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media/image1.jpeg" ContentType="image/jpeg"/>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2.jpeg" ContentType="image/jpeg"/>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media/image3.jpeg" ContentType="image/jpeg"/>
  <Override PartName="/ppt/notesSlides/notesSlide10.xml" ContentType="application/vnd.openxmlformats-officedocument.presentationml.notesSlide+xml"/>
  <Override PartName="/ppt/media/image4.jpeg" ContentType="image/jpeg"/>
  <Override PartName="/ppt/media/image5.jpeg" ContentType="image/jpeg"/>
  <Override PartName="/ppt/notesSlides/notesSlide11.xml" ContentType="application/vnd.openxmlformats-officedocument.presentationml.notesSlide+xml"/>
  <Override PartName="/ppt/media/image6.jpeg" ContentType="image/jpeg"/>
  <Override PartName="/ppt/notesSlides/notesSlide12.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j-lt"/>
        <a:ea typeface="+mj-ea"/>
        <a:cs typeface="+mj-cs"/>
        <a:sym typeface="Helvetica"/>
      </a:defRPr>
    </a:lvl1pPr>
    <a:lvl2pPr marL="0" marR="0" indent="0" algn="l" defTabSz="9144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j-lt"/>
        <a:ea typeface="+mj-ea"/>
        <a:cs typeface="+mj-cs"/>
        <a:sym typeface="Helvetica"/>
      </a:defRPr>
    </a:lvl2pPr>
    <a:lvl3pPr marL="0" marR="0" indent="0" algn="l" defTabSz="9144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j-lt"/>
        <a:ea typeface="+mj-ea"/>
        <a:cs typeface="+mj-cs"/>
        <a:sym typeface="Helvetica"/>
      </a:defRPr>
    </a:lvl3pPr>
    <a:lvl4pPr marL="0" marR="0" indent="0" algn="l" defTabSz="9144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j-lt"/>
        <a:ea typeface="+mj-ea"/>
        <a:cs typeface="+mj-cs"/>
        <a:sym typeface="Helvetica"/>
      </a:defRPr>
    </a:lvl4pPr>
    <a:lvl5pPr marL="0" marR="0" indent="0" algn="l" defTabSz="9144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j-lt"/>
        <a:ea typeface="+mj-ea"/>
        <a:cs typeface="+mj-cs"/>
        <a:sym typeface="Helvetica"/>
      </a:defRPr>
    </a:lvl5pPr>
    <a:lvl6pPr marL="0" marR="0" indent="0" algn="l" defTabSz="9144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j-lt"/>
        <a:ea typeface="+mj-ea"/>
        <a:cs typeface="+mj-cs"/>
        <a:sym typeface="Helvetica"/>
      </a:defRPr>
    </a:lvl6pPr>
    <a:lvl7pPr marL="0" marR="0" indent="0" algn="l" defTabSz="9144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j-lt"/>
        <a:ea typeface="+mj-ea"/>
        <a:cs typeface="+mj-cs"/>
        <a:sym typeface="Helvetica"/>
      </a:defRPr>
    </a:lvl7pPr>
    <a:lvl8pPr marL="0" marR="0" indent="0" algn="l" defTabSz="9144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j-lt"/>
        <a:ea typeface="+mj-ea"/>
        <a:cs typeface="+mj-cs"/>
        <a:sym typeface="Helvetica"/>
      </a:defRPr>
    </a:lvl8pPr>
    <a:lvl9pPr marL="0" marR="0" indent="0" algn="l" defTabSz="9144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j-lt"/>
        <a:ea typeface="+mj-ea"/>
        <a:cs typeface="+mj-cs"/>
        <a:sym typeface="Helvetica"/>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ajor">
          <a:srgbClr val="000000"/>
        </a:fontRef>
        <a:srgbClr val="000000"/>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CFD7E7"/>
          </a:solidFill>
        </a:fill>
      </a:tcStyle>
    </a:wholeTbl>
    <a:band2H>
      <a:tcTxStyle b="def" i="def"/>
      <a:tcStyle>
        <a:tcBdr/>
        <a:fill>
          <a:solidFill>
            <a:srgbClr val="E8ECF4"/>
          </a:solidFill>
        </a:fill>
      </a:tcStyle>
    </a:band2H>
    <a:firstCol>
      <a:tcTxStyle b="on" i="off">
        <a:fontRef idx="maj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762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762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DEE7D0"/>
          </a:solidFill>
        </a:fill>
      </a:tcStyle>
    </a:wholeTbl>
    <a:band2H>
      <a:tcTxStyle b="def" i="def"/>
      <a:tcStyle>
        <a:tcBdr/>
        <a:fill>
          <a:solidFill>
            <a:srgbClr val="EFF3E9"/>
          </a:solidFill>
        </a:fill>
      </a:tcStyle>
    </a:band2H>
    <a:firstCol>
      <a:tcTxStyle b="on" i="off">
        <a:fontRef idx="maj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762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762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FCDCCE"/>
          </a:solidFill>
        </a:fill>
      </a:tcStyle>
    </a:wholeTbl>
    <a:band2H>
      <a:tcTxStyle b="def" i="def"/>
      <a:tcStyle>
        <a:tcBdr/>
        <a:fill>
          <a:solidFill>
            <a:srgbClr val="FDEEE8"/>
          </a:solidFill>
        </a:fill>
      </a:tcStyle>
    </a:band2H>
    <a:firstCol>
      <a:tcTxStyle b="on" i="off">
        <a:fontRef idx="maj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762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762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25400" cap="flat">
              <a:noFill/>
              <a:miter lim="400000"/>
            </a:ln>
          </a:left>
          <a:right>
            <a:ln w="25400" cap="flat">
              <a:noFill/>
              <a:miter lim="400000"/>
            </a:ln>
          </a:right>
          <a:top>
            <a:ln w="25400" cap="flat">
              <a:noFill/>
              <a:miter lim="400000"/>
            </a:ln>
          </a:top>
          <a:bottom>
            <a:ln w="25400" cap="flat">
              <a:noFill/>
              <a:miter lim="400000"/>
            </a:ln>
          </a:bottom>
          <a:insideH>
            <a:ln w="25400" cap="flat">
              <a:noFill/>
              <a:miter lim="400000"/>
            </a:ln>
          </a:insideH>
          <a:insideV>
            <a:ln w="254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ajor">
          <a:srgbClr val="FFFFFF"/>
        </a:fontRef>
        <a:srgbClr val="FFFFFF"/>
      </a:tcTxStyle>
      <a:tcStyle>
        <a:tcBdr>
          <a:left>
            <a:ln w="25400" cap="flat">
              <a:noFill/>
              <a:miter lim="400000"/>
            </a:ln>
          </a:left>
          <a:right>
            <a:ln w="25400" cap="flat">
              <a:noFill/>
              <a:miter lim="400000"/>
            </a:ln>
          </a:right>
          <a:top>
            <a:ln w="25400" cap="flat">
              <a:noFill/>
              <a:miter lim="400000"/>
            </a:ln>
          </a:top>
          <a:bottom>
            <a:ln w="25400" cap="flat">
              <a:noFill/>
              <a:miter lim="400000"/>
            </a:ln>
          </a:bottom>
          <a:insideH>
            <a:ln w="25400" cap="flat">
              <a:noFill/>
              <a:miter lim="400000"/>
            </a:ln>
          </a:insideH>
          <a:insideV>
            <a:ln w="25400" cap="flat">
              <a:noFill/>
              <a:miter lim="400000"/>
            </a:ln>
          </a:insideV>
        </a:tcBdr>
        <a:fill>
          <a:solidFill>
            <a:schemeClr val="accent1"/>
          </a:solidFill>
        </a:fill>
      </a:tcStyle>
    </a:firstCol>
    <a:lastRow>
      <a:tcTxStyle b="on" i="off">
        <a:fontRef idx="major">
          <a:srgbClr val="000000"/>
        </a:fontRef>
        <a:srgbClr val="000000"/>
      </a:tcTxStyle>
      <a:tcStyle>
        <a:tcBdr>
          <a:left>
            <a:ln w="25400" cap="flat">
              <a:noFill/>
              <a:miter lim="400000"/>
            </a:ln>
          </a:left>
          <a:right>
            <a:ln w="25400" cap="flat">
              <a:noFill/>
              <a:miter lim="400000"/>
            </a:ln>
          </a:right>
          <a:top>
            <a:ln w="101600" cap="flat">
              <a:solidFill>
                <a:srgbClr val="000000"/>
              </a:solidFill>
              <a:prstDash val="solid"/>
              <a:round/>
            </a:ln>
          </a:top>
          <a:bottom>
            <a:ln w="50800" cap="flat">
              <a:solidFill>
                <a:srgbClr val="000000"/>
              </a:solidFill>
              <a:prstDash val="solid"/>
              <a:round/>
            </a:ln>
          </a:bottom>
          <a:insideH>
            <a:ln w="25400" cap="flat">
              <a:noFill/>
              <a:miter lim="400000"/>
            </a:ln>
          </a:insideH>
          <a:insideV>
            <a:ln w="25400" cap="flat">
              <a:noFill/>
              <a:miter lim="400000"/>
            </a:ln>
          </a:insideV>
        </a:tcBdr>
        <a:fill>
          <a:solidFill>
            <a:srgbClr val="FFFFFF"/>
          </a:solidFill>
        </a:fill>
      </a:tcStyle>
    </a:lastRow>
    <a:firstRow>
      <a:tcTxStyle b="on" i="off">
        <a:fontRef idx="major">
          <a:srgbClr val="FFFFFF"/>
        </a:fontRef>
        <a:srgbClr val="FFFFFF"/>
      </a:tcTxStyle>
      <a:tcStyle>
        <a:tcBdr>
          <a:left>
            <a:ln w="25400" cap="flat">
              <a:noFill/>
              <a:miter lim="400000"/>
            </a:ln>
          </a:left>
          <a:right>
            <a:ln w="25400" cap="flat">
              <a:noFill/>
              <a:miter lim="400000"/>
            </a:ln>
          </a:right>
          <a:top>
            <a:ln w="50800" cap="flat">
              <a:solidFill>
                <a:srgbClr val="000000"/>
              </a:solidFill>
              <a:prstDash val="solid"/>
              <a:round/>
            </a:ln>
          </a:top>
          <a:bottom>
            <a:ln w="50800" cap="flat">
              <a:solidFill>
                <a:srgbClr val="000000"/>
              </a:solidFill>
              <a:prstDash val="solid"/>
              <a:round/>
            </a:ln>
          </a:bottom>
          <a:insideH>
            <a:ln w="25400" cap="flat">
              <a:noFill/>
              <a:miter lim="400000"/>
            </a:ln>
          </a:insideH>
          <a:insideV>
            <a:ln w="254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aj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76200" cap="flat">
              <a:solidFill>
                <a:srgbClr val="FFFFFF"/>
              </a:solidFill>
              <a:prstDash val="solid"/>
              <a:round/>
            </a:ln>
          </a:top>
          <a:bottom>
            <a:ln w="254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25400" cap="flat">
              <a:solidFill>
                <a:srgbClr val="FFFFFF"/>
              </a:solidFill>
              <a:prstDash val="solid"/>
              <a:round/>
            </a:ln>
          </a:left>
          <a:right>
            <a:ln w="25400" cap="flat">
              <a:solidFill>
                <a:srgbClr val="FFFFFF"/>
              </a:solidFill>
              <a:prstDash val="solid"/>
              <a:round/>
            </a:ln>
          </a:right>
          <a:top>
            <a:ln w="25400" cap="flat">
              <a:solidFill>
                <a:srgbClr val="FFFFFF"/>
              </a:solidFill>
              <a:prstDash val="solid"/>
              <a:round/>
            </a:ln>
          </a:top>
          <a:bottom>
            <a:ln w="76200" cap="flat">
              <a:solidFill>
                <a:srgbClr val="FFFFFF"/>
              </a:solidFill>
              <a:prstDash val="solid"/>
              <a:round/>
            </a:ln>
          </a:bottom>
          <a:insideH>
            <a:ln w="25400" cap="flat">
              <a:solidFill>
                <a:srgbClr val="FFFFFF"/>
              </a:solidFill>
              <a:prstDash val="solid"/>
              <a:round/>
            </a:ln>
          </a:insideH>
          <a:insideV>
            <a:ln w="254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25400" cap="flat">
              <a:solidFill>
                <a:srgbClr val="000000"/>
              </a:solidFill>
              <a:prstDash val="solid"/>
              <a:round/>
            </a:ln>
          </a:left>
          <a:right>
            <a:ln w="25400" cap="flat">
              <a:solidFill>
                <a:srgbClr val="000000"/>
              </a:solidFill>
              <a:prstDash val="solid"/>
              <a:round/>
            </a:ln>
          </a:right>
          <a:top>
            <a:ln w="25400" cap="flat">
              <a:solidFill>
                <a:srgbClr val="000000"/>
              </a:solidFill>
              <a:prstDash val="solid"/>
              <a:round/>
            </a:ln>
          </a:top>
          <a:bottom>
            <a:ln w="25400" cap="flat">
              <a:solidFill>
                <a:srgbClr val="000000"/>
              </a:solidFill>
              <a:prstDash val="solid"/>
              <a:round/>
            </a:ln>
          </a:bottom>
          <a:insideH>
            <a:ln w="25400" cap="flat">
              <a:solidFill>
                <a:srgbClr val="000000"/>
              </a:solidFill>
              <a:prstDash val="solid"/>
              <a:round/>
            </a:ln>
          </a:insideH>
          <a:insideV>
            <a:ln w="254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ajor">
          <a:srgbClr val="000000"/>
        </a:fontRef>
        <a:srgbClr val="000000"/>
      </a:tcTxStyle>
      <a:tcStyle>
        <a:tcBdr>
          <a:left>
            <a:ln w="25400" cap="flat">
              <a:solidFill>
                <a:srgbClr val="000000"/>
              </a:solidFill>
              <a:prstDash val="solid"/>
              <a:round/>
            </a:ln>
          </a:left>
          <a:right>
            <a:ln w="25400" cap="flat">
              <a:solidFill>
                <a:srgbClr val="000000"/>
              </a:solidFill>
              <a:prstDash val="solid"/>
              <a:round/>
            </a:ln>
          </a:right>
          <a:top>
            <a:ln w="25400" cap="flat">
              <a:solidFill>
                <a:srgbClr val="000000"/>
              </a:solidFill>
              <a:prstDash val="solid"/>
              <a:round/>
            </a:ln>
          </a:top>
          <a:bottom>
            <a:ln w="25400" cap="flat">
              <a:solidFill>
                <a:srgbClr val="000000"/>
              </a:solidFill>
              <a:prstDash val="solid"/>
              <a:round/>
            </a:ln>
          </a:bottom>
          <a:insideH>
            <a:ln w="25400" cap="flat">
              <a:solidFill>
                <a:srgbClr val="000000"/>
              </a:solidFill>
              <a:prstDash val="solid"/>
              <a:round/>
            </a:ln>
          </a:insideH>
          <a:insideV>
            <a:ln w="254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25400" cap="flat">
              <a:solidFill>
                <a:srgbClr val="000000"/>
              </a:solidFill>
              <a:prstDash val="solid"/>
              <a:round/>
            </a:ln>
          </a:left>
          <a:right>
            <a:ln w="25400" cap="flat">
              <a:solidFill>
                <a:srgbClr val="000000"/>
              </a:solidFill>
              <a:prstDash val="solid"/>
              <a:round/>
            </a:ln>
          </a:right>
          <a:top>
            <a:ln w="101600" cap="flat">
              <a:solidFill>
                <a:srgbClr val="000000"/>
              </a:solidFill>
              <a:prstDash val="solid"/>
              <a:round/>
            </a:ln>
          </a:top>
          <a:bottom>
            <a:ln w="25400" cap="flat">
              <a:solidFill>
                <a:srgbClr val="000000"/>
              </a:solidFill>
              <a:prstDash val="solid"/>
              <a:round/>
            </a:ln>
          </a:bottom>
          <a:insideH>
            <a:ln w="25400" cap="flat">
              <a:solidFill>
                <a:srgbClr val="000000"/>
              </a:solidFill>
              <a:prstDash val="solid"/>
              <a:round/>
            </a:ln>
          </a:insideH>
          <a:insideV>
            <a:ln w="25400" cap="flat">
              <a:solidFill>
                <a:srgbClr val="000000"/>
              </a:solidFill>
              <a:prstDash val="solid"/>
              <a:round/>
            </a:ln>
          </a:insideV>
        </a:tcBdr>
        <a:fill>
          <a:noFill/>
        </a:fill>
      </a:tcStyle>
    </a:lastRow>
    <a:firstRow>
      <a:tcTxStyle b="on" i="off">
        <a:fontRef idx="major">
          <a:srgbClr val="000000"/>
        </a:fontRef>
        <a:srgbClr val="000000"/>
      </a:tcTxStyle>
      <a:tcStyle>
        <a:tcBdr>
          <a:left>
            <a:ln w="25400" cap="flat">
              <a:solidFill>
                <a:srgbClr val="000000"/>
              </a:solidFill>
              <a:prstDash val="solid"/>
              <a:round/>
            </a:ln>
          </a:left>
          <a:right>
            <a:ln w="25400" cap="flat">
              <a:solidFill>
                <a:srgbClr val="000000"/>
              </a:solidFill>
              <a:prstDash val="solid"/>
              <a:round/>
            </a:ln>
          </a:right>
          <a:top>
            <a:ln w="25400" cap="flat">
              <a:solidFill>
                <a:srgbClr val="000000"/>
              </a:solidFill>
              <a:prstDash val="solid"/>
              <a:round/>
            </a:ln>
          </a:top>
          <a:bottom>
            <a:ln w="50800" cap="flat">
              <a:solidFill>
                <a:srgbClr val="000000"/>
              </a:solidFill>
              <a:prstDash val="solid"/>
              <a:round/>
            </a:ln>
          </a:bottom>
          <a:insideH>
            <a:ln w="25400" cap="flat">
              <a:solidFill>
                <a:srgbClr val="000000"/>
              </a:solidFill>
              <a:prstDash val="solid"/>
              <a:round/>
            </a:ln>
          </a:insideH>
          <a:insideV>
            <a:ln w="254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52" name="Shape 152"/>
          <p:cNvSpPr/>
          <p:nvPr>
            <p:ph type="sldImg"/>
          </p:nvPr>
        </p:nvSpPr>
        <p:spPr>
          <a:xfrm>
            <a:off x="1143000" y="685800"/>
            <a:ext cx="4572000" cy="3429000"/>
          </a:xfrm>
          <a:prstGeom prst="rect">
            <a:avLst/>
          </a:prstGeom>
        </p:spPr>
        <p:txBody>
          <a:bodyPr/>
          <a:lstStyle/>
          <a:p>
            <a:pPr/>
          </a:p>
        </p:txBody>
      </p:sp>
      <p:sp>
        <p:nvSpPr>
          <p:cNvPr id="153" name="Shape 153"/>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2400">
        <a:latin typeface="+mn-lt"/>
        <a:ea typeface="+mn-ea"/>
        <a:cs typeface="+mn-cs"/>
        <a:sym typeface="Calibri"/>
      </a:defRPr>
    </a:lvl1pPr>
    <a:lvl2pPr indent="228600" latinLnBrk="0">
      <a:defRPr sz="2400">
        <a:latin typeface="+mn-lt"/>
        <a:ea typeface="+mn-ea"/>
        <a:cs typeface="+mn-cs"/>
        <a:sym typeface="Calibri"/>
      </a:defRPr>
    </a:lvl2pPr>
    <a:lvl3pPr indent="457200" latinLnBrk="0">
      <a:defRPr sz="2400">
        <a:latin typeface="+mn-lt"/>
        <a:ea typeface="+mn-ea"/>
        <a:cs typeface="+mn-cs"/>
        <a:sym typeface="Calibri"/>
      </a:defRPr>
    </a:lvl3pPr>
    <a:lvl4pPr indent="685800" latinLnBrk="0">
      <a:defRPr sz="2400">
        <a:latin typeface="+mn-lt"/>
        <a:ea typeface="+mn-ea"/>
        <a:cs typeface="+mn-cs"/>
        <a:sym typeface="Calibri"/>
      </a:defRPr>
    </a:lvl4pPr>
    <a:lvl5pPr indent="914400" latinLnBrk="0">
      <a:defRPr sz="2400">
        <a:latin typeface="+mn-lt"/>
        <a:ea typeface="+mn-ea"/>
        <a:cs typeface="+mn-cs"/>
        <a:sym typeface="Calibri"/>
      </a:defRPr>
    </a:lvl5pPr>
    <a:lvl6pPr indent="1143000" latinLnBrk="0">
      <a:defRPr sz="2400">
        <a:latin typeface="+mn-lt"/>
        <a:ea typeface="+mn-ea"/>
        <a:cs typeface="+mn-cs"/>
        <a:sym typeface="Calibri"/>
      </a:defRPr>
    </a:lvl6pPr>
    <a:lvl7pPr indent="1371600" latinLnBrk="0">
      <a:defRPr sz="2400">
        <a:latin typeface="+mn-lt"/>
        <a:ea typeface="+mn-ea"/>
        <a:cs typeface="+mn-cs"/>
        <a:sym typeface="Calibri"/>
      </a:defRPr>
    </a:lvl7pPr>
    <a:lvl8pPr indent="1600200" latinLnBrk="0">
      <a:defRPr sz="2400">
        <a:latin typeface="+mn-lt"/>
        <a:ea typeface="+mn-ea"/>
        <a:cs typeface="+mn-cs"/>
        <a:sym typeface="Calibri"/>
      </a:defRPr>
    </a:lvl8pPr>
    <a:lvl9pPr indent="1828800" latinLnBrk="0">
      <a:defRPr sz="2400">
        <a:latin typeface="+mn-lt"/>
        <a:ea typeface="+mn-ea"/>
        <a:cs typeface="+mn-cs"/>
        <a:sym typeface="Calibri"/>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2" name="Shape 162"/>
          <p:cNvSpPr/>
          <p:nvPr>
            <p:ph type="sldImg"/>
          </p:nvPr>
        </p:nvSpPr>
        <p:spPr>
          <a:prstGeom prst="rect">
            <a:avLst/>
          </a:prstGeom>
        </p:spPr>
        <p:txBody>
          <a:bodyPr/>
          <a:lstStyle/>
          <a:p>
            <a:pPr/>
          </a:p>
        </p:txBody>
      </p:sp>
      <p:sp>
        <p:nvSpPr>
          <p:cNvPr id="163" name="Shape 163"/>
          <p:cNvSpPr/>
          <p:nvPr>
            <p:ph type="body" sz="quarter" idx="1"/>
          </p:nvPr>
        </p:nvSpPr>
        <p:spPr>
          <a:prstGeom prst="rect">
            <a:avLst/>
          </a:prstGeom>
        </p:spPr>
        <p:txBody>
          <a:bodyPr/>
          <a:lstStyle/>
          <a:p>
            <a:pPr defTabSz="457200">
              <a:defRPr sz="1200"/>
            </a:pPr>
            <a:r>
              <a:t>Good Afternoon, it’s wonderful to see you all. For those who don’t know me,  my name is Tiffany Lewis and I’m a Postdoctoral Fellow in the at NASA Goddard Space Flight Center.</a:t>
            </a:r>
          </a:p>
          <a:p>
            <a:pPr defTabSz="457200">
              <a:defRPr sz="1200"/>
            </a:pPr>
          </a:p>
          <a:p>
            <a:pPr defTabSz="457200">
              <a:defRPr sz="1200"/>
            </a:pPr>
            <a:r>
              <a:t>My research tends to focus on understanding the environment in blazar jets with a focus on tracking particle energetics through acceleration and emission processes.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6" name="Shape 376"/>
          <p:cNvSpPr/>
          <p:nvPr>
            <p:ph type="sldImg"/>
          </p:nvPr>
        </p:nvSpPr>
        <p:spPr>
          <a:prstGeom prst="rect">
            <a:avLst/>
          </a:prstGeom>
        </p:spPr>
        <p:txBody>
          <a:bodyPr/>
          <a:lstStyle/>
          <a:p>
            <a:pPr/>
          </a:p>
        </p:txBody>
      </p:sp>
      <p:sp>
        <p:nvSpPr>
          <p:cNvPr id="377" name="Shape 377"/>
          <p:cNvSpPr/>
          <p:nvPr>
            <p:ph type="body" sz="quarter" idx="1"/>
          </p:nvPr>
        </p:nvSpPr>
        <p:spPr>
          <a:prstGeom prst="rect">
            <a:avLst/>
          </a:prstGeom>
        </p:spPr>
        <p:txBody>
          <a:bodyPr/>
          <a:lstStyle/>
          <a:p>
            <a:pPr defTabSz="457200">
              <a:defRPr sz="1200"/>
            </a:pPr>
          </a:p>
          <a:p>
            <a:pPr defTabSz="457200">
              <a:defRPr sz="1200"/>
            </a:pPr>
            <a:r>
              <a:t> </a:t>
            </a:r>
          </a:p>
          <a:p>
            <a:pPr defTabSz="457200">
              <a:defRPr sz="1200"/>
            </a:pPr>
            <a:r>
              <a:t>This is a subset of the analysis we did for TXS 0506+056, for the neutrino flare that occurred in the winter of 2014-2015. </a:t>
            </a:r>
          </a:p>
          <a:p>
            <a:pPr defTabSz="457200">
              <a:defRPr sz="1200"/>
            </a:pPr>
            <a:r>
              <a:t>The TXS source is formally classified as a BLL, but there is also literature disputing that classification, and the multiwavelength data during the neutrinos flares is limited for wavelengths that use pointing instruments because they cannot be everywhere at once and during this flare, no one knew a neutrino co-detection was underway. </a:t>
            </a:r>
          </a:p>
          <a:p>
            <a:pPr defTabSz="457200">
              <a:defRPr sz="1200"/>
            </a:pPr>
          </a:p>
          <a:p>
            <a:pPr defTabSz="457200">
              <a:defRPr sz="1200"/>
            </a:pPr>
            <a:r>
              <a:t>So, we started with the historical data for the source to get the model in the right ballpark of parameter space, then tuned the model to express different dominant processes in the high-energy range. </a:t>
            </a:r>
          </a:p>
          <a:p>
            <a:pPr defTabSz="457200">
              <a:defRPr sz="1200"/>
            </a:pPr>
          </a:p>
          <a:p>
            <a:pPr defTabSz="457200">
              <a:defRPr sz="1200"/>
            </a:pPr>
            <a:r>
              <a:t>On the left… EC for FSRQ</a:t>
            </a:r>
          </a:p>
          <a:p>
            <a:pPr defTabSz="457200">
              <a:defRPr sz="1200"/>
            </a:pPr>
          </a:p>
          <a:p>
            <a:pPr defTabSz="457200">
              <a:defRPr sz="1200"/>
            </a:pPr>
            <a:r>
              <a:t>On the Right… SSC for BLL</a:t>
            </a:r>
          </a:p>
          <a:p>
            <a:pPr defTabSz="457200">
              <a:defRPr sz="1200"/>
            </a:pPr>
          </a:p>
          <a:p>
            <a:pPr defTabSz="457200">
              <a:defRPr sz="1200"/>
            </a:pPr>
            <a:r>
              <a:t>Also possible to have Psyn and Hadronic cascade dominated emission.</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5" name="Shape 385"/>
          <p:cNvSpPr/>
          <p:nvPr>
            <p:ph type="sldImg"/>
          </p:nvPr>
        </p:nvSpPr>
        <p:spPr>
          <a:prstGeom prst="rect">
            <a:avLst/>
          </a:prstGeom>
        </p:spPr>
        <p:txBody>
          <a:bodyPr/>
          <a:lstStyle/>
          <a:p>
            <a:pPr/>
          </a:p>
        </p:txBody>
      </p:sp>
      <p:sp>
        <p:nvSpPr>
          <p:cNvPr id="386" name="Shape 386"/>
          <p:cNvSpPr/>
          <p:nvPr>
            <p:ph type="body" sz="quarter" idx="1"/>
          </p:nvPr>
        </p:nvSpPr>
        <p:spPr>
          <a:prstGeom prst="rect">
            <a:avLst/>
          </a:prstGeom>
        </p:spPr>
        <p:txBody>
          <a:bodyPr/>
          <a:lstStyle/>
          <a:p>
            <a:pPr>
              <a:defRPr sz="1200"/>
            </a:pPr>
          </a:p>
          <a:p>
            <a:pPr>
              <a:defRPr sz="1200"/>
            </a:pPr>
          </a:p>
          <a:p>
            <a:pPr>
              <a:defRPr sz="1200"/>
            </a:pPr>
            <a:r>
              <a:t>This figure contains the MeV and GeV spectral range with the Fermi data from the 2014-15 flare in green. </a:t>
            </a:r>
          </a:p>
          <a:p>
            <a:pPr marL="228600" indent="-228600">
              <a:buSzPct val="100000"/>
              <a:buChar char="•"/>
              <a:defRPr sz="1200"/>
            </a:pPr>
            <a:r>
              <a:t>The purple model has external Compton dominated emission. </a:t>
            </a:r>
          </a:p>
          <a:p>
            <a:pPr marL="228600" indent="-228600">
              <a:buSzPct val="100000"/>
              <a:buChar char="•"/>
              <a:defRPr sz="1200"/>
            </a:pPr>
            <a:r>
              <a:t>The blue model has cascade dominated emission. </a:t>
            </a:r>
          </a:p>
          <a:p>
            <a:pPr marL="228600" indent="-228600">
              <a:buSzPct val="100000"/>
              <a:buChar char="•"/>
              <a:defRPr sz="1200"/>
            </a:pPr>
            <a:r>
              <a:t>The tan model involved 2 zones, where the MeV excess is due to cascade emission, which is cut off by extremely high gamma-gamma-absorption due to a corona, and the GeV data is therefore dominated by Inverse Compton emission. </a:t>
            </a:r>
          </a:p>
          <a:p>
            <a:pPr>
              <a:defRPr sz="1200"/>
            </a:pPr>
          </a:p>
          <a:p>
            <a:pPr>
              <a:defRPr sz="1200"/>
            </a:pPr>
            <a:r>
              <a:t>The Red points are a simulation of what AMEGO-X would have detected if the tan model were true. </a:t>
            </a:r>
          </a:p>
          <a:p>
            <a:pPr>
              <a:defRPr sz="1200"/>
            </a:pPr>
            <a:r>
              <a:t>The peach points illustrate the upper limits AMEGO-X would have reported for either of the other scenarios.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5" name="Shape 395"/>
          <p:cNvSpPr/>
          <p:nvPr>
            <p:ph type="sldImg"/>
          </p:nvPr>
        </p:nvSpPr>
        <p:spPr>
          <a:prstGeom prst="rect">
            <a:avLst/>
          </a:prstGeom>
        </p:spPr>
        <p:txBody>
          <a:bodyPr/>
          <a:lstStyle/>
          <a:p>
            <a:pPr/>
          </a:p>
        </p:txBody>
      </p:sp>
      <p:sp>
        <p:nvSpPr>
          <p:cNvPr id="396" name="Shape 396"/>
          <p:cNvSpPr/>
          <p:nvPr>
            <p:ph type="body" sz="quarter" idx="1"/>
          </p:nvPr>
        </p:nvSpPr>
        <p:spPr>
          <a:prstGeom prst="rect">
            <a:avLst/>
          </a:prstGeom>
        </p:spPr>
        <p:txBody>
          <a:bodyPr/>
          <a:lstStyle/>
          <a:p>
            <a:pPr>
              <a:defRPr sz="1200"/>
            </a:pPr>
            <a:r>
              <a:t>The AMEGO-X mission concept was not accepted in the current cycle, but the proposal is being refined to compete again with updated sensitivity. </a:t>
            </a:r>
          </a:p>
          <a:p>
            <a:pPr>
              <a:defRPr sz="1200"/>
            </a:pPr>
          </a:p>
          <a:p>
            <a:pPr>
              <a:defRPr sz="1200"/>
            </a:pPr>
            <a:r>
              <a:t>In the mean time, COSI is a large field of view 0.2-5 MeV gamma-ray satellite mission planned for launch in 2026</a:t>
            </a:r>
          </a:p>
          <a:p>
            <a:pPr>
              <a:defRPr sz="1200"/>
            </a:pPr>
          </a:p>
          <a:p>
            <a:pPr>
              <a:defRPr sz="1200"/>
            </a:pPr>
            <a:r>
              <a:t>The purple box indicates COSI’s area of sensitivity, and while it is not their primary science goal, they expect to detect about 35 blazars per year and conduct a correlation study with IceCube events. </a:t>
            </a:r>
          </a:p>
          <a:p>
            <a:pPr>
              <a:defRPr sz="1200"/>
            </a:pPr>
          </a:p>
          <a:p>
            <a:pPr>
              <a:defRPr sz="1200"/>
            </a:pPr>
            <a:r>
              <a:t>So, stay tuned for more, and I’ll stop here for questions. </a:t>
            </a:r>
          </a:p>
          <a:p>
            <a:pPr>
              <a:defRPr sz="1200"/>
            </a:p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0" name="Shape 170"/>
          <p:cNvSpPr/>
          <p:nvPr>
            <p:ph type="sldImg"/>
          </p:nvPr>
        </p:nvSpPr>
        <p:spPr>
          <a:prstGeom prst="rect">
            <a:avLst/>
          </a:prstGeom>
        </p:spPr>
        <p:txBody>
          <a:bodyPr/>
          <a:lstStyle/>
          <a:p>
            <a:pPr/>
          </a:p>
        </p:txBody>
      </p:sp>
      <p:sp>
        <p:nvSpPr>
          <p:cNvPr id="171" name="Shape 171"/>
          <p:cNvSpPr/>
          <p:nvPr>
            <p:ph type="body" sz="quarter" idx="1"/>
          </p:nvPr>
        </p:nvSpPr>
        <p:spPr>
          <a:prstGeom prst="rect">
            <a:avLst/>
          </a:prstGeom>
        </p:spPr>
        <p:txBody>
          <a:bodyPr/>
          <a:lstStyle/>
          <a:p>
            <a:pPr defTabSz="457200">
              <a:defRPr sz="1200"/>
            </a:pPr>
          </a:p>
          <a:p>
            <a:pPr defTabSz="457200">
              <a:defRPr sz="1200"/>
            </a:pPr>
          </a:p>
          <a:p>
            <a:pPr defTabSz="457200">
              <a:defRPr sz="1200"/>
            </a:pPr>
          </a:p>
          <a:p>
            <a:pPr defTabSz="457200">
              <a:defRPr sz="1200"/>
            </a:pPr>
          </a:p>
          <a:p>
            <a:pPr defTabSz="457200">
              <a:defRPr sz="1200"/>
            </a:pPr>
          </a:p>
          <a:p>
            <a:pPr defTabSz="457200">
              <a:defRPr sz="1200"/>
            </a:pPr>
            <a:r>
              <a:t>Leptonic: single homogeneous blob, composed of electrons and positrons.  </a:t>
            </a:r>
          </a:p>
          <a:p>
            <a:pPr defTabSz="457200">
              <a:defRPr sz="1200"/>
            </a:pPr>
          </a:p>
          <a:p>
            <a:pPr defTabSz="457200">
              <a:defRPr sz="1200"/>
            </a:pPr>
            <a:r>
              <a:t>Leptohadronic: single homogeneous blob, composed of electrons and protons.  </a:t>
            </a:r>
          </a:p>
          <a:p>
            <a:pPr defTabSz="457200">
              <a:defRPr sz="1200"/>
            </a:pPr>
            <a:r>
              <a:t>  </a:t>
            </a:r>
          </a:p>
          <a:p>
            <a:pPr defTabSz="457200">
              <a:defRPr sz="1200"/>
            </a:pPr>
            <a:r>
              <a:t>A one-zone model allows me to model the particle distribution with respect to energy from first-principles, and calculate the observables self-consistently from there based on specific emission processes.  </a:t>
            </a:r>
          </a:p>
          <a:p>
            <a:pPr defTabSz="457200">
              <a:defRPr sz="1200"/>
            </a:pPr>
          </a:p>
          <a:p>
            <a:pPr defTabSz="457200">
              <a:defRPr sz="1200"/>
            </a:pPr>
            <a:r>
              <a:t>In Blazars, our telescope looks right down the jet to the emitting region.  </a:t>
            </a:r>
          </a:p>
          <a:p>
            <a:pPr defTabSz="457200">
              <a:defRPr sz="1200"/>
            </a:pPr>
          </a:p>
          <a:p>
            <a:pPr defTabSz="457200">
              <a:defRPr sz="1200"/>
            </a:pPr>
            <a:r>
              <a:t>We can imagine particles appear at the base of the jet, and the model neglects how.  (The Blandford-Znajek process)  - particles from the accretion disk should have relatively low energies prior to being accelerated in the jet. </a:t>
            </a:r>
          </a:p>
          <a:p>
            <a:pPr defTabSz="457200">
              <a:defRPr sz="1200"/>
            </a:pPr>
          </a:p>
          <a:p>
            <a:pPr defTabSz="457200">
              <a:defRPr sz="1200"/>
            </a:pPr>
            <a:r>
              <a:t>Particles that are accelerated should be expected to emit. Thus, we consider the primary acceleration and emission regions to be cospatial.</a:t>
            </a:r>
          </a:p>
          <a:p>
            <a:pPr defTabSz="457200">
              <a:defRPr sz="1200"/>
            </a:pPr>
            <a:r>
              <a:t> </a:t>
            </a:r>
          </a:p>
          <a:p>
            <a:pPr defTabSz="457200">
              <a:defRPr sz="1200"/>
            </a:pPr>
            <a:r>
              <a:t>We also consider the possibility that some particles will escape the jet system all together. And, that the probability of a particle escaping the jet is greater the more energy the particle has.  Thus, we use the Bohm approximation for particle escape.</a:t>
            </a:r>
            <a:endParaRPr b="1"/>
          </a:p>
          <a:p>
            <a:pPr defTabSz="457200">
              <a:defRPr sz="1200"/>
            </a:pPr>
            <a:endParaRPr b="1"/>
          </a:p>
          <a:p>
            <a:pPr defTabSz="457200">
              <a:defRPr sz="1200"/>
            </a:pPr>
            <a:r>
              <a:rPr b="1"/>
              <a:t>While the calculations for particle energetics are performed in the comoving frame, we apply corrections for cosmological effects such as redshift and beaming when calculating the observable emission. </a:t>
            </a:r>
            <a:endParaRPr b="1"/>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6" name="Shape 206"/>
          <p:cNvSpPr/>
          <p:nvPr>
            <p:ph type="sldImg"/>
          </p:nvPr>
        </p:nvSpPr>
        <p:spPr>
          <a:prstGeom prst="rect">
            <a:avLst/>
          </a:prstGeom>
        </p:spPr>
        <p:txBody>
          <a:bodyPr/>
          <a:lstStyle/>
          <a:p>
            <a:pPr/>
          </a:p>
        </p:txBody>
      </p:sp>
      <p:sp>
        <p:nvSpPr>
          <p:cNvPr id="207" name="Shape 207"/>
          <p:cNvSpPr/>
          <p:nvPr>
            <p:ph type="body" sz="quarter" idx="1"/>
          </p:nvPr>
        </p:nvSpPr>
        <p:spPr>
          <a:prstGeom prst="rect">
            <a:avLst/>
          </a:prstGeom>
        </p:spPr>
        <p:txBody>
          <a:bodyPr/>
          <a:lstStyle/>
          <a:p>
            <a:pPr marL="228600" indent="-228600" defTabSz="457200">
              <a:lnSpc>
                <a:spcPct val="90000"/>
              </a:lnSpc>
              <a:spcBef>
                <a:spcPts val="500"/>
              </a:spcBef>
              <a:buSzPct val="100000"/>
              <a:buChar char="•"/>
              <a:defRPr sz="1200"/>
            </a:pPr>
            <a:r>
              <a:t>We consider particle acceleration within the transport equations bc acceleration should be co-spatial with emission and can impact the model output.</a:t>
            </a:r>
          </a:p>
          <a:p>
            <a:pPr marL="228600" indent="-228600" defTabSz="457200">
              <a:lnSpc>
                <a:spcPct val="90000"/>
              </a:lnSpc>
              <a:spcBef>
                <a:spcPts val="500"/>
              </a:spcBef>
              <a:buSzPct val="100000"/>
              <a:buChar char="•"/>
              <a:defRPr sz="1200"/>
            </a:pPr>
            <a:r>
              <a:t>Shock acceleration occurs when the particle traverses a shock front. The particle will gain energy in proportion to the energy it has, meaning there can be a build up of high energy particles in an environment with multiple shock crossings due to backscattering. </a:t>
            </a:r>
          </a:p>
          <a:p>
            <a:pPr marL="228600" indent="-228600" defTabSz="457200">
              <a:lnSpc>
                <a:spcPct val="90000"/>
              </a:lnSpc>
              <a:spcBef>
                <a:spcPts val="500"/>
              </a:spcBef>
              <a:buSzPct val="100000"/>
              <a:buChar char="•"/>
              <a:defRPr sz="1200"/>
            </a:pPr>
            <a:r>
              <a:t>Adiabatic expansion is also included in the shock term for practical purposes. </a:t>
            </a:r>
          </a:p>
          <a:p>
            <a:pPr marL="228600" indent="-228600" defTabSz="457200">
              <a:lnSpc>
                <a:spcPct val="90000"/>
              </a:lnSpc>
              <a:spcBef>
                <a:spcPts val="500"/>
              </a:spcBef>
              <a:buSzPct val="100000"/>
              <a:buChar char="•"/>
              <a:defRPr sz="1200"/>
            </a:pPr>
            <a:r>
              <a:t>Stochastic acceleration occurs when the particle collides with MHD waves caused by the tangled magnetic field lines. </a:t>
            </a:r>
          </a:p>
          <a:p>
            <a:pPr defTabSz="457200">
              <a:defRPr sz="1200"/>
            </a:p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2" name="Shape 262"/>
          <p:cNvSpPr/>
          <p:nvPr>
            <p:ph type="sldImg"/>
          </p:nvPr>
        </p:nvSpPr>
        <p:spPr>
          <a:prstGeom prst="rect">
            <a:avLst/>
          </a:prstGeom>
        </p:spPr>
        <p:txBody>
          <a:bodyPr/>
          <a:lstStyle/>
          <a:p>
            <a:pPr/>
          </a:p>
        </p:txBody>
      </p:sp>
      <p:sp>
        <p:nvSpPr>
          <p:cNvPr id="263" name="Shape 263"/>
          <p:cNvSpPr/>
          <p:nvPr>
            <p:ph type="body" sz="quarter" idx="1"/>
          </p:nvPr>
        </p:nvSpPr>
        <p:spPr>
          <a:prstGeom prst="rect">
            <a:avLst/>
          </a:prstGeom>
        </p:spPr>
        <p:txBody>
          <a:bodyPr/>
          <a:lstStyle/>
          <a:p>
            <a:pPr marL="228600" indent="-228600" defTabSz="457200">
              <a:lnSpc>
                <a:spcPct val="90000"/>
              </a:lnSpc>
              <a:spcBef>
                <a:spcPts val="500"/>
              </a:spcBef>
              <a:buSzPct val="100000"/>
              <a:buChar char="•"/>
              <a:defRPr sz="1200"/>
            </a:pPr>
            <a:r>
              <a:rPr b="1" u="sng"/>
              <a:t>Synchrotron</a:t>
            </a:r>
            <a:r>
              <a:t> emission is produced when charged particles travel around a magnetic field line and release of photons.  </a:t>
            </a:r>
          </a:p>
          <a:p>
            <a:pPr marL="228600" indent="-228600" defTabSz="457200">
              <a:lnSpc>
                <a:spcPct val="90000"/>
              </a:lnSpc>
              <a:spcBef>
                <a:spcPts val="500"/>
              </a:spcBef>
              <a:buSzPct val="100000"/>
              <a:buChar char="•"/>
              <a:defRPr sz="1200"/>
            </a:pPr>
            <a:r>
              <a:t>Both electrons and protons can lose energy to synchrotron radiation. </a:t>
            </a:r>
          </a:p>
          <a:p>
            <a:pPr marL="228600" indent="-228600" defTabSz="457200">
              <a:lnSpc>
                <a:spcPct val="90000"/>
              </a:lnSpc>
              <a:spcBef>
                <a:spcPts val="500"/>
              </a:spcBef>
              <a:buSzPct val="100000"/>
              <a:buChar char="•"/>
              <a:defRPr sz="1200"/>
            </a:pPr>
            <a:r>
              <a:t>Electron synchrotron makes up the lower frequency bump in the SED spectrum.</a:t>
            </a:r>
          </a:p>
          <a:p>
            <a:pPr marL="228600" indent="-228600" defTabSz="457200">
              <a:buSzPct val="100000"/>
              <a:buChar char="•"/>
              <a:defRPr sz="1200"/>
            </a:pPr>
          </a:p>
          <a:p>
            <a:pPr marL="228600" indent="-228600" defTabSz="457200">
              <a:buSzPct val="100000"/>
              <a:buChar char="•"/>
              <a:defRPr sz="1200"/>
            </a:pPr>
            <a:r>
              <a:t>In the leptonic picture, </a:t>
            </a:r>
            <a:r>
              <a:rPr b="1" u="sng"/>
              <a:t>Inverse Compton</a:t>
            </a:r>
            <a:r>
              <a:t> radiation is produced when a low energy photon interacts with a jet electron to produce a higher energy photon.</a:t>
            </a:r>
          </a:p>
          <a:p>
            <a:pPr marL="228600" indent="-228600" defTabSz="457200">
              <a:buSzPct val="100000"/>
              <a:buChar char="•"/>
              <a:defRPr sz="1200"/>
            </a:pPr>
            <a:r>
              <a:t>If the low energy photon came from the synchrotron photon population then this will be synchrotron self-Compton.</a:t>
            </a:r>
          </a:p>
          <a:p>
            <a:pPr marL="228600" indent="-228600" defTabSz="457200">
              <a:buSzPct val="100000"/>
              <a:buChar char="•"/>
              <a:defRPr sz="1200"/>
            </a:pPr>
            <a:r>
              <a:t>For FSRQ, the low energy photon can also come from outside of the jet - from the BLR, torus, disk.</a:t>
            </a:r>
          </a:p>
          <a:p>
            <a:pPr marL="228600" indent="-228600" defTabSz="457200">
              <a:buSzPct val="100000"/>
              <a:buChar char="•"/>
              <a:defRPr sz="1200"/>
            </a:pPr>
            <a:r>
              <a:t> .</a:t>
            </a:r>
          </a:p>
          <a:p>
            <a:pPr marL="228600" indent="-228600" defTabSz="457200">
              <a:buSzPct val="100000"/>
              <a:buChar char="•"/>
              <a:defRPr sz="1200"/>
            </a:pPr>
            <a:r>
              <a:t>In the hadronic picture, </a:t>
            </a:r>
            <a:r>
              <a:rPr b="1" u="sng"/>
              <a:t>Photo-pion Cascades</a:t>
            </a:r>
            <a:r>
              <a:t> can contribute to high-energy emission of both photons and neutrinos, which makes them an interesting process to include for analysis of the Texas source.</a:t>
            </a:r>
          </a:p>
          <a:p>
            <a:pPr defTabSz="457200">
              <a:defRPr sz="1200"/>
            </a:pPr>
          </a:p>
          <a:p>
            <a:pPr defTabSz="457200">
              <a:defRPr sz="1200"/>
            </a:pPr>
            <a:r>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8" name="Shape 318"/>
          <p:cNvSpPr/>
          <p:nvPr>
            <p:ph type="sldImg"/>
          </p:nvPr>
        </p:nvSpPr>
        <p:spPr>
          <a:prstGeom prst="rect">
            <a:avLst/>
          </a:prstGeom>
        </p:spPr>
        <p:txBody>
          <a:bodyPr/>
          <a:lstStyle/>
          <a:p>
            <a:pPr/>
          </a:p>
        </p:txBody>
      </p:sp>
      <p:sp>
        <p:nvSpPr>
          <p:cNvPr id="319" name="Shape 319"/>
          <p:cNvSpPr/>
          <p:nvPr>
            <p:ph type="body" sz="quarter" idx="1"/>
          </p:nvPr>
        </p:nvSpPr>
        <p:spPr>
          <a:prstGeom prst="rect">
            <a:avLst/>
          </a:prstGeom>
        </p:spPr>
        <p:txBody>
          <a:bodyPr/>
          <a:lstStyle/>
          <a:p>
            <a:pPr defTabSz="457200">
              <a:defRPr sz="1200"/>
            </a:pPr>
          </a:p>
          <a:p>
            <a:pPr defTabSz="457200">
              <a:defRPr sz="1200"/>
            </a:pPr>
          </a:p>
          <a:p>
            <a:pPr defTabSz="457200">
              <a:defRPr sz="1200"/>
            </a:pPr>
          </a:p>
          <a:p>
            <a:pPr defTabSz="457200">
              <a:defRPr sz="1200"/>
            </a:pPr>
            <a:r>
              <a:t>This is an electron transport equation in the Fokker-Plank Formalism.</a:t>
            </a:r>
          </a:p>
          <a:p>
            <a:pPr defTabSz="457200">
              <a:defRPr sz="1200"/>
            </a:pPr>
          </a:p>
          <a:p>
            <a:pPr defTabSz="457200">
              <a:defRPr sz="1200"/>
            </a:pPr>
            <a:r>
              <a:t>N is the dimensionless number distribution…the number of electrons per energy and the thing we solve for.</a:t>
            </a:r>
          </a:p>
          <a:p>
            <a:pPr defTabSz="457200">
              <a:defRPr sz="1200"/>
            </a:pPr>
            <a:r>
              <a:t>Gamma is the electron Lorentz factor - thus representing our particle energy.</a:t>
            </a:r>
          </a:p>
          <a:p>
            <a:pPr defTabSz="457200">
              <a:defRPr sz="1200"/>
            </a:pPr>
          </a:p>
          <a:p>
            <a:pPr defTabSz="457200">
              <a:defRPr sz="1200"/>
            </a:pPr>
            <a:r>
              <a:t>Each physical process considered is represented by a term</a:t>
            </a:r>
          </a:p>
          <a:p>
            <a:pPr defTabSz="457200">
              <a:defRPr sz="1200"/>
            </a:pPr>
          </a:p>
          <a:p>
            <a:pPr defTabSz="457200">
              <a:defRPr sz="1200"/>
            </a:pPr>
            <a:r>
              <a:t>Notably, here the acceleration processes are considered directly in the equation so that they are co-spatial with the emission.</a:t>
            </a:r>
          </a:p>
          <a:p>
            <a:pPr defTabSz="457200">
              <a:defRPr sz="1200"/>
            </a:pPr>
          </a:p>
          <a:p>
            <a:pPr defTabSz="457200">
              <a:defRPr sz="1200"/>
            </a:pPr>
            <a:r>
              <a:t>This version of the equation can be solved analytically, which gives us some ability to trace the effects of the processes.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6" name="Shape 336"/>
          <p:cNvSpPr/>
          <p:nvPr>
            <p:ph type="sldImg"/>
          </p:nvPr>
        </p:nvSpPr>
        <p:spPr>
          <a:prstGeom prst="rect">
            <a:avLst/>
          </a:prstGeom>
        </p:spPr>
        <p:txBody>
          <a:bodyPr/>
          <a:lstStyle/>
          <a:p>
            <a:pPr/>
          </a:p>
        </p:txBody>
      </p:sp>
      <p:sp>
        <p:nvSpPr>
          <p:cNvPr id="337" name="Shape 337"/>
          <p:cNvSpPr/>
          <p:nvPr>
            <p:ph type="body" sz="quarter" idx="1"/>
          </p:nvPr>
        </p:nvSpPr>
        <p:spPr>
          <a:prstGeom prst="rect">
            <a:avLst/>
          </a:prstGeom>
        </p:spPr>
        <p:txBody>
          <a:bodyPr/>
          <a:lstStyle/>
          <a:p>
            <a:pPr defTabSz="457200">
              <a:defRPr sz="1200"/>
            </a:pPr>
          </a:p>
          <a:p>
            <a:pPr defTabSz="457200">
              <a:defRPr sz="1200"/>
            </a:pPr>
          </a:p>
          <a:p>
            <a:pPr defTabSz="457200">
              <a:defRPr sz="1200"/>
            </a:pPr>
          </a:p>
          <a:p>
            <a:pPr defTabSz="457200">
              <a:defRPr sz="1200"/>
            </a:pPr>
            <a:r>
              <a:t>This is a slightly simplified version of the solution to the transport equation from the previous slide. It is the number of electrons with respect to their Lorentz factor. You can see that it retains the particle injection rate N-dot, the particle escape timescale tau, the stochastic acceleration parameter D-0, the shock parameter a, and the emission coefficient b. </a:t>
            </a:r>
          </a:p>
          <a:p>
            <a:pPr defTabSz="457200">
              <a:defRPr sz="1200"/>
            </a:pPr>
          </a:p>
          <a:p>
            <a:pPr defTabSz="457200">
              <a:defRPr sz="1200"/>
            </a:pPr>
            <a:r>
              <a:t>This arrangement of the plotted components is a bit contrived to demonstrate their domains. But the orange is a perfect balance between Fermi 1 and Fermi 2 terms. This knee can move left to right, up or down, depending on a range of parameters and the left-hand portion can fold up or down depending on the strength of the shock. </a:t>
            </a:r>
          </a:p>
          <a:p>
            <a:pPr defTabSz="457200">
              <a:defRPr sz="1200"/>
            </a:pPr>
          </a:p>
          <a:p>
            <a:pPr defTabSz="457200">
              <a:defRPr sz="1200"/>
            </a:pPr>
            <a:r>
              <a:t>The green portion is dominated by Fermi 2 acceleration. It can be shorter or longer depending on the strength of the stochastic term, and move up or down on the plot, normalized by the number of particles, but the shape is essentially fixed. </a:t>
            </a:r>
          </a:p>
          <a:p>
            <a:pPr defTabSz="457200">
              <a:defRPr sz="1200"/>
            </a:pPr>
          </a:p>
          <a:p>
            <a:pPr defTabSz="457200">
              <a:defRPr sz="1200"/>
            </a:pPr>
            <a:r>
              <a:t>This flexibility in the shape of the electron distribution without changing the model itself provides flexibility for the model to fit a variety of spectral shapes.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8" name="Shape 348"/>
          <p:cNvSpPr/>
          <p:nvPr>
            <p:ph type="sldImg"/>
          </p:nvPr>
        </p:nvSpPr>
        <p:spPr>
          <a:prstGeom prst="rect">
            <a:avLst/>
          </a:prstGeom>
        </p:spPr>
        <p:txBody>
          <a:bodyPr/>
          <a:lstStyle/>
          <a:p>
            <a:pPr/>
          </a:p>
        </p:txBody>
      </p:sp>
      <p:sp>
        <p:nvSpPr>
          <p:cNvPr id="349" name="Shape 349"/>
          <p:cNvSpPr/>
          <p:nvPr>
            <p:ph type="body" sz="quarter" idx="1"/>
          </p:nvPr>
        </p:nvSpPr>
        <p:spPr>
          <a:prstGeom prst="rect">
            <a:avLst/>
          </a:prstGeom>
        </p:spPr>
        <p:txBody>
          <a:bodyPr/>
          <a:lstStyle/>
          <a:p>
            <a:pPr defTabSz="457200">
              <a:defRPr sz="1200"/>
            </a:pPr>
          </a:p>
          <a:p>
            <a:pPr defTabSz="457200">
              <a:defRPr sz="1200"/>
            </a:pPr>
          </a:p>
          <a:p>
            <a:pPr defTabSz="457200">
              <a:defRPr sz="1200"/>
            </a:pPr>
          </a:p>
          <a:p>
            <a:pPr defTabSz="457200">
              <a:defRPr sz="1200"/>
            </a:pPr>
          </a:p>
          <a:p>
            <a:pPr defTabSz="457200">
              <a:defRPr sz="1200"/>
            </a:pPr>
          </a:p>
          <a:p>
            <a:pPr defTabSz="457200">
              <a:defRPr sz="1200"/>
            </a:pPr>
            <a:r>
              <a:t>To examine the effects of different types of acceleration on the spectrum, we conducted a parameter study. Both panels here are simulated multiwavelength spectra unassociated with any data set. However the identical black lines toward the bottom of each panel are similar to the average quiescent spectrum of 3C 279. </a:t>
            </a:r>
          </a:p>
          <a:p>
            <a:pPr defTabSz="457200">
              <a:defRPr sz="1200"/>
            </a:pPr>
          </a:p>
          <a:p>
            <a:pPr defTabSz="457200">
              <a:defRPr sz="1200"/>
            </a:pPr>
            <a:r>
              <a:t>On the left, I increased the amount of shock acceleration in the blazar zone, completely unmitigated by any other parameter changes. The deeper the red, the more shock acceleration applied. So, it is not unexpected that the spectrum is significantly brighter than the baseline. It also moves to higher frequencies and becomes more pointed with additional (arbitrary) step in increasing shock acceleration. </a:t>
            </a:r>
          </a:p>
          <a:p>
            <a:pPr defTabSz="457200">
              <a:defRPr sz="1200"/>
            </a:pPr>
          </a:p>
          <a:p>
            <a:pPr defTabSz="457200">
              <a:defRPr sz="1200"/>
            </a:pPr>
            <a:r>
              <a:t>On the right, I have increased the amount of stochastic acceleration, again without changing any other parameters. The darker the blue, the more stochastic acceleration. And in this case, we see that each of the emission features is broader than in the shock case. </a:t>
            </a:r>
          </a:p>
          <a:p>
            <a:pPr defTabSz="457200">
              <a:defRPr sz="1200"/>
            </a:pPr>
          </a:p>
          <a:p>
            <a:pPr defTabSz="457200">
              <a:defRPr sz="1200"/>
            </a:pPr>
            <a:r>
              <a:t>So, the type of acceleration has an effect on the shape of the broad band spectrum.</a:t>
            </a:r>
          </a:p>
          <a:p>
            <a:pPr defTabSz="457200">
              <a:defRPr sz="1200"/>
            </a:pPr>
          </a:p>
          <a:p>
            <a:pPr defTabSz="457200">
              <a:defRPr sz="1200"/>
            </a:pPr>
          </a:p>
          <a:p>
            <a:pPr defTabSz="457200">
              <a:defRPr sz="1200"/>
            </a:pPr>
          </a:p>
          <a:p>
            <a:pPr defTabSz="457200">
              <a:defRPr sz="1200"/>
            </a:pPr>
          </a:p>
          <a:p>
            <a:pPr defTabSz="457200">
              <a:defRPr sz="1200"/>
            </a:pPr>
          </a:p>
          <a:p>
            <a:pPr defTabSz="457200">
              <a:defRPr sz="1200"/>
            </a:pPr>
          </a:p>
          <a:p>
            <a:pPr defTabSz="457200">
              <a:defRPr sz="1200"/>
            </a:p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8" name="Shape 358"/>
          <p:cNvSpPr/>
          <p:nvPr>
            <p:ph type="sldImg"/>
          </p:nvPr>
        </p:nvSpPr>
        <p:spPr>
          <a:prstGeom prst="rect">
            <a:avLst/>
          </a:prstGeom>
        </p:spPr>
        <p:txBody>
          <a:bodyPr/>
          <a:lstStyle/>
          <a:p>
            <a:pPr/>
          </a:p>
        </p:txBody>
      </p:sp>
      <p:sp>
        <p:nvSpPr>
          <p:cNvPr id="359" name="Shape 359"/>
          <p:cNvSpPr/>
          <p:nvPr>
            <p:ph type="body" sz="quarter" idx="1"/>
          </p:nvPr>
        </p:nvSpPr>
        <p:spPr>
          <a:prstGeom prst="rect">
            <a:avLst/>
          </a:prstGeom>
        </p:spPr>
        <p:txBody>
          <a:bodyPr/>
          <a:lstStyle/>
          <a:p>
            <a:pPr defTabSz="457200">
              <a:defRPr sz="1200"/>
            </a:pPr>
          </a:p>
          <a:p>
            <a:pPr defTabSz="457200">
              <a:defRPr sz="1200"/>
            </a:pPr>
          </a:p>
          <a:p>
            <a:pPr defTabSz="457200">
              <a:defRPr sz="1200"/>
            </a:pPr>
          </a:p>
          <a:p>
            <a:pPr defTabSz="457200">
              <a:defRPr sz="1200"/>
            </a:pPr>
            <a:r>
              <a:t>That difference in spectral shape can be traced back to differences in the shape of the electron distribution. These particle spectra are the most extreme cases from the previous slide. The black line is the base case, prior to changes. The blue case increased the Fermi 2 acceleration, and looks like an extension of the same basic shape. The red case increased Fermi 1 acceleration. Here we see the build up of high energy particles that we might expect of the scenario where a subset of the electrons scatter through the shock many times. </a:t>
            </a:r>
          </a:p>
          <a:p>
            <a:pPr defTabSz="457200">
              <a:defRPr sz="1200"/>
            </a:pPr>
          </a:p>
          <a:p>
            <a:pPr defTabSz="457200">
              <a:defRPr sz="1200"/>
            </a:pPr>
          </a:p>
          <a:p>
            <a:pPr defTabSz="457200">
              <a:defRPr sz="1200"/>
            </a:pPr>
          </a:p>
          <a:p>
            <a:pPr defTabSz="457200">
              <a:defRPr sz="1200"/>
            </a:pPr>
          </a:p>
          <a:p>
            <a:pPr defTabSz="457200">
              <a:defRPr sz="1200"/>
            </a:pPr>
          </a:p>
          <a:p>
            <a:pPr defTabSz="457200">
              <a:defRPr sz="1200"/>
            </a:pPr>
          </a:p>
          <a:p>
            <a:pPr defTabSz="457200">
              <a:defRPr sz="1200"/>
            </a:pPr>
          </a:p>
          <a:p>
            <a:pPr defTabSz="457200">
              <a:defRPr sz="1200"/>
            </a:pPr>
          </a:p>
          <a:p>
            <a:pPr defTabSz="457200">
              <a:defRPr sz="1200"/>
            </a:p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6" name="Shape 366"/>
          <p:cNvSpPr/>
          <p:nvPr>
            <p:ph type="sldImg"/>
          </p:nvPr>
        </p:nvSpPr>
        <p:spPr>
          <a:prstGeom prst="rect">
            <a:avLst/>
          </a:prstGeom>
        </p:spPr>
        <p:txBody>
          <a:bodyPr/>
          <a:lstStyle/>
          <a:p>
            <a:pPr/>
          </a:p>
        </p:txBody>
      </p:sp>
      <p:sp>
        <p:nvSpPr>
          <p:cNvPr id="367" name="Shape 367"/>
          <p:cNvSpPr/>
          <p:nvPr>
            <p:ph type="body" sz="quarter" idx="1"/>
          </p:nvPr>
        </p:nvSpPr>
        <p:spPr>
          <a:prstGeom prst="rect">
            <a:avLst/>
          </a:prstGeom>
        </p:spPr>
        <p:txBody>
          <a:bodyPr/>
          <a:lstStyle/>
          <a:p>
            <a:pPr defTabSz="457200">
              <a:defRPr sz="1200"/>
            </a:pPr>
          </a:p>
          <a:p>
            <a:pPr defTabSz="457200">
              <a:defRPr sz="1200"/>
            </a:pPr>
            <a:r>
              <a:t> </a:t>
            </a:r>
          </a:p>
          <a:p>
            <a:pPr defTabSz="457200">
              <a:defRPr sz="1200"/>
            </a:pPr>
          </a:p>
          <a:p>
            <a:pPr defTabSz="457200">
              <a:defRPr sz="1200"/>
            </a:pPr>
          </a:p>
          <a:p>
            <a:pPr defTabSz="457200">
              <a:defRPr sz="1200"/>
            </a:pPr>
            <a:r>
              <a:t>Electron distribution shape</a:t>
            </a:r>
          </a:p>
          <a:p>
            <a:pPr defTabSz="457200">
              <a:defRPr sz="1200"/>
            </a:pPr>
          </a:p>
          <a:p>
            <a:pPr defTabSz="457200">
              <a:defRPr sz="1200"/>
            </a:pPr>
            <a:r>
              <a:t>Data</a:t>
            </a:r>
          </a:p>
          <a:p>
            <a:pPr defTabSz="457200">
              <a:defRPr sz="1200"/>
            </a:pPr>
          </a:p>
          <a:p>
            <a:pPr defTabSz="457200">
              <a:defRPr sz="1200"/>
            </a:pPr>
            <a:r>
              <a:t>Components of SED</a:t>
            </a:r>
          </a:p>
          <a:p>
            <a:pPr defTabSz="457200">
              <a:defRPr sz="1200"/>
            </a:pPr>
          </a:p>
          <a:p>
            <a:pPr defTabSz="457200">
              <a:defRPr sz="1200"/>
            </a:pPr>
            <a:r>
              <a:t>Bullet points</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Slide">
    <p:bg>
      <p:bgPr>
        <a:blipFill rotWithShape="1">
          <a:blip r:embed="rId2"/>
          <a:srcRect l="0" t="0" r="0" b="0"/>
          <a:tile tx="0" ty="0" sx="100000" sy="100000" flip="none" algn="tl"/>
        </a:blipFill>
      </p:bgPr>
    </p:bg>
    <p:spTree>
      <p:nvGrpSpPr>
        <p:cNvPr id="1" name=""/>
        <p:cNvGrpSpPr/>
        <p:nvPr/>
      </p:nvGrpSpPr>
      <p:grpSpPr>
        <a:xfrm>
          <a:off x="0" y="0"/>
          <a:ext cx="0" cy="0"/>
          <a:chOff x="0" y="0"/>
          <a:chExt cx="0" cy="0"/>
        </a:xfrm>
      </p:grpSpPr>
      <p:sp>
        <p:nvSpPr>
          <p:cNvPr id="11" name="Title Text"/>
          <p:cNvSpPr txBox="1"/>
          <p:nvPr>
            <p:ph type="title"/>
          </p:nvPr>
        </p:nvSpPr>
        <p:spPr>
          <a:xfrm>
            <a:off x="4419600" y="4260850"/>
            <a:ext cx="15544800" cy="2940050"/>
          </a:xfrm>
          <a:prstGeom prst="rect">
            <a:avLst/>
          </a:prstGeom>
        </p:spPr>
        <p:txBody>
          <a:bodyPr/>
          <a:lstStyle/>
          <a:p>
            <a:pPr/>
            <a:r>
              <a:t>Title Text</a:t>
            </a:r>
          </a:p>
        </p:txBody>
      </p:sp>
      <p:sp>
        <p:nvSpPr>
          <p:cNvPr id="12" name="Body Level One…"/>
          <p:cNvSpPr txBox="1"/>
          <p:nvPr>
            <p:ph type="body" sz="quarter" idx="1"/>
          </p:nvPr>
        </p:nvSpPr>
        <p:spPr>
          <a:xfrm>
            <a:off x="5791200" y="7772400"/>
            <a:ext cx="12801600" cy="3505200"/>
          </a:xfrm>
          <a:prstGeom prst="rect">
            <a:avLst/>
          </a:prstGeom>
        </p:spPr>
        <p:txBody>
          <a:bodyPr/>
          <a:lstStyle>
            <a:lvl1pPr marL="0" indent="0" algn="ctr">
              <a:buSzTx/>
              <a:buFontTx/>
              <a:buNone/>
              <a:defRPr>
                <a:solidFill>
                  <a:srgbClr val="888888"/>
                </a:solidFill>
              </a:defRPr>
            </a:lvl1pPr>
            <a:lvl2pPr marL="0" indent="0" algn="ctr">
              <a:buSzTx/>
              <a:buFontTx/>
              <a:buNone/>
              <a:defRPr>
                <a:solidFill>
                  <a:srgbClr val="888888"/>
                </a:solidFill>
              </a:defRPr>
            </a:lvl2pPr>
            <a:lvl3pPr marL="0" indent="0" algn="ctr">
              <a:buSzTx/>
              <a:buFontTx/>
              <a:buNone/>
              <a:defRPr>
                <a:solidFill>
                  <a:srgbClr val="888888"/>
                </a:solidFill>
              </a:defRPr>
            </a:lvl3pPr>
            <a:lvl4pPr marL="0" indent="0" algn="ctr">
              <a:buSzTx/>
              <a:buFontTx/>
              <a:buNone/>
              <a:defRPr>
                <a:solidFill>
                  <a:srgbClr val="888888"/>
                </a:solidFill>
              </a:defRPr>
            </a:lvl4pPr>
            <a:lvl5pPr marL="0" indent="0" algn="ctr">
              <a:buSzTx/>
              <a:buFontTx/>
              <a:buNone/>
              <a:defRPr>
                <a:solidFill>
                  <a:srgbClr val="888888"/>
                </a:solidFill>
              </a:defRPr>
            </a:lvl5pPr>
          </a:lstStyle>
          <a:p>
            <a:pPr/>
            <a:r>
              <a:t>Body Level One</a:t>
            </a:r>
          </a:p>
          <a:p>
            <a:pPr lvl="1"/>
            <a:r>
              <a:t>Body Level Two</a:t>
            </a:r>
          </a:p>
          <a:p>
            <a:pPr lvl="2"/>
            <a:r>
              <a:t>Body Level Three</a:t>
            </a:r>
          </a:p>
          <a:p>
            <a:pPr lvl="3"/>
            <a:r>
              <a:t>Body Level Four</a:t>
            </a:r>
          </a:p>
          <a:p>
            <a:pPr lvl="4"/>
            <a:r>
              <a:t>Body Level Five</a:t>
            </a:r>
          </a:p>
        </p:txBody>
      </p:sp>
      <p:sp>
        <p:nvSpPr>
          <p:cNvPr id="13" name="Slide Number"/>
          <p:cNvSpPr txBox="1"/>
          <p:nvPr>
            <p:ph type="sldNum" sz="quarter" idx="2"/>
          </p:nvPr>
        </p:nvSpPr>
        <p:spPr>
          <a:xfrm>
            <a:off x="19746501" y="12719686"/>
            <a:ext cx="675101" cy="716277"/>
          </a:xfrm>
          <a:prstGeom prst="rect">
            <a:avLst/>
          </a:prstGeom>
        </p:spPr>
        <p:txBody>
          <a:bodyPr/>
          <a:lstStyle>
            <a:lvl1pPr>
              <a:defRPr b="0">
                <a:solidFill>
                  <a:srgbClr val="595959"/>
                </a:solidFill>
                <a:effectLst>
                  <a:outerShdw sx="100000" sy="100000" kx="0" ky="0" algn="b" rotWithShape="0" blurRad="50800" dist="38100" dir="2700000">
                    <a:srgbClr val="FFFFFF">
                      <a:alpha val="43000"/>
                    </a:srgbClr>
                  </a:outerShdw>
                </a:effectLst>
                <a:latin typeface="+mn-lt"/>
                <a:ea typeface="+mn-ea"/>
                <a:cs typeface="+mn-cs"/>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Vertical Text">
    <p:spTree>
      <p:nvGrpSpPr>
        <p:cNvPr id="1" name=""/>
        <p:cNvGrpSpPr/>
        <p:nvPr/>
      </p:nvGrpSpPr>
      <p:grpSpPr>
        <a:xfrm>
          <a:off x="0" y="0"/>
          <a:ext cx="0" cy="0"/>
          <a:chOff x="0" y="0"/>
          <a:chExt cx="0" cy="0"/>
        </a:xfrm>
      </p:grpSpPr>
      <p:sp>
        <p:nvSpPr>
          <p:cNvPr id="92" name="Title Text"/>
          <p:cNvSpPr txBox="1"/>
          <p:nvPr>
            <p:ph type="title"/>
          </p:nvPr>
        </p:nvSpPr>
        <p:spPr>
          <a:prstGeom prst="rect">
            <a:avLst/>
          </a:prstGeom>
        </p:spPr>
        <p:txBody>
          <a:bodyPr/>
          <a:lstStyle/>
          <a:p>
            <a:pPr/>
            <a:r>
              <a:t>Title Text</a:t>
            </a:r>
          </a:p>
        </p:txBody>
      </p:sp>
      <p:sp>
        <p:nvSpPr>
          <p:cNvPr id="93"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94" name="Slide Number"/>
          <p:cNvSpPr txBox="1"/>
          <p:nvPr>
            <p:ph type="sldNum" sz="quarter" idx="2"/>
          </p:nvPr>
        </p:nvSpPr>
        <p:spPr>
          <a:xfrm>
            <a:off x="19746501" y="12719686"/>
            <a:ext cx="675101" cy="716277"/>
          </a:xfrm>
          <a:prstGeom prst="rect">
            <a:avLst/>
          </a:prstGeom>
        </p:spPr>
        <p:txBody>
          <a:bodyPr/>
          <a:lstStyle>
            <a:lvl1pPr>
              <a:defRPr b="0">
                <a:solidFill>
                  <a:srgbClr val="595959"/>
                </a:solidFill>
                <a:effectLst>
                  <a:outerShdw sx="100000" sy="100000" kx="0" ky="0" algn="b" rotWithShape="0" blurRad="50800" dist="38100" dir="2700000">
                    <a:srgbClr val="FFFFFF">
                      <a:alpha val="43000"/>
                    </a:srgbClr>
                  </a:outerShdw>
                </a:effectLst>
                <a:latin typeface="+mn-lt"/>
                <a:ea typeface="+mn-ea"/>
                <a:cs typeface="+mn-cs"/>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Vertical Title and Text">
    <p:spTree>
      <p:nvGrpSpPr>
        <p:cNvPr id="1" name=""/>
        <p:cNvGrpSpPr/>
        <p:nvPr/>
      </p:nvGrpSpPr>
      <p:grpSpPr>
        <a:xfrm>
          <a:off x="0" y="0"/>
          <a:ext cx="0" cy="0"/>
          <a:chOff x="0" y="0"/>
          <a:chExt cx="0" cy="0"/>
        </a:xfrm>
      </p:grpSpPr>
      <p:sp>
        <p:nvSpPr>
          <p:cNvPr id="101" name="Title Text"/>
          <p:cNvSpPr txBox="1"/>
          <p:nvPr>
            <p:ph type="title"/>
          </p:nvPr>
        </p:nvSpPr>
        <p:spPr>
          <a:xfrm>
            <a:off x="16306800" y="549276"/>
            <a:ext cx="4114800" cy="11703053"/>
          </a:xfrm>
          <a:prstGeom prst="rect">
            <a:avLst/>
          </a:prstGeom>
        </p:spPr>
        <p:txBody>
          <a:bodyPr/>
          <a:lstStyle/>
          <a:p>
            <a:pPr/>
            <a:r>
              <a:t>Title Text</a:t>
            </a:r>
          </a:p>
        </p:txBody>
      </p:sp>
      <p:sp>
        <p:nvSpPr>
          <p:cNvPr id="102" name="Body Level One…"/>
          <p:cNvSpPr txBox="1"/>
          <p:nvPr>
            <p:ph type="body" idx="1"/>
          </p:nvPr>
        </p:nvSpPr>
        <p:spPr>
          <a:xfrm>
            <a:off x="3962400" y="549276"/>
            <a:ext cx="12039600" cy="11703053"/>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103" name="Slide Number"/>
          <p:cNvSpPr txBox="1"/>
          <p:nvPr>
            <p:ph type="sldNum" sz="quarter" idx="2"/>
          </p:nvPr>
        </p:nvSpPr>
        <p:spPr>
          <a:xfrm>
            <a:off x="19746501" y="12719686"/>
            <a:ext cx="675101" cy="716277"/>
          </a:xfrm>
          <a:prstGeom prst="rect">
            <a:avLst/>
          </a:prstGeom>
        </p:spPr>
        <p:txBody>
          <a:bodyPr/>
          <a:lstStyle>
            <a:lvl1pPr>
              <a:defRPr b="0">
                <a:solidFill>
                  <a:srgbClr val="595959"/>
                </a:solidFill>
                <a:effectLst>
                  <a:outerShdw sx="100000" sy="100000" kx="0" ky="0" algn="b" rotWithShape="0" blurRad="50800" dist="38100" dir="2700000">
                    <a:srgbClr val="FFFFFF">
                      <a:alpha val="43000"/>
                    </a:srgbClr>
                  </a:outerShdw>
                </a:effectLst>
                <a:latin typeface="+mn-lt"/>
                <a:ea typeface="+mn-ea"/>
                <a:cs typeface="+mn-cs"/>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110" name="Title Text"/>
          <p:cNvSpPr txBox="1"/>
          <p:nvPr>
            <p:ph type="title"/>
          </p:nvPr>
        </p:nvSpPr>
        <p:spPr>
          <a:xfrm>
            <a:off x="6019800" y="2126457"/>
            <a:ext cx="12344400" cy="1714501"/>
          </a:xfrm>
          <a:prstGeom prst="rect">
            <a:avLst/>
          </a:prstGeom>
        </p:spPr>
        <p:txBody>
          <a:bodyPr lIns="68579" tIns="68579" rIns="68579" bIns="68579"/>
          <a:lstStyle/>
          <a:p>
            <a:pPr/>
            <a:r>
              <a:t>Title Text</a:t>
            </a:r>
          </a:p>
        </p:txBody>
      </p:sp>
      <p:sp>
        <p:nvSpPr>
          <p:cNvPr id="111" name="Slide Number"/>
          <p:cNvSpPr txBox="1"/>
          <p:nvPr>
            <p:ph type="sldNum" sz="quarter" idx="2"/>
          </p:nvPr>
        </p:nvSpPr>
        <p:spPr>
          <a:xfrm>
            <a:off x="17894657" y="11276488"/>
            <a:ext cx="469544" cy="492761"/>
          </a:xfrm>
          <a:prstGeom prst="rect">
            <a:avLst/>
          </a:prstGeom>
        </p:spPr>
        <p:txBody>
          <a:bodyPr lIns="68579" tIns="68579" rIns="68579" bIns="68579"/>
          <a:lstStyle>
            <a:lvl1pPr>
              <a:defRPr b="0" sz="2400">
                <a:solidFill>
                  <a:srgbClr val="888888"/>
                </a:solidFill>
                <a:latin typeface="+mn-lt"/>
                <a:ea typeface="+mn-ea"/>
                <a:cs typeface="+mn-cs"/>
                <a:sym typeface="Calibri"/>
              </a:defRPr>
            </a:lvl1pPr>
          </a:lstStyle>
          <a:p>
            <a:pPr>
              <a:defRPr>
                <a:effectLst/>
              </a:defRPr>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p:spTree>
      <p:nvGrpSpPr>
        <p:cNvPr id="1" name=""/>
        <p:cNvGrpSpPr/>
        <p:nvPr/>
      </p:nvGrpSpPr>
      <p:grpSpPr>
        <a:xfrm>
          <a:off x="0" y="0"/>
          <a:ext cx="0" cy="0"/>
          <a:chOff x="0" y="0"/>
          <a:chExt cx="0" cy="0"/>
        </a:xfrm>
      </p:grpSpPr>
      <p:sp>
        <p:nvSpPr>
          <p:cNvPr id="118" name="Title Text"/>
          <p:cNvSpPr txBox="1"/>
          <p:nvPr>
            <p:ph type="title"/>
          </p:nvPr>
        </p:nvSpPr>
        <p:spPr>
          <a:xfrm>
            <a:off x="6019800" y="2126457"/>
            <a:ext cx="12344400" cy="1714501"/>
          </a:xfrm>
          <a:prstGeom prst="rect">
            <a:avLst/>
          </a:prstGeom>
        </p:spPr>
        <p:txBody>
          <a:bodyPr lIns="68579" tIns="68579" rIns="68579" bIns="68579"/>
          <a:lstStyle/>
          <a:p>
            <a:pPr/>
            <a:r>
              <a:t>Title Text</a:t>
            </a:r>
          </a:p>
        </p:txBody>
      </p:sp>
      <p:sp>
        <p:nvSpPr>
          <p:cNvPr id="119" name="Body Level One…"/>
          <p:cNvSpPr txBox="1"/>
          <p:nvPr>
            <p:ph type="body" sz="half" idx="1"/>
          </p:nvPr>
        </p:nvSpPr>
        <p:spPr>
          <a:xfrm>
            <a:off x="6019800" y="4114800"/>
            <a:ext cx="12344400" cy="6788945"/>
          </a:xfrm>
          <a:prstGeom prst="rect">
            <a:avLst/>
          </a:prstGeom>
        </p:spPr>
        <p:txBody>
          <a:bodyPr lIns="68579" tIns="68579" rIns="68579" bIns="68579"/>
          <a:lstStyle>
            <a:lvl1pPr>
              <a:spcBef>
                <a:spcPts val="1500"/>
              </a:spcBef>
            </a:lvl1pPr>
            <a:lvl2pPr marL="1110342" indent="-653142">
              <a:spcBef>
                <a:spcPts val="1500"/>
              </a:spcBef>
            </a:lvl2pPr>
            <a:lvl3pPr>
              <a:spcBef>
                <a:spcPts val="1500"/>
              </a:spcBef>
            </a:lvl3pPr>
            <a:lvl4pPr>
              <a:spcBef>
                <a:spcPts val="1500"/>
              </a:spcBef>
            </a:lvl4pPr>
            <a:lvl5pPr>
              <a:spcBef>
                <a:spcPts val="1500"/>
              </a:spcBef>
            </a:lvl5pPr>
          </a:lstStyle>
          <a:p>
            <a:pPr/>
            <a:r>
              <a:t>Body Level One</a:t>
            </a:r>
          </a:p>
          <a:p>
            <a:pPr lvl="1"/>
            <a:r>
              <a:t>Body Level Two</a:t>
            </a:r>
          </a:p>
          <a:p>
            <a:pPr lvl="2"/>
            <a:r>
              <a:t>Body Level Three</a:t>
            </a:r>
          </a:p>
          <a:p>
            <a:pPr lvl="3"/>
            <a:r>
              <a:t>Body Level Four</a:t>
            </a:r>
          </a:p>
          <a:p>
            <a:pPr lvl="4"/>
            <a:r>
              <a:t>Body Level Five</a:t>
            </a:r>
          </a:p>
        </p:txBody>
      </p:sp>
      <p:sp>
        <p:nvSpPr>
          <p:cNvPr id="120" name="Slide Number"/>
          <p:cNvSpPr txBox="1"/>
          <p:nvPr>
            <p:ph type="sldNum" sz="quarter" idx="2"/>
          </p:nvPr>
        </p:nvSpPr>
        <p:spPr>
          <a:xfrm>
            <a:off x="17894657" y="11276488"/>
            <a:ext cx="469544" cy="492761"/>
          </a:xfrm>
          <a:prstGeom prst="rect">
            <a:avLst/>
          </a:prstGeom>
        </p:spPr>
        <p:txBody>
          <a:bodyPr lIns="68579" tIns="68579" rIns="68579" bIns="68579"/>
          <a:lstStyle>
            <a:lvl1pPr>
              <a:defRPr b="0" sz="2400">
                <a:solidFill>
                  <a:srgbClr val="888888"/>
                </a:solidFill>
                <a:latin typeface="+mn-lt"/>
                <a:ea typeface="+mn-ea"/>
                <a:cs typeface="+mn-cs"/>
                <a:sym typeface="Calibri"/>
              </a:defRPr>
            </a:lvl1pPr>
          </a:lstStyle>
          <a:p>
            <a:pPr>
              <a:defRPr>
                <a:effectLst/>
              </a:defRPr>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127" name="Title Text"/>
          <p:cNvSpPr txBox="1"/>
          <p:nvPr>
            <p:ph type="title"/>
          </p:nvPr>
        </p:nvSpPr>
        <p:spPr>
          <a:xfrm>
            <a:off x="3962400" y="549276"/>
            <a:ext cx="16459200" cy="2286001"/>
          </a:xfrm>
          <a:prstGeom prst="rect">
            <a:avLst/>
          </a:prstGeom>
        </p:spPr>
        <p:txBody>
          <a:bodyPr lIns="91439" tIns="91439" rIns="91439" bIns="91439"/>
          <a:lstStyle/>
          <a:p>
            <a:pPr/>
            <a:r>
              <a:t>Title Text</a:t>
            </a:r>
          </a:p>
        </p:txBody>
      </p:sp>
      <p:sp>
        <p:nvSpPr>
          <p:cNvPr id="128" name="Slide Number"/>
          <p:cNvSpPr txBox="1"/>
          <p:nvPr>
            <p:ph type="sldNum" sz="quarter" idx="2"/>
          </p:nvPr>
        </p:nvSpPr>
        <p:spPr>
          <a:xfrm>
            <a:off x="19906337" y="12808585"/>
            <a:ext cx="515264" cy="538480"/>
          </a:xfrm>
          <a:prstGeom prst="rect">
            <a:avLst/>
          </a:prstGeom>
        </p:spPr>
        <p:txBody>
          <a:bodyPr lIns="91439" tIns="91439" rIns="91439" bIns="91439"/>
          <a:lstStyle>
            <a:lvl1pPr>
              <a:defRPr b="0" sz="2400">
                <a:solidFill>
                  <a:srgbClr val="888888"/>
                </a:solidFill>
                <a:latin typeface="+mn-lt"/>
                <a:ea typeface="+mn-ea"/>
                <a:cs typeface="+mn-cs"/>
                <a:sym typeface="Calibri"/>
              </a:defRPr>
            </a:lvl1pPr>
          </a:lstStyle>
          <a:p>
            <a:pPr>
              <a:defRPr>
                <a:effectLst/>
              </a:defRPr>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p:spTree>
      <p:nvGrpSpPr>
        <p:cNvPr id="1" name=""/>
        <p:cNvGrpSpPr/>
        <p:nvPr/>
      </p:nvGrpSpPr>
      <p:grpSpPr>
        <a:xfrm>
          <a:off x="0" y="0"/>
          <a:ext cx="0" cy="0"/>
          <a:chOff x="0" y="0"/>
          <a:chExt cx="0" cy="0"/>
        </a:xfrm>
      </p:grpSpPr>
      <p:sp>
        <p:nvSpPr>
          <p:cNvPr id="135" name="Title Text"/>
          <p:cNvSpPr txBox="1"/>
          <p:nvPr>
            <p:ph type="title"/>
          </p:nvPr>
        </p:nvSpPr>
        <p:spPr>
          <a:xfrm>
            <a:off x="3962400" y="549276"/>
            <a:ext cx="16459200" cy="2286001"/>
          </a:xfrm>
          <a:prstGeom prst="rect">
            <a:avLst/>
          </a:prstGeom>
        </p:spPr>
        <p:txBody>
          <a:bodyPr lIns="91439" tIns="91439" rIns="91439" bIns="91439"/>
          <a:lstStyle/>
          <a:p>
            <a:pPr/>
            <a:r>
              <a:t>Title Text</a:t>
            </a:r>
          </a:p>
        </p:txBody>
      </p:sp>
      <p:sp>
        <p:nvSpPr>
          <p:cNvPr id="136" name="Body Level One…"/>
          <p:cNvSpPr txBox="1"/>
          <p:nvPr>
            <p:ph type="body" idx="1"/>
          </p:nvPr>
        </p:nvSpPr>
        <p:spPr>
          <a:prstGeom prst="rect">
            <a:avLst/>
          </a:prstGeom>
        </p:spPr>
        <p:txBody>
          <a:bodyPr lIns="91439" tIns="91439" rIns="91439" bIns="91439"/>
          <a:lstStyle>
            <a:lvl1pPr>
              <a:spcBef>
                <a:spcPts val="1500"/>
              </a:spcBef>
            </a:lvl1pPr>
            <a:lvl2pPr marL="1110342" indent="-653142">
              <a:spcBef>
                <a:spcPts val="1500"/>
              </a:spcBef>
            </a:lvl2pPr>
            <a:lvl3pPr>
              <a:spcBef>
                <a:spcPts val="1500"/>
              </a:spcBef>
            </a:lvl3pPr>
            <a:lvl4pPr>
              <a:spcBef>
                <a:spcPts val="1500"/>
              </a:spcBef>
            </a:lvl4pPr>
            <a:lvl5pPr>
              <a:spcBef>
                <a:spcPts val="1500"/>
              </a:spcBef>
            </a:lvl5pPr>
          </a:lstStyle>
          <a:p>
            <a:pPr/>
            <a:r>
              <a:t>Body Level One</a:t>
            </a:r>
          </a:p>
          <a:p>
            <a:pPr lvl="1"/>
            <a:r>
              <a:t>Body Level Two</a:t>
            </a:r>
          </a:p>
          <a:p>
            <a:pPr lvl="2"/>
            <a:r>
              <a:t>Body Level Three</a:t>
            </a:r>
          </a:p>
          <a:p>
            <a:pPr lvl="3"/>
            <a:r>
              <a:t>Body Level Four</a:t>
            </a:r>
          </a:p>
          <a:p>
            <a:pPr lvl="4"/>
            <a:r>
              <a:t>Body Level Five</a:t>
            </a:r>
          </a:p>
        </p:txBody>
      </p:sp>
      <p:sp>
        <p:nvSpPr>
          <p:cNvPr id="137" name="Slide Number"/>
          <p:cNvSpPr txBox="1"/>
          <p:nvPr>
            <p:ph type="sldNum" sz="quarter" idx="2"/>
          </p:nvPr>
        </p:nvSpPr>
        <p:spPr>
          <a:xfrm>
            <a:off x="19906337" y="12808585"/>
            <a:ext cx="515264" cy="538480"/>
          </a:xfrm>
          <a:prstGeom prst="rect">
            <a:avLst/>
          </a:prstGeom>
        </p:spPr>
        <p:txBody>
          <a:bodyPr lIns="91439" tIns="91439" rIns="91439" bIns="91439"/>
          <a:lstStyle>
            <a:lvl1pPr>
              <a:defRPr b="0" sz="2400">
                <a:solidFill>
                  <a:srgbClr val="888888"/>
                </a:solidFill>
                <a:latin typeface="+mn-lt"/>
                <a:ea typeface="+mn-ea"/>
                <a:cs typeface="+mn-cs"/>
                <a:sym typeface="Calibri"/>
              </a:defRPr>
            </a:lvl1pPr>
          </a:lstStyle>
          <a:p>
            <a:pPr>
              <a:defRPr>
                <a:effectLst/>
              </a:defRPr>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Slide">
    <p:spTree>
      <p:nvGrpSpPr>
        <p:cNvPr id="1" name=""/>
        <p:cNvGrpSpPr/>
        <p:nvPr/>
      </p:nvGrpSpPr>
      <p:grpSpPr>
        <a:xfrm>
          <a:off x="0" y="0"/>
          <a:ext cx="0" cy="0"/>
          <a:chOff x="0" y="0"/>
          <a:chExt cx="0" cy="0"/>
        </a:xfrm>
      </p:grpSpPr>
      <p:sp>
        <p:nvSpPr>
          <p:cNvPr id="144" name="Title Text"/>
          <p:cNvSpPr txBox="1"/>
          <p:nvPr>
            <p:ph type="title"/>
          </p:nvPr>
        </p:nvSpPr>
        <p:spPr>
          <a:xfrm>
            <a:off x="4419600" y="4260850"/>
            <a:ext cx="15544800" cy="2940050"/>
          </a:xfrm>
          <a:prstGeom prst="rect">
            <a:avLst/>
          </a:prstGeom>
        </p:spPr>
        <p:txBody>
          <a:bodyPr/>
          <a:lstStyle>
            <a:lvl1pPr>
              <a:defRPr sz="8400"/>
            </a:lvl1pPr>
          </a:lstStyle>
          <a:p>
            <a:pPr/>
            <a:r>
              <a:t>Title Text</a:t>
            </a:r>
          </a:p>
        </p:txBody>
      </p:sp>
      <p:sp>
        <p:nvSpPr>
          <p:cNvPr id="145" name="Body Level One…"/>
          <p:cNvSpPr txBox="1"/>
          <p:nvPr>
            <p:ph type="body" sz="quarter" idx="1"/>
          </p:nvPr>
        </p:nvSpPr>
        <p:spPr>
          <a:xfrm>
            <a:off x="5791200" y="7772400"/>
            <a:ext cx="12801600" cy="3505201"/>
          </a:xfrm>
          <a:prstGeom prst="rect">
            <a:avLst/>
          </a:prstGeom>
        </p:spPr>
        <p:txBody>
          <a:bodyPr/>
          <a:lstStyle>
            <a:lvl1pPr marL="0" indent="0" algn="ctr">
              <a:buSzTx/>
              <a:buFontTx/>
              <a:buNone/>
              <a:defRPr sz="6000">
                <a:solidFill>
                  <a:srgbClr val="888888"/>
                </a:solidFill>
              </a:defRPr>
            </a:lvl1pPr>
            <a:lvl2pPr marL="0" indent="0" algn="ctr">
              <a:buSzTx/>
              <a:buFontTx/>
              <a:buNone/>
              <a:defRPr sz="6000">
                <a:solidFill>
                  <a:srgbClr val="888888"/>
                </a:solidFill>
              </a:defRPr>
            </a:lvl2pPr>
            <a:lvl3pPr marL="0" indent="0" algn="ctr">
              <a:buSzTx/>
              <a:buFontTx/>
              <a:buNone/>
              <a:defRPr sz="6000">
                <a:solidFill>
                  <a:srgbClr val="888888"/>
                </a:solidFill>
              </a:defRPr>
            </a:lvl3pPr>
            <a:lvl4pPr marL="0" indent="0" algn="ctr">
              <a:buSzTx/>
              <a:buFontTx/>
              <a:buNone/>
              <a:defRPr sz="6000">
                <a:solidFill>
                  <a:srgbClr val="888888"/>
                </a:solidFill>
              </a:defRPr>
            </a:lvl4pPr>
            <a:lvl5pPr marL="0" indent="0" algn="ctr">
              <a:buSzTx/>
              <a:buFontTx/>
              <a:buNone/>
              <a:defRPr sz="6000">
                <a:solidFill>
                  <a:srgbClr val="888888"/>
                </a:solidFill>
              </a:defRPr>
            </a:lvl5pPr>
          </a:lstStyle>
          <a:p>
            <a:pPr/>
            <a:r>
              <a:t>Body Level One</a:t>
            </a:r>
          </a:p>
          <a:p>
            <a:pPr lvl="1"/>
            <a:r>
              <a:t>Body Level Two</a:t>
            </a:r>
          </a:p>
          <a:p>
            <a:pPr lvl="2"/>
            <a:r>
              <a:t>Body Level Three</a:t>
            </a:r>
          </a:p>
          <a:p>
            <a:pPr lvl="3"/>
            <a:r>
              <a:t>Body Level Four</a:t>
            </a:r>
          </a:p>
          <a:p>
            <a:pPr lvl="4"/>
            <a:r>
              <a:t>Body Level Five</a:t>
            </a:r>
          </a:p>
        </p:txBody>
      </p:sp>
      <p:sp>
        <p:nvSpPr>
          <p:cNvPr id="146" name="Slide Number"/>
          <p:cNvSpPr txBox="1"/>
          <p:nvPr>
            <p:ph type="sldNum" sz="quarter" idx="2"/>
          </p:nvPr>
        </p:nvSpPr>
        <p:spPr>
          <a:xfrm>
            <a:off x="19799781" y="12751437"/>
            <a:ext cx="621821" cy="652777"/>
          </a:xfrm>
          <a:prstGeom prst="rect">
            <a:avLst/>
          </a:prstGeom>
        </p:spPr>
        <p:txBody>
          <a:bodyPr/>
          <a:lstStyle>
            <a:lvl1pPr>
              <a:defRPr b="0" sz="3200">
                <a:solidFill>
                  <a:srgbClr val="595959"/>
                </a:solidFill>
                <a:effectLst>
                  <a:outerShdw sx="100000" sy="100000" kx="0" ky="0" algn="b" rotWithShape="0" blurRad="50800" dist="38100" dir="2700000">
                    <a:srgbClr val="FFFFFF">
                      <a:alpha val="43000"/>
                    </a:srgbClr>
                  </a:outerShdw>
                </a:effectLst>
                <a:latin typeface="+mn-lt"/>
                <a:ea typeface="+mn-ea"/>
                <a:cs typeface="+mn-cs"/>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p:spTree>
      <p:nvGrpSpPr>
        <p:cNvPr id="1" name=""/>
        <p:cNvGrpSpPr/>
        <p:nvPr/>
      </p:nvGrpSpPr>
      <p:grpSpPr>
        <a:xfrm>
          <a:off x="0" y="0"/>
          <a:ext cx="0" cy="0"/>
          <a:chOff x="0" y="0"/>
          <a:chExt cx="0" cy="0"/>
        </a:xfrm>
      </p:grpSpPr>
      <p:sp>
        <p:nvSpPr>
          <p:cNvPr id="20" name="Title Text"/>
          <p:cNvSpPr txBox="1"/>
          <p:nvPr>
            <p:ph type="title"/>
          </p:nvPr>
        </p:nvSpPr>
        <p:spPr>
          <a:prstGeom prst="rect">
            <a:avLst/>
          </a:prstGeom>
        </p:spPr>
        <p:txBody>
          <a:bodyPr/>
          <a:lstStyle/>
          <a:p>
            <a:pPr/>
            <a:r>
              <a:t>Title Text</a:t>
            </a:r>
          </a:p>
        </p:txBody>
      </p:sp>
      <p:sp>
        <p:nvSpPr>
          <p:cNvPr id="21"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2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Header">
    <p:spTree>
      <p:nvGrpSpPr>
        <p:cNvPr id="1" name=""/>
        <p:cNvGrpSpPr/>
        <p:nvPr/>
      </p:nvGrpSpPr>
      <p:grpSpPr>
        <a:xfrm>
          <a:off x="0" y="0"/>
          <a:ext cx="0" cy="0"/>
          <a:chOff x="0" y="0"/>
          <a:chExt cx="0" cy="0"/>
        </a:xfrm>
      </p:grpSpPr>
      <p:sp>
        <p:nvSpPr>
          <p:cNvPr id="29" name="Title Text"/>
          <p:cNvSpPr txBox="1"/>
          <p:nvPr>
            <p:ph type="title"/>
          </p:nvPr>
        </p:nvSpPr>
        <p:spPr>
          <a:xfrm>
            <a:off x="4492624" y="8813800"/>
            <a:ext cx="15544802" cy="2724150"/>
          </a:xfrm>
          <a:prstGeom prst="rect">
            <a:avLst/>
          </a:prstGeom>
        </p:spPr>
        <p:txBody>
          <a:bodyPr anchor="t"/>
          <a:lstStyle>
            <a:lvl1pPr algn="l">
              <a:defRPr b="1" cap="all" sz="8000"/>
            </a:lvl1pPr>
          </a:lstStyle>
          <a:p>
            <a:pPr/>
            <a:r>
              <a:t>Title Text</a:t>
            </a:r>
          </a:p>
        </p:txBody>
      </p:sp>
      <p:sp>
        <p:nvSpPr>
          <p:cNvPr id="30" name="Body Level One…"/>
          <p:cNvSpPr txBox="1"/>
          <p:nvPr>
            <p:ph type="body" sz="quarter" idx="1"/>
          </p:nvPr>
        </p:nvSpPr>
        <p:spPr>
          <a:xfrm>
            <a:off x="4492624" y="5813426"/>
            <a:ext cx="15544802" cy="3000377"/>
          </a:xfrm>
          <a:prstGeom prst="rect">
            <a:avLst/>
          </a:prstGeom>
        </p:spPr>
        <p:txBody>
          <a:bodyPr anchor="b"/>
          <a:lstStyle>
            <a:lvl1pPr marL="0" indent="0">
              <a:spcBef>
                <a:spcPts val="800"/>
              </a:spcBef>
              <a:buSzTx/>
              <a:buFontTx/>
              <a:buNone/>
              <a:defRPr sz="4000">
                <a:solidFill>
                  <a:srgbClr val="888888"/>
                </a:solidFill>
              </a:defRPr>
            </a:lvl1pPr>
            <a:lvl2pPr marL="0" indent="0">
              <a:spcBef>
                <a:spcPts val="800"/>
              </a:spcBef>
              <a:buSzTx/>
              <a:buFontTx/>
              <a:buNone/>
              <a:defRPr sz="4000">
                <a:solidFill>
                  <a:srgbClr val="888888"/>
                </a:solidFill>
              </a:defRPr>
            </a:lvl2pPr>
            <a:lvl3pPr marL="0" indent="0">
              <a:spcBef>
                <a:spcPts val="800"/>
              </a:spcBef>
              <a:buSzTx/>
              <a:buFontTx/>
              <a:buNone/>
              <a:defRPr sz="4000">
                <a:solidFill>
                  <a:srgbClr val="888888"/>
                </a:solidFill>
              </a:defRPr>
            </a:lvl3pPr>
            <a:lvl4pPr marL="0" indent="0">
              <a:spcBef>
                <a:spcPts val="800"/>
              </a:spcBef>
              <a:buSzTx/>
              <a:buFontTx/>
              <a:buNone/>
              <a:defRPr sz="4000">
                <a:solidFill>
                  <a:srgbClr val="888888"/>
                </a:solidFill>
              </a:defRPr>
            </a:lvl4pPr>
            <a:lvl5pPr marL="0" indent="0">
              <a:spcBef>
                <a:spcPts val="800"/>
              </a:spcBef>
              <a:buSzTx/>
              <a:buFontTx/>
              <a:buNone/>
              <a:defRPr sz="4000">
                <a:solidFill>
                  <a:srgbClr val="888888"/>
                </a:solidFill>
              </a:defRPr>
            </a:lvl5pPr>
          </a:lstStyle>
          <a:p>
            <a:pPr/>
            <a:r>
              <a:t>Body Level One</a:t>
            </a:r>
          </a:p>
          <a:p>
            <a:pPr lvl="1"/>
            <a:r>
              <a:t>Body Level Two</a:t>
            </a:r>
          </a:p>
          <a:p>
            <a:pPr lvl="2"/>
            <a:r>
              <a:t>Body Level Three</a:t>
            </a:r>
          </a:p>
          <a:p>
            <a:pPr lvl="3"/>
            <a:r>
              <a:t>Body Level Four</a:t>
            </a:r>
          </a:p>
          <a:p>
            <a:pPr lvl="4"/>
            <a:r>
              <a:t>Body Level Five</a:t>
            </a:r>
          </a:p>
        </p:txBody>
      </p:sp>
      <p:sp>
        <p:nvSpPr>
          <p:cNvPr id="31" name="Slide Number"/>
          <p:cNvSpPr txBox="1"/>
          <p:nvPr>
            <p:ph type="sldNum" sz="quarter" idx="2"/>
          </p:nvPr>
        </p:nvSpPr>
        <p:spPr>
          <a:xfrm>
            <a:off x="19746501" y="12719686"/>
            <a:ext cx="675101" cy="716277"/>
          </a:xfrm>
          <a:prstGeom prst="rect">
            <a:avLst/>
          </a:prstGeom>
        </p:spPr>
        <p:txBody>
          <a:bodyPr/>
          <a:lstStyle>
            <a:lvl1pPr>
              <a:defRPr b="0">
                <a:solidFill>
                  <a:srgbClr val="595959"/>
                </a:solidFill>
                <a:effectLst>
                  <a:outerShdw sx="100000" sy="100000" kx="0" ky="0" algn="b" rotWithShape="0" blurRad="50800" dist="38100" dir="2700000">
                    <a:srgbClr val="FFFFFF">
                      <a:alpha val="43000"/>
                    </a:srgbClr>
                  </a:outerShdw>
                </a:effectLst>
                <a:latin typeface="+mn-lt"/>
                <a:ea typeface="+mn-ea"/>
                <a:cs typeface="+mn-cs"/>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wo Content">
    <p:spTree>
      <p:nvGrpSpPr>
        <p:cNvPr id="1" name=""/>
        <p:cNvGrpSpPr/>
        <p:nvPr/>
      </p:nvGrpSpPr>
      <p:grpSpPr>
        <a:xfrm>
          <a:off x="0" y="0"/>
          <a:ext cx="0" cy="0"/>
          <a:chOff x="0" y="0"/>
          <a:chExt cx="0" cy="0"/>
        </a:xfrm>
      </p:grpSpPr>
      <p:sp>
        <p:nvSpPr>
          <p:cNvPr id="38" name="Title Text"/>
          <p:cNvSpPr txBox="1"/>
          <p:nvPr>
            <p:ph type="title"/>
          </p:nvPr>
        </p:nvSpPr>
        <p:spPr>
          <a:prstGeom prst="rect">
            <a:avLst/>
          </a:prstGeom>
        </p:spPr>
        <p:txBody>
          <a:bodyPr/>
          <a:lstStyle/>
          <a:p>
            <a:pPr/>
            <a:r>
              <a:t>Title Text</a:t>
            </a:r>
          </a:p>
        </p:txBody>
      </p:sp>
      <p:sp>
        <p:nvSpPr>
          <p:cNvPr id="39" name="Body Level One…"/>
          <p:cNvSpPr txBox="1"/>
          <p:nvPr>
            <p:ph type="body" sz="half" idx="1"/>
          </p:nvPr>
        </p:nvSpPr>
        <p:spPr>
          <a:xfrm>
            <a:off x="3962400" y="3200400"/>
            <a:ext cx="8077200" cy="9051926"/>
          </a:xfrm>
          <a:prstGeom prst="rect">
            <a:avLst/>
          </a:prstGeom>
        </p:spPr>
        <p:txBody>
          <a:bodyPr/>
          <a:lstStyle>
            <a:lvl1pPr>
              <a:spcBef>
                <a:spcPts val="1200"/>
              </a:spcBef>
              <a:defRPr sz="5600"/>
            </a:lvl1pPr>
            <a:lvl2pPr marL="1123950" indent="-666750">
              <a:spcBef>
                <a:spcPts val="1200"/>
              </a:spcBef>
              <a:defRPr sz="5600"/>
            </a:lvl2pPr>
            <a:lvl3pPr marL="1554477" indent="-640077">
              <a:spcBef>
                <a:spcPts val="1200"/>
              </a:spcBef>
              <a:defRPr sz="5600"/>
            </a:lvl3pPr>
            <a:lvl4pPr marL="2082800" indent="-711200">
              <a:spcBef>
                <a:spcPts val="1200"/>
              </a:spcBef>
              <a:defRPr sz="5600"/>
            </a:lvl4pPr>
            <a:lvl5pPr marL="2540000" indent="-711200">
              <a:spcBef>
                <a:spcPts val="1200"/>
              </a:spcBef>
              <a:defRPr sz="5600"/>
            </a:lvl5pPr>
          </a:lstStyle>
          <a:p>
            <a:pPr/>
            <a:r>
              <a:t>Body Level One</a:t>
            </a:r>
          </a:p>
          <a:p>
            <a:pPr lvl="1"/>
            <a:r>
              <a:t>Body Level Two</a:t>
            </a:r>
          </a:p>
          <a:p>
            <a:pPr lvl="2"/>
            <a:r>
              <a:t>Body Level Three</a:t>
            </a:r>
          </a:p>
          <a:p>
            <a:pPr lvl="3"/>
            <a:r>
              <a:t>Body Level Four</a:t>
            </a:r>
          </a:p>
          <a:p>
            <a:pPr lvl="4"/>
            <a:r>
              <a:t>Body Level Five</a:t>
            </a:r>
          </a:p>
        </p:txBody>
      </p:sp>
      <p:sp>
        <p:nvSpPr>
          <p:cNvPr id="40" name="Slide Number"/>
          <p:cNvSpPr txBox="1"/>
          <p:nvPr>
            <p:ph type="sldNum" sz="quarter" idx="2"/>
          </p:nvPr>
        </p:nvSpPr>
        <p:spPr>
          <a:xfrm>
            <a:off x="19746501" y="12719686"/>
            <a:ext cx="675101" cy="716277"/>
          </a:xfrm>
          <a:prstGeom prst="rect">
            <a:avLst/>
          </a:prstGeom>
        </p:spPr>
        <p:txBody>
          <a:bodyPr/>
          <a:lstStyle>
            <a:lvl1pPr>
              <a:defRPr b="0">
                <a:solidFill>
                  <a:srgbClr val="595959"/>
                </a:solidFill>
                <a:effectLst>
                  <a:outerShdw sx="100000" sy="100000" kx="0" ky="0" algn="b" rotWithShape="0" blurRad="50800" dist="38100" dir="2700000">
                    <a:srgbClr val="FFFFFF">
                      <a:alpha val="43000"/>
                    </a:srgbClr>
                  </a:outerShdw>
                </a:effectLst>
                <a:latin typeface="+mn-lt"/>
                <a:ea typeface="+mn-ea"/>
                <a:cs typeface="+mn-cs"/>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mparison">
    <p:spTree>
      <p:nvGrpSpPr>
        <p:cNvPr id="1" name=""/>
        <p:cNvGrpSpPr/>
        <p:nvPr/>
      </p:nvGrpSpPr>
      <p:grpSpPr>
        <a:xfrm>
          <a:off x="0" y="0"/>
          <a:ext cx="0" cy="0"/>
          <a:chOff x="0" y="0"/>
          <a:chExt cx="0" cy="0"/>
        </a:xfrm>
      </p:grpSpPr>
      <p:sp>
        <p:nvSpPr>
          <p:cNvPr id="47" name="Title Text"/>
          <p:cNvSpPr txBox="1"/>
          <p:nvPr>
            <p:ph type="title"/>
          </p:nvPr>
        </p:nvSpPr>
        <p:spPr>
          <a:prstGeom prst="rect">
            <a:avLst/>
          </a:prstGeom>
        </p:spPr>
        <p:txBody>
          <a:bodyPr/>
          <a:lstStyle/>
          <a:p>
            <a:pPr/>
            <a:r>
              <a:t>Title Text</a:t>
            </a:r>
          </a:p>
        </p:txBody>
      </p:sp>
      <p:sp>
        <p:nvSpPr>
          <p:cNvPr id="48" name="Body Level One…"/>
          <p:cNvSpPr txBox="1"/>
          <p:nvPr>
            <p:ph type="body" sz="quarter" idx="1"/>
          </p:nvPr>
        </p:nvSpPr>
        <p:spPr>
          <a:xfrm>
            <a:off x="3962400" y="3070224"/>
            <a:ext cx="8080376" cy="1279526"/>
          </a:xfrm>
          <a:prstGeom prst="rect">
            <a:avLst/>
          </a:prstGeom>
        </p:spPr>
        <p:txBody>
          <a:bodyPr anchor="b"/>
          <a:lstStyle>
            <a:lvl1pPr marL="0" indent="0">
              <a:spcBef>
                <a:spcPts val="1000"/>
              </a:spcBef>
              <a:buSzTx/>
              <a:buFontTx/>
              <a:buNone/>
              <a:defRPr b="1" sz="4800"/>
            </a:lvl1pPr>
            <a:lvl2pPr marL="0" indent="0">
              <a:spcBef>
                <a:spcPts val="1000"/>
              </a:spcBef>
              <a:buSzTx/>
              <a:buFontTx/>
              <a:buNone/>
              <a:defRPr b="1" sz="4800"/>
            </a:lvl2pPr>
            <a:lvl3pPr marL="0" indent="0">
              <a:spcBef>
                <a:spcPts val="1000"/>
              </a:spcBef>
              <a:buSzTx/>
              <a:buFontTx/>
              <a:buNone/>
              <a:defRPr b="1" sz="4800"/>
            </a:lvl3pPr>
            <a:lvl4pPr marL="0" indent="0">
              <a:spcBef>
                <a:spcPts val="1000"/>
              </a:spcBef>
              <a:buSzTx/>
              <a:buFontTx/>
              <a:buNone/>
              <a:defRPr b="1" sz="4800"/>
            </a:lvl4pPr>
            <a:lvl5pPr marL="0" indent="0">
              <a:spcBef>
                <a:spcPts val="1000"/>
              </a:spcBef>
              <a:buSzTx/>
              <a:buFontTx/>
              <a:buNone/>
              <a:defRPr b="1" sz="4800"/>
            </a:lvl5pPr>
          </a:lstStyle>
          <a:p>
            <a:pPr/>
            <a:r>
              <a:t>Body Level One</a:t>
            </a:r>
          </a:p>
          <a:p>
            <a:pPr lvl="1"/>
            <a:r>
              <a:t>Body Level Two</a:t>
            </a:r>
          </a:p>
          <a:p>
            <a:pPr lvl="2"/>
            <a:r>
              <a:t>Body Level Three</a:t>
            </a:r>
          </a:p>
          <a:p>
            <a:pPr lvl="3"/>
            <a:r>
              <a:t>Body Level Four</a:t>
            </a:r>
          </a:p>
          <a:p>
            <a:pPr lvl="4"/>
            <a:r>
              <a:t>Body Level Five</a:t>
            </a:r>
          </a:p>
        </p:txBody>
      </p:sp>
      <p:sp>
        <p:nvSpPr>
          <p:cNvPr id="49" name="Text Placeholder 4"/>
          <p:cNvSpPr/>
          <p:nvPr>
            <p:ph type="body" sz="quarter" idx="21"/>
          </p:nvPr>
        </p:nvSpPr>
        <p:spPr>
          <a:xfrm>
            <a:off x="12338050" y="3070224"/>
            <a:ext cx="8083550" cy="1279527"/>
          </a:xfrm>
          <a:prstGeom prst="rect">
            <a:avLst/>
          </a:prstGeom>
          <a:ln w="12700"/>
        </p:spPr>
        <p:txBody>
          <a:bodyPr anchor="b"/>
          <a:lstStyle/>
          <a:p>
            <a:pPr/>
          </a:p>
        </p:txBody>
      </p:sp>
      <p:sp>
        <p:nvSpPr>
          <p:cNvPr id="50" name="Slide Number"/>
          <p:cNvSpPr txBox="1"/>
          <p:nvPr>
            <p:ph type="sldNum" sz="quarter" idx="2"/>
          </p:nvPr>
        </p:nvSpPr>
        <p:spPr>
          <a:xfrm>
            <a:off x="19746501" y="12719686"/>
            <a:ext cx="675101" cy="716277"/>
          </a:xfrm>
          <a:prstGeom prst="rect">
            <a:avLst/>
          </a:prstGeom>
        </p:spPr>
        <p:txBody>
          <a:bodyPr/>
          <a:lstStyle>
            <a:lvl1pPr>
              <a:defRPr b="0">
                <a:solidFill>
                  <a:srgbClr val="595959"/>
                </a:solidFill>
                <a:effectLst>
                  <a:outerShdw sx="100000" sy="100000" kx="0" ky="0" algn="b" rotWithShape="0" blurRad="50800" dist="38100" dir="2700000">
                    <a:srgbClr val="FFFFFF">
                      <a:alpha val="43000"/>
                    </a:srgbClr>
                  </a:outerShdw>
                </a:effectLst>
                <a:latin typeface="+mn-lt"/>
                <a:ea typeface="+mn-ea"/>
                <a:cs typeface="+mn-cs"/>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57" name="Title Text"/>
          <p:cNvSpPr txBox="1"/>
          <p:nvPr>
            <p:ph type="title"/>
          </p:nvPr>
        </p:nvSpPr>
        <p:spPr>
          <a:prstGeom prst="rect">
            <a:avLst/>
          </a:prstGeom>
        </p:spPr>
        <p:txBody>
          <a:bodyPr/>
          <a:lstStyle/>
          <a:p>
            <a:pPr/>
            <a:r>
              <a:t>Title Text</a:t>
            </a:r>
          </a:p>
        </p:txBody>
      </p:sp>
      <p:sp>
        <p:nvSpPr>
          <p:cNvPr id="58" name="Slide Number"/>
          <p:cNvSpPr txBox="1"/>
          <p:nvPr>
            <p:ph type="sldNum" sz="quarter" idx="2"/>
          </p:nvPr>
        </p:nvSpPr>
        <p:spPr>
          <a:xfrm>
            <a:off x="19746501" y="12719686"/>
            <a:ext cx="675101" cy="716277"/>
          </a:xfrm>
          <a:prstGeom prst="rect">
            <a:avLst/>
          </a:prstGeom>
        </p:spPr>
        <p:txBody>
          <a:bodyPr/>
          <a:lstStyle>
            <a:lvl1pPr>
              <a:defRPr b="0">
                <a:solidFill>
                  <a:srgbClr val="595959"/>
                </a:solidFill>
                <a:effectLst>
                  <a:outerShdw sx="100000" sy="100000" kx="0" ky="0" algn="b" rotWithShape="0" blurRad="50800" dist="38100" dir="2700000">
                    <a:srgbClr val="FFFFFF">
                      <a:alpha val="43000"/>
                    </a:srgbClr>
                  </a:outerShdw>
                </a:effectLst>
                <a:latin typeface="+mn-lt"/>
                <a:ea typeface="+mn-ea"/>
                <a:cs typeface="+mn-cs"/>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bg>
      <p:bgPr>
        <a:blipFill rotWithShape="1">
          <a:blip r:embed="rId2"/>
          <a:srcRect l="0" t="0" r="0" b="0"/>
          <a:tile tx="0" ty="0" sx="100000" sy="100000" flip="none" algn="tl"/>
        </a:blipFill>
      </p:bgPr>
    </p:bg>
    <p:spTree>
      <p:nvGrpSpPr>
        <p:cNvPr id="1" name=""/>
        <p:cNvGrpSpPr/>
        <p:nvPr/>
      </p:nvGrpSpPr>
      <p:grpSpPr>
        <a:xfrm>
          <a:off x="0" y="0"/>
          <a:ext cx="0" cy="0"/>
          <a:chOff x="0" y="0"/>
          <a:chExt cx="0" cy="0"/>
        </a:xfrm>
      </p:grpSpPr>
      <p:sp>
        <p:nvSpPr>
          <p:cNvPr id="65" name="Slide Number"/>
          <p:cNvSpPr txBox="1"/>
          <p:nvPr>
            <p:ph type="sldNum" sz="quarter" idx="2"/>
          </p:nvPr>
        </p:nvSpPr>
        <p:spPr>
          <a:xfrm>
            <a:off x="19746501" y="12719686"/>
            <a:ext cx="675101" cy="716277"/>
          </a:xfrm>
          <a:prstGeom prst="rect">
            <a:avLst/>
          </a:prstGeom>
        </p:spPr>
        <p:txBody>
          <a:bodyPr/>
          <a:lstStyle>
            <a:lvl1pPr>
              <a:defRPr b="0">
                <a:solidFill>
                  <a:srgbClr val="595959"/>
                </a:solidFill>
                <a:effectLst>
                  <a:outerShdw sx="100000" sy="100000" kx="0" ky="0" algn="b" rotWithShape="0" blurRad="50800" dist="38100" dir="2700000">
                    <a:srgbClr val="FFFFFF">
                      <a:alpha val="43000"/>
                    </a:srgbClr>
                  </a:outerShdw>
                </a:effectLst>
                <a:latin typeface="+mn-lt"/>
                <a:ea typeface="+mn-ea"/>
                <a:cs typeface="+mn-cs"/>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tent with Caption">
    <p:spTree>
      <p:nvGrpSpPr>
        <p:cNvPr id="1" name=""/>
        <p:cNvGrpSpPr/>
        <p:nvPr/>
      </p:nvGrpSpPr>
      <p:grpSpPr>
        <a:xfrm>
          <a:off x="0" y="0"/>
          <a:ext cx="0" cy="0"/>
          <a:chOff x="0" y="0"/>
          <a:chExt cx="0" cy="0"/>
        </a:xfrm>
      </p:grpSpPr>
      <p:sp>
        <p:nvSpPr>
          <p:cNvPr id="72" name="Title Text"/>
          <p:cNvSpPr txBox="1"/>
          <p:nvPr>
            <p:ph type="title"/>
          </p:nvPr>
        </p:nvSpPr>
        <p:spPr>
          <a:xfrm>
            <a:off x="3962400" y="546100"/>
            <a:ext cx="6016629" cy="2324100"/>
          </a:xfrm>
          <a:prstGeom prst="rect">
            <a:avLst/>
          </a:prstGeom>
        </p:spPr>
        <p:txBody>
          <a:bodyPr anchor="b"/>
          <a:lstStyle>
            <a:lvl1pPr algn="l">
              <a:defRPr b="1" sz="4000"/>
            </a:lvl1pPr>
          </a:lstStyle>
          <a:p>
            <a:pPr/>
            <a:r>
              <a:t>Title Text</a:t>
            </a:r>
          </a:p>
        </p:txBody>
      </p:sp>
      <p:sp>
        <p:nvSpPr>
          <p:cNvPr id="73" name="Body Level One…"/>
          <p:cNvSpPr txBox="1"/>
          <p:nvPr>
            <p:ph type="body" sz="half" idx="1"/>
          </p:nvPr>
        </p:nvSpPr>
        <p:spPr>
          <a:xfrm>
            <a:off x="10198100" y="546100"/>
            <a:ext cx="10223500" cy="11706226"/>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74" name="Text Placeholder 3"/>
          <p:cNvSpPr/>
          <p:nvPr>
            <p:ph type="body" sz="quarter" idx="21"/>
          </p:nvPr>
        </p:nvSpPr>
        <p:spPr>
          <a:xfrm>
            <a:off x="3962398" y="2870200"/>
            <a:ext cx="6016631" cy="9382126"/>
          </a:xfrm>
          <a:prstGeom prst="rect">
            <a:avLst/>
          </a:prstGeom>
          <a:ln w="12700"/>
        </p:spPr>
        <p:txBody>
          <a:bodyPr/>
          <a:lstStyle/>
          <a:p>
            <a:pPr/>
          </a:p>
        </p:txBody>
      </p:sp>
      <p:sp>
        <p:nvSpPr>
          <p:cNvPr id="75" name="Slide Number"/>
          <p:cNvSpPr txBox="1"/>
          <p:nvPr>
            <p:ph type="sldNum" sz="quarter" idx="2"/>
          </p:nvPr>
        </p:nvSpPr>
        <p:spPr>
          <a:xfrm>
            <a:off x="19746501" y="12719686"/>
            <a:ext cx="675101" cy="716277"/>
          </a:xfrm>
          <a:prstGeom prst="rect">
            <a:avLst/>
          </a:prstGeom>
        </p:spPr>
        <p:txBody>
          <a:bodyPr/>
          <a:lstStyle>
            <a:lvl1pPr>
              <a:defRPr b="0">
                <a:solidFill>
                  <a:srgbClr val="595959"/>
                </a:solidFill>
                <a:effectLst>
                  <a:outerShdw sx="100000" sy="100000" kx="0" ky="0" algn="b" rotWithShape="0" blurRad="50800" dist="38100" dir="2700000">
                    <a:srgbClr val="FFFFFF">
                      <a:alpha val="43000"/>
                    </a:srgbClr>
                  </a:outerShdw>
                </a:effectLst>
                <a:latin typeface="+mn-lt"/>
                <a:ea typeface="+mn-ea"/>
                <a:cs typeface="+mn-cs"/>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icture with Caption">
    <p:spTree>
      <p:nvGrpSpPr>
        <p:cNvPr id="1" name=""/>
        <p:cNvGrpSpPr/>
        <p:nvPr/>
      </p:nvGrpSpPr>
      <p:grpSpPr>
        <a:xfrm>
          <a:off x="0" y="0"/>
          <a:ext cx="0" cy="0"/>
          <a:chOff x="0" y="0"/>
          <a:chExt cx="0" cy="0"/>
        </a:xfrm>
      </p:grpSpPr>
      <p:sp>
        <p:nvSpPr>
          <p:cNvPr id="82" name="Title Text"/>
          <p:cNvSpPr txBox="1"/>
          <p:nvPr>
            <p:ph type="title"/>
          </p:nvPr>
        </p:nvSpPr>
        <p:spPr>
          <a:xfrm>
            <a:off x="6632576" y="9601200"/>
            <a:ext cx="10972803" cy="1133476"/>
          </a:xfrm>
          <a:prstGeom prst="rect">
            <a:avLst/>
          </a:prstGeom>
        </p:spPr>
        <p:txBody>
          <a:bodyPr anchor="b"/>
          <a:lstStyle>
            <a:lvl1pPr algn="l">
              <a:defRPr b="1" sz="4000"/>
            </a:lvl1pPr>
          </a:lstStyle>
          <a:p>
            <a:pPr/>
            <a:r>
              <a:t>Title Text</a:t>
            </a:r>
          </a:p>
        </p:txBody>
      </p:sp>
      <p:sp>
        <p:nvSpPr>
          <p:cNvPr id="83" name="Picture Placeholder 2"/>
          <p:cNvSpPr/>
          <p:nvPr>
            <p:ph type="pic" sz="half" idx="21"/>
          </p:nvPr>
        </p:nvSpPr>
        <p:spPr>
          <a:xfrm>
            <a:off x="6632576" y="1225550"/>
            <a:ext cx="10972803" cy="8229600"/>
          </a:xfrm>
          <a:prstGeom prst="rect">
            <a:avLst/>
          </a:prstGeom>
          <a:ln w="12700"/>
        </p:spPr>
        <p:txBody>
          <a:bodyPr lIns="91439" tIns="45719" rIns="91439" bIns="45719">
            <a:noAutofit/>
          </a:bodyPr>
          <a:lstStyle/>
          <a:p>
            <a:pPr/>
          </a:p>
        </p:txBody>
      </p:sp>
      <p:sp>
        <p:nvSpPr>
          <p:cNvPr id="84" name="Body Level One…"/>
          <p:cNvSpPr txBox="1"/>
          <p:nvPr>
            <p:ph type="body" sz="quarter" idx="1"/>
          </p:nvPr>
        </p:nvSpPr>
        <p:spPr>
          <a:xfrm>
            <a:off x="6632576" y="10734674"/>
            <a:ext cx="10972803" cy="1609727"/>
          </a:xfrm>
          <a:prstGeom prst="rect">
            <a:avLst/>
          </a:prstGeom>
        </p:spPr>
        <p:txBody>
          <a:bodyPr/>
          <a:lstStyle>
            <a:lvl1pPr marL="0" indent="0">
              <a:spcBef>
                <a:spcPts val="600"/>
              </a:spcBef>
              <a:buSzTx/>
              <a:buFontTx/>
              <a:buNone/>
              <a:defRPr sz="2800"/>
            </a:lvl1pPr>
            <a:lvl2pPr marL="0" indent="0">
              <a:spcBef>
                <a:spcPts val="600"/>
              </a:spcBef>
              <a:buSzTx/>
              <a:buFontTx/>
              <a:buNone/>
              <a:defRPr sz="2800"/>
            </a:lvl2pPr>
            <a:lvl3pPr marL="0" indent="0">
              <a:spcBef>
                <a:spcPts val="600"/>
              </a:spcBef>
              <a:buSzTx/>
              <a:buFontTx/>
              <a:buNone/>
              <a:defRPr sz="2800"/>
            </a:lvl3pPr>
            <a:lvl4pPr marL="0" indent="0">
              <a:spcBef>
                <a:spcPts val="600"/>
              </a:spcBef>
              <a:buSzTx/>
              <a:buFontTx/>
              <a:buNone/>
              <a:defRPr sz="2800"/>
            </a:lvl4pPr>
            <a:lvl5pPr marL="0" indent="0">
              <a:spcBef>
                <a:spcPts val="600"/>
              </a:spcBef>
              <a:buSzTx/>
              <a:buFontTx/>
              <a:buNone/>
              <a:defRPr sz="2800"/>
            </a:lvl5pPr>
          </a:lstStyle>
          <a:p>
            <a:pPr/>
            <a:r>
              <a:t>Body Level One</a:t>
            </a:r>
          </a:p>
          <a:p>
            <a:pPr lvl="1"/>
            <a:r>
              <a:t>Body Level Two</a:t>
            </a:r>
          </a:p>
          <a:p>
            <a:pPr lvl="2"/>
            <a:r>
              <a:t>Body Level Three</a:t>
            </a:r>
          </a:p>
          <a:p>
            <a:pPr lvl="3"/>
            <a:r>
              <a:t>Body Level Four</a:t>
            </a:r>
          </a:p>
          <a:p>
            <a:pPr lvl="4"/>
            <a:r>
              <a:t>Body Level Five</a:t>
            </a:r>
          </a:p>
        </p:txBody>
      </p:sp>
      <p:sp>
        <p:nvSpPr>
          <p:cNvPr id="85" name="Slide Number"/>
          <p:cNvSpPr txBox="1"/>
          <p:nvPr>
            <p:ph type="sldNum" sz="quarter" idx="2"/>
          </p:nvPr>
        </p:nvSpPr>
        <p:spPr>
          <a:xfrm>
            <a:off x="19746501" y="12719686"/>
            <a:ext cx="675101" cy="716277"/>
          </a:xfrm>
          <a:prstGeom prst="rect">
            <a:avLst/>
          </a:prstGeom>
        </p:spPr>
        <p:txBody>
          <a:bodyPr/>
          <a:lstStyle>
            <a:lvl1pPr>
              <a:defRPr b="0">
                <a:solidFill>
                  <a:srgbClr val="595959"/>
                </a:solidFill>
                <a:effectLst>
                  <a:outerShdw sx="100000" sy="100000" kx="0" ky="0" algn="b" rotWithShape="0" blurRad="50800" dist="38100" dir="2700000">
                    <a:srgbClr val="FFFFFF">
                      <a:alpha val="43000"/>
                    </a:srgbClr>
                  </a:outerShdw>
                </a:effectLst>
                <a:latin typeface="+mn-lt"/>
                <a:ea typeface="+mn-ea"/>
                <a:cs typeface="+mn-cs"/>
                <a:sym typeface="Calibri"/>
              </a:defRPr>
            </a:lvl1p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bmp"/><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Relationship Id="rId15" Type="http://schemas.openxmlformats.org/officeDocument/2006/relationships/slideLayout" Target="../slideLayouts/slideLayout13.xml"/><Relationship Id="rId16" Type="http://schemas.openxmlformats.org/officeDocument/2006/relationships/slideLayout" Target="../slideLayouts/slideLayout14.xml"/><Relationship Id="rId17" Type="http://schemas.openxmlformats.org/officeDocument/2006/relationships/slideLayout" Target="../slideLayouts/slideLayout15.xml"/><Relationship Id="rId18"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blipFill rotWithShape="1">
          <a:blip r:embed="rId2"/>
          <a:srcRect l="0" t="0" r="0" b="0"/>
          <a:tile tx="0" ty="0" sx="100000" sy="100000" flip="none" algn="tl"/>
        </a:blipFill>
      </p:bgPr>
    </p:bg>
    <p:spTree>
      <p:nvGrpSpPr>
        <p:cNvPr id="1" name=""/>
        <p:cNvGrpSpPr/>
        <p:nvPr/>
      </p:nvGrpSpPr>
      <p:grpSpPr>
        <a:xfrm>
          <a:off x="0" y="0"/>
          <a:ext cx="0" cy="0"/>
          <a:chOff x="0" y="0"/>
          <a:chExt cx="0" cy="0"/>
        </a:xfrm>
      </p:grpSpPr>
      <p:sp>
        <p:nvSpPr>
          <p:cNvPr id="2" name="Title Text"/>
          <p:cNvSpPr txBox="1"/>
          <p:nvPr>
            <p:ph type="title"/>
          </p:nvPr>
        </p:nvSpPr>
        <p:spPr>
          <a:xfrm>
            <a:off x="3962400" y="549276"/>
            <a:ext cx="16459200" cy="2286002"/>
          </a:xfrm>
          <a:prstGeom prst="rect">
            <a:avLst/>
          </a:prstGeom>
          <a:ln w="25400">
            <a:miter lim="400000"/>
          </a:ln>
          <a:extLst>
            <a:ext uri="{C572A759-6A51-4108-AA02-DFA0A04FC94B}">
              <ma14:wrappingTextBoxFlag xmlns:ma14="http://schemas.microsoft.com/office/mac/drawingml/2011/main" val="1"/>
            </a:ext>
          </a:extLst>
        </p:spPr>
        <p:txBody>
          <a:bodyPr lIns="91437" tIns="91437" rIns="91437" bIns="91437" anchor="ctr">
            <a:normAutofit fontScale="100000" lnSpcReduction="0"/>
          </a:bodyPr>
          <a:lstStyle/>
          <a:p>
            <a:pPr/>
            <a:r>
              <a:t>Title Text</a:t>
            </a:r>
          </a:p>
        </p:txBody>
      </p:sp>
      <p:sp>
        <p:nvSpPr>
          <p:cNvPr id="3" name="Body Level One…"/>
          <p:cNvSpPr txBox="1"/>
          <p:nvPr>
            <p:ph type="body" idx="1"/>
          </p:nvPr>
        </p:nvSpPr>
        <p:spPr>
          <a:xfrm>
            <a:off x="3962400" y="3200400"/>
            <a:ext cx="16459200" cy="9051926"/>
          </a:xfrm>
          <a:prstGeom prst="rect">
            <a:avLst/>
          </a:prstGeom>
          <a:ln w="25400">
            <a:miter lim="400000"/>
          </a:ln>
          <a:extLst>
            <a:ext uri="{C572A759-6A51-4108-AA02-DFA0A04FC94B}">
              <ma14:wrappingTextBoxFlag xmlns:ma14="http://schemas.microsoft.com/office/mac/drawingml/2011/main" val="1"/>
            </a:ext>
          </a:extLst>
        </p:spPr>
        <p:txBody>
          <a:bodyPr lIns="91437" tIns="91437" rIns="91437" bIns="91437">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23103387" y="12385668"/>
            <a:ext cx="704123" cy="728977"/>
          </a:xfrm>
          <a:prstGeom prst="rect">
            <a:avLst/>
          </a:prstGeom>
          <a:ln w="25400">
            <a:miter lim="400000"/>
          </a:ln>
        </p:spPr>
        <p:txBody>
          <a:bodyPr wrap="none" lIns="91437" tIns="91437" rIns="91437" bIns="91437" anchor="ctr">
            <a:spAutoFit/>
          </a:bodyPr>
          <a:lstStyle>
            <a:lvl1pPr algn="r">
              <a:defRPr b="1">
                <a:solidFill>
                  <a:srgbClr val="FFFFFF"/>
                </a:solidFill>
                <a:effectLst>
                  <a:outerShdw sx="100000" sy="100000" kx="0" ky="0" algn="b" rotWithShape="0" blurRad="50800" dist="12700" dir="2700000">
                    <a:srgbClr val="000000"/>
                  </a:outerShdw>
                </a:effectLst>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Lst>
  <p:transition xmlns:p14="http://schemas.microsoft.com/office/powerpoint/2010/main" spd="med" advClick="1"/>
  <p:txStyles>
    <p:titleStyle>
      <a:lvl1pPr marL="0" marR="0" indent="0" algn="ctr" defTabSz="914400" rtl="0" latinLnBrk="0">
        <a:lnSpc>
          <a:spcPct val="100000"/>
        </a:lnSpc>
        <a:spcBef>
          <a:spcPts val="0"/>
        </a:spcBef>
        <a:spcAft>
          <a:spcPts val="0"/>
        </a:spcAft>
        <a:buClrTx/>
        <a:buSzTx/>
        <a:buFontTx/>
        <a:buNone/>
        <a:tabLst/>
        <a:defRPr b="0" baseline="0" cap="none" i="0" spc="0" strike="noStrike" sz="8800" u="none">
          <a:solidFill>
            <a:srgbClr val="000000"/>
          </a:solidFill>
          <a:uFillTx/>
          <a:latin typeface="+mn-lt"/>
          <a:ea typeface="+mn-ea"/>
          <a:cs typeface="+mn-cs"/>
          <a:sym typeface="Calibri"/>
        </a:defRPr>
      </a:lvl1pPr>
      <a:lvl2pPr marL="0" marR="0" indent="0" algn="ctr" defTabSz="914400" rtl="0" latinLnBrk="0">
        <a:lnSpc>
          <a:spcPct val="100000"/>
        </a:lnSpc>
        <a:spcBef>
          <a:spcPts val="0"/>
        </a:spcBef>
        <a:spcAft>
          <a:spcPts val="0"/>
        </a:spcAft>
        <a:buClrTx/>
        <a:buSzTx/>
        <a:buFontTx/>
        <a:buNone/>
        <a:tabLst/>
        <a:defRPr b="0" baseline="0" cap="none" i="0" spc="0" strike="noStrike" sz="8800" u="none">
          <a:solidFill>
            <a:srgbClr val="000000"/>
          </a:solidFill>
          <a:uFillTx/>
          <a:latin typeface="+mn-lt"/>
          <a:ea typeface="+mn-ea"/>
          <a:cs typeface="+mn-cs"/>
          <a:sym typeface="Calibri"/>
        </a:defRPr>
      </a:lvl2pPr>
      <a:lvl3pPr marL="0" marR="0" indent="0" algn="ctr" defTabSz="914400" rtl="0" latinLnBrk="0">
        <a:lnSpc>
          <a:spcPct val="100000"/>
        </a:lnSpc>
        <a:spcBef>
          <a:spcPts val="0"/>
        </a:spcBef>
        <a:spcAft>
          <a:spcPts val="0"/>
        </a:spcAft>
        <a:buClrTx/>
        <a:buSzTx/>
        <a:buFontTx/>
        <a:buNone/>
        <a:tabLst/>
        <a:defRPr b="0" baseline="0" cap="none" i="0" spc="0" strike="noStrike" sz="8800" u="none">
          <a:solidFill>
            <a:srgbClr val="000000"/>
          </a:solidFill>
          <a:uFillTx/>
          <a:latin typeface="+mn-lt"/>
          <a:ea typeface="+mn-ea"/>
          <a:cs typeface="+mn-cs"/>
          <a:sym typeface="Calibri"/>
        </a:defRPr>
      </a:lvl3pPr>
      <a:lvl4pPr marL="0" marR="0" indent="0" algn="ctr" defTabSz="914400" rtl="0" latinLnBrk="0">
        <a:lnSpc>
          <a:spcPct val="100000"/>
        </a:lnSpc>
        <a:spcBef>
          <a:spcPts val="0"/>
        </a:spcBef>
        <a:spcAft>
          <a:spcPts val="0"/>
        </a:spcAft>
        <a:buClrTx/>
        <a:buSzTx/>
        <a:buFontTx/>
        <a:buNone/>
        <a:tabLst/>
        <a:defRPr b="0" baseline="0" cap="none" i="0" spc="0" strike="noStrike" sz="8800" u="none">
          <a:solidFill>
            <a:srgbClr val="000000"/>
          </a:solidFill>
          <a:uFillTx/>
          <a:latin typeface="+mn-lt"/>
          <a:ea typeface="+mn-ea"/>
          <a:cs typeface="+mn-cs"/>
          <a:sym typeface="Calibri"/>
        </a:defRPr>
      </a:lvl4pPr>
      <a:lvl5pPr marL="0" marR="0" indent="0" algn="ctr" defTabSz="914400" rtl="0" latinLnBrk="0">
        <a:lnSpc>
          <a:spcPct val="100000"/>
        </a:lnSpc>
        <a:spcBef>
          <a:spcPts val="0"/>
        </a:spcBef>
        <a:spcAft>
          <a:spcPts val="0"/>
        </a:spcAft>
        <a:buClrTx/>
        <a:buSzTx/>
        <a:buFontTx/>
        <a:buNone/>
        <a:tabLst/>
        <a:defRPr b="0" baseline="0" cap="none" i="0" spc="0" strike="noStrike" sz="8800" u="none">
          <a:solidFill>
            <a:srgbClr val="000000"/>
          </a:solidFill>
          <a:uFillTx/>
          <a:latin typeface="+mn-lt"/>
          <a:ea typeface="+mn-ea"/>
          <a:cs typeface="+mn-cs"/>
          <a:sym typeface="Calibri"/>
        </a:defRPr>
      </a:lvl5pPr>
      <a:lvl6pPr marL="0" marR="0" indent="0" algn="ctr" defTabSz="914400" rtl="0" latinLnBrk="0">
        <a:lnSpc>
          <a:spcPct val="100000"/>
        </a:lnSpc>
        <a:spcBef>
          <a:spcPts val="0"/>
        </a:spcBef>
        <a:spcAft>
          <a:spcPts val="0"/>
        </a:spcAft>
        <a:buClrTx/>
        <a:buSzTx/>
        <a:buFontTx/>
        <a:buNone/>
        <a:tabLst/>
        <a:defRPr b="0" baseline="0" cap="none" i="0" spc="0" strike="noStrike" sz="8800" u="none">
          <a:solidFill>
            <a:srgbClr val="000000"/>
          </a:solidFill>
          <a:uFillTx/>
          <a:latin typeface="+mn-lt"/>
          <a:ea typeface="+mn-ea"/>
          <a:cs typeface="+mn-cs"/>
          <a:sym typeface="Calibri"/>
        </a:defRPr>
      </a:lvl6pPr>
      <a:lvl7pPr marL="0" marR="0" indent="0" algn="ctr" defTabSz="914400" rtl="0" latinLnBrk="0">
        <a:lnSpc>
          <a:spcPct val="100000"/>
        </a:lnSpc>
        <a:spcBef>
          <a:spcPts val="0"/>
        </a:spcBef>
        <a:spcAft>
          <a:spcPts val="0"/>
        </a:spcAft>
        <a:buClrTx/>
        <a:buSzTx/>
        <a:buFontTx/>
        <a:buNone/>
        <a:tabLst/>
        <a:defRPr b="0" baseline="0" cap="none" i="0" spc="0" strike="noStrike" sz="8800" u="none">
          <a:solidFill>
            <a:srgbClr val="000000"/>
          </a:solidFill>
          <a:uFillTx/>
          <a:latin typeface="+mn-lt"/>
          <a:ea typeface="+mn-ea"/>
          <a:cs typeface="+mn-cs"/>
          <a:sym typeface="Calibri"/>
        </a:defRPr>
      </a:lvl7pPr>
      <a:lvl8pPr marL="0" marR="0" indent="0" algn="ctr" defTabSz="914400" rtl="0" latinLnBrk="0">
        <a:lnSpc>
          <a:spcPct val="100000"/>
        </a:lnSpc>
        <a:spcBef>
          <a:spcPts val="0"/>
        </a:spcBef>
        <a:spcAft>
          <a:spcPts val="0"/>
        </a:spcAft>
        <a:buClrTx/>
        <a:buSzTx/>
        <a:buFontTx/>
        <a:buNone/>
        <a:tabLst/>
        <a:defRPr b="0" baseline="0" cap="none" i="0" spc="0" strike="noStrike" sz="8800" u="none">
          <a:solidFill>
            <a:srgbClr val="000000"/>
          </a:solidFill>
          <a:uFillTx/>
          <a:latin typeface="+mn-lt"/>
          <a:ea typeface="+mn-ea"/>
          <a:cs typeface="+mn-cs"/>
          <a:sym typeface="Calibri"/>
        </a:defRPr>
      </a:lvl8pPr>
      <a:lvl9pPr marL="0" marR="0" indent="0" algn="ctr" defTabSz="914400" rtl="0" latinLnBrk="0">
        <a:lnSpc>
          <a:spcPct val="100000"/>
        </a:lnSpc>
        <a:spcBef>
          <a:spcPts val="0"/>
        </a:spcBef>
        <a:spcAft>
          <a:spcPts val="0"/>
        </a:spcAft>
        <a:buClrTx/>
        <a:buSzTx/>
        <a:buFontTx/>
        <a:buNone/>
        <a:tabLst/>
        <a:defRPr b="0" baseline="0" cap="none" i="0" spc="0" strike="noStrike" sz="8800" u="none">
          <a:solidFill>
            <a:srgbClr val="000000"/>
          </a:solidFill>
          <a:uFillTx/>
          <a:latin typeface="+mn-lt"/>
          <a:ea typeface="+mn-ea"/>
          <a:cs typeface="+mn-cs"/>
          <a:sym typeface="Calibri"/>
        </a:defRPr>
      </a:lvl9pPr>
    </p:titleStyle>
    <p:bodyStyle>
      <a:lvl1pPr marL="685800" marR="0" indent="-685800" algn="l" defTabSz="914400" rtl="0" latinLnBrk="0">
        <a:lnSpc>
          <a:spcPct val="100000"/>
        </a:lnSpc>
        <a:spcBef>
          <a:spcPts val="1400"/>
        </a:spcBef>
        <a:spcAft>
          <a:spcPts val="0"/>
        </a:spcAft>
        <a:buClrTx/>
        <a:buSzPct val="100000"/>
        <a:buFont typeface="Arial"/>
        <a:buChar char="•"/>
        <a:tabLst/>
        <a:defRPr b="0" baseline="0" cap="none" i="0" spc="0" strike="noStrike" sz="6400" u="none">
          <a:solidFill>
            <a:srgbClr val="000000"/>
          </a:solidFill>
          <a:uFillTx/>
          <a:latin typeface="+mn-lt"/>
          <a:ea typeface="+mn-ea"/>
          <a:cs typeface="+mn-cs"/>
          <a:sym typeface="Calibri"/>
        </a:defRPr>
      </a:lvl1pPr>
      <a:lvl2pPr marL="1110342" marR="0" indent="-653142" algn="l" defTabSz="914400" rtl="0" latinLnBrk="0">
        <a:lnSpc>
          <a:spcPct val="100000"/>
        </a:lnSpc>
        <a:spcBef>
          <a:spcPts val="1400"/>
        </a:spcBef>
        <a:spcAft>
          <a:spcPts val="0"/>
        </a:spcAft>
        <a:buClrTx/>
        <a:buSzPct val="100000"/>
        <a:buFont typeface="Arial"/>
        <a:buChar char="–"/>
        <a:tabLst/>
        <a:defRPr b="0" baseline="0" cap="none" i="0" spc="0" strike="noStrike" sz="6400" u="none">
          <a:solidFill>
            <a:srgbClr val="000000"/>
          </a:solidFill>
          <a:uFillTx/>
          <a:latin typeface="+mn-lt"/>
          <a:ea typeface="+mn-ea"/>
          <a:cs typeface="+mn-cs"/>
          <a:sym typeface="Calibri"/>
        </a:defRPr>
      </a:lvl2pPr>
      <a:lvl3pPr marL="1524000" marR="0" indent="-609600" algn="l" defTabSz="914400" rtl="0" latinLnBrk="0">
        <a:lnSpc>
          <a:spcPct val="100000"/>
        </a:lnSpc>
        <a:spcBef>
          <a:spcPts val="1400"/>
        </a:spcBef>
        <a:spcAft>
          <a:spcPts val="0"/>
        </a:spcAft>
        <a:buClrTx/>
        <a:buSzPct val="100000"/>
        <a:buFont typeface="Arial"/>
        <a:buChar char="•"/>
        <a:tabLst/>
        <a:defRPr b="0" baseline="0" cap="none" i="0" spc="0" strike="noStrike" sz="6400" u="none">
          <a:solidFill>
            <a:srgbClr val="000000"/>
          </a:solidFill>
          <a:uFillTx/>
          <a:latin typeface="+mn-lt"/>
          <a:ea typeface="+mn-ea"/>
          <a:cs typeface="+mn-cs"/>
          <a:sym typeface="Calibri"/>
        </a:defRPr>
      </a:lvl3pPr>
      <a:lvl4pPr marL="2103120" marR="0" indent="-731520" algn="l" defTabSz="914400" rtl="0" latinLnBrk="0">
        <a:lnSpc>
          <a:spcPct val="100000"/>
        </a:lnSpc>
        <a:spcBef>
          <a:spcPts val="1400"/>
        </a:spcBef>
        <a:spcAft>
          <a:spcPts val="0"/>
        </a:spcAft>
        <a:buClrTx/>
        <a:buSzPct val="100000"/>
        <a:buFont typeface="Arial"/>
        <a:buChar char="–"/>
        <a:tabLst/>
        <a:defRPr b="0" baseline="0" cap="none" i="0" spc="0" strike="noStrike" sz="6400" u="none">
          <a:solidFill>
            <a:srgbClr val="000000"/>
          </a:solidFill>
          <a:uFillTx/>
          <a:latin typeface="+mn-lt"/>
          <a:ea typeface="+mn-ea"/>
          <a:cs typeface="+mn-cs"/>
          <a:sym typeface="Calibri"/>
        </a:defRPr>
      </a:lvl4pPr>
      <a:lvl5pPr marL="2560320" marR="0" indent="-731520" algn="l" defTabSz="914400" rtl="0" latinLnBrk="0">
        <a:lnSpc>
          <a:spcPct val="100000"/>
        </a:lnSpc>
        <a:spcBef>
          <a:spcPts val="1400"/>
        </a:spcBef>
        <a:spcAft>
          <a:spcPts val="0"/>
        </a:spcAft>
        <a:buClrTx/>
        <a:buSzPct val="100000"/>
        <a:buFont typeface="Arial"/>
        <a:buChar char="»"/>
        <a:tabLst/>
        <a:defRPr b="0" baseline="0" cap="none" i="0" spc="0" strike="noStrike" sz="6400" u="none">
          <a:solidFill>
            <a:srgbClr val="000000"/>
          </a:solidFill>
          <a:uFillTx/>
          <a:latin typeface="+mn-lt"/>
          <a:ea typeface="+mn-ea"/>
          <a:cs typeface="+mn-cs"/>
          <a:sym typeface="Calibri"/>
        </a:defRPr>
      </a:lvl5pPr>
      <a:lvl6pPr marL="3017520" marR="0" indent="-731520" algn="l" defTabSz="914400" rtl="0" latinLnBrk="0">
        <a:lnSpc>
          <a:spcPct val="100000"/>
        </a:lnSpc>
        <a:spcBef>
          <a:spcPts val="1400"/>
        </a:spcBef>
        <a:spcAft>
          <a:spcPts val="0"/>
        </a:spcAft>
        <a:buClrTx/>
        <a:buSzPct val="100000"/>
        <a:buFont typeface="Arial"/>
        <a:buChar char="•"/>
        <a:tabLst/>
        <a:defRPr b="0" baseline="0" cap="none" i="0" spc="0" strike="noStrike" sz="6400" u="none">
          <a:solidFill>
            <a:srgbClr val="000000"/>
          </a:solidFill>
          <a:uFillTx/>
          <a:latin typeface="+mn-lt"/>
          <a:ea typeface="+mn-ea"/>
          <a:cs typeface="+mn-cs"/>
          <a:sym typeface="Calibri"/>
        </a:defRPr>
      </a:lvl6pPr>
      <a:lvl7pPr marL="3474720" marR="0" indent="-731520" algn="l" defTabSz="914400" rtl="0" latinLnBrk="0">
        <a:lnSpc>
          <a:spcPct val="100000"/>
        </a:lnSpc>
        <a:spcBef>
          <a:spcPts val="1400"/>
        </a:spcBef>
        <a:spcAft>
          <a:spcPts val="0"/>
        </a:spcAft>
        <a:buClrTx/>
        <a:buSzPct val="100000"/>
        <a:buFont typeface="Arial"/>
        <a:buChar char="•"/>
        <a:tabLst/>
        <a:defRPr b="0" baseline="0" cap="none" i="0" spc="0" strike="noStrike" sz="6400" u="none">
          <a:solidFill>
            <a:srgbClr val="000000"/>
          </a:solidFill>
          <a:uFillTx/>
          <a:latin typeface="+mn-lt"/>
          <a:ea typeface="+mn-ea"/>
          <a:cs typeface="+mn-cs"/>
          <a:sym typeface="Calibri"/>
        </a:defRPr>
      </a:lvl7pPr>
      <a:lvl8pPr marL="3931918" marR="0" indent="-731518" algn="l" defTabSz="914400" rtl="0" latinLnBrk="0">
        <a:lnSpc>
          <a:spcPct val="100000"/>
        </a:lnSpc>
        <a:spcBef>
          <a:spcPts val="1400"/>
        </a:spcBef>
        <a:spcAft>
          <a:spcPts val="0"/>
        </a:spcAft>
        <a:buClrTx/>
        <a:buSzPct val="100000"/>
        <a:buFont typeface="Arial"/>
        <a:buChar char="•"/>
        <a:tabLst/>
        <a:defRPr b="0" baseline="0" cap="none" i="0" spc="0" strike="noStrike" sz="6400" u="none">
          <a:solidFill>
            <a:srgbClr val="000000"/>
          </a:solidFill>
          <a:uFillTx/>
          <a:latin typeface="+mn-lt"/>
          <a:ea typeface="+mn-ea"/>
          <a:cs typeface="+mn-cs"/>
          <a:sym typeface="Calibri"/>
        </a:defRPr>
      </a:lvl8pPr>
      <a:lvl9pPr marL="4389118" marR="0" indent="-731518" algn="l" defTabSz="914400" rtl="0" latinLnBrk="0">
        <a:lnSpc>
          <a:spcPct val="100000"/>
        </a:lnSpc>
        <a:spcBef>
          <a:spcPts val="1400"/>
        </a:spcBef>
        <a:spcAft>
          <a:spcPts val="0"/>
        </a:spcAft>
        <a:buClrTx/>
        <a:buSzPct val="100000"/>
        <a:buFont typeface="Arial"/>
        <a:buChar char="•"/>
        <a:tabLst/>
        <a:defRPr b="0" baseline="0" cap="none" i="0" spc="0" strike="noStrike" sz="6400" u="none">
          <a:solidFill>
            <a:srgbClr val="000000"/>
          </a:solidFill>
          <a:uFillTx/>
          <a:latin typeface="+mn-lt"/>
          <a:ea typeface="+mn-ea"/>
          <a:cs typeface="+mn-cs"/>
          <a:sym typeface="Calibri"/>
        </a:defRPr>
      </a:lvl9pPr>
    </p:bodyStyle>
    <p:otherStyle>
      <a:lvl1pPr marL="0" marR="0" indent="0" algn="r" defTabSz="914400" latinLnBrk="0">
        <a:lnSpc>
          <a:spcPct val="100000"/>
        </a:lnSpc>
        <a:spcBef>
          <a:spcPts val="0"/>
        </a:spcBef>
        <a:spcAft>
          <a:spcPts val="0"/>
        </a:spcAft>
        <a:buClrTx/>
        <a:buSzTx/>
        <a:buFontTx/>
        <a:buNone/>
        <a:tabLst/>
        <a:defRPr b="1" baseline="0" cap="none" i="0" spc="0" strike="noStrike" sz="3600" u="none">
          <a:solidFill>
            <a:schemeClr val="tx1"/>
          </a:solidFill>
          <a:effectLst>
            <a:outerShdw sx="100000" sy="100000" kx="0" ky="0" algn="b" rotWithShape="0" blurRad="50800" dist="12700" dir="2700000">
              <a:srgbClr val="000000"/>
            </a:outerShdw>
          </a:effectLst>
          <a:uFillTx/>
          <a:latin typeface="+mn-lt"/>
          <a:ea typeface="+mn-ea"/>
          <a:cs typeface="+mn-cs"/>
          <a:sym typeface="Helvetica"/>
        </a:defRPr>
      </a:lvl1pPr>
      <a:lvl2pPr marL="0" marR="0" indent="0" algn="r" defTabSz="914400" latinLnBrk="0">
        <a:lnSpc>
          <a:spcPct val="100000"/>
        </a:lnSpc>
        <a:spcBef>
          <a:spcPts val="0"/>
        </a:spcBef>
        <a:spcAft>
          <a:spcPts val="0"/>
        </a:spcAft>
        <a:buClrTx/>
        <a:buSzTx/>
        <a:buFontTx/>
        <a:buNone/>
        <a:tabLst/>
        <a:defRPr b="1" baseline="0" cap="none" i="0" spc="0" strike="noStrike" sz="3600" u="none">
          <a:solidFill>
            <a:schemeClr val="tx1"/>
          </a:solidFill>
          <a:effectLst>
            <a:outerShdw sx="100000" sy="100000" kx="0" ky="0" algn="b" rotWithShape="0" blurRad="50800" dist="12700" dir="2700000">
              <a:srgbClr val="000000"/>
            </a:outerShdw>
          </a:effectLst>
          <a:uFillTx/>
          <a:latin typeface="+mn-lt"/>
          <a:ea typeface="+mn-ea"/>
          <a:cs typeface="+mn-cs"/>
          <a:sym typeface="Helvetica"/>
        </a:defRPr>
      </a:lvl2pPr>
      <a:lvl3pPr marL="0" marR="0" indent="0" algn="r" defTabSz="914400" latinLnBrk="0">
        <a:lnSpc>
          <a:spcPct val="100000"/>
        </a:lnSpc>
        <a:spcBef>
          <a:spcPts val="0"/>
        </a:spcBef>
        <a:spcAft>
          <a:spcPts val="0"/>
        </a:spcAft>
        <a:buClrTx/>
        <a:buSzTx/>
        <a:buFontTx/>
        <a:buNone/>
        <a:tabLst/>
        <a:defRPr b="1" baseline="0" cap="none" i="0" spc="0" strike="noStrike" sz="3600" u="none">
          <a:solidFill>
            <a:schemeClr val="tx1"/>
          </a:solidFill>
          <a:effectLst>
            <a:outerShdw sx="100000" sy="100000" kx="0" ky="0" algn="b" rotWithShape="0" blurRad="50800" dist="12700" dir="2700000">
              <a:srgbClr val="000000"/>
            </a:outerShdw>
          </a:effectLst>
          <a:uFillTx/>
          <a:latin typeface="+mn-lt"/>
          <a:ea typeface="+mn-ea"/>
          <a:cs typeface="+mn-cs"/>
          <a:sym typeface="Helvetica"/>
        </a:defRPr>
      </a:lvl3pPr>
      <a:lvl4pPr marL="0" marR="0" indent="0" algn="r" defTabSz="914400" latinLnBrk="0">
        <a:lnSpc>
          <a:spcPct val="100000"/>
        </a:lnSpc>
        <a:spcBef>
          <a:spcPts val="0"/>
        </a:spcBef>
        <a:spcAft>
          <a:spcPts val="0"/>
        </a:spcAft>
        <a:buClrTx/>
        <a:buSzTx/>
        <a:buFontTx/>
        <a:buNone/>
        <a:tabLst/>
        <a:defRPr b="1" baseline="0" cap="none" i="0" spc="0" strike="noStrike" sz="3600" u="none">
          <a:solidFill>
            <a:schemeClr val="tx1"/>
          </a:solidFill>
          <a:effectLst>
            <a:outerShdw sx="100000" sy="100000" kx="0" ky="0" algn="b" rotWithShape="0" blurRad="50800" dist="12700" dir="2700000">
              <a:srgbClr val="000000"/>
            </a:outerShdw>
          </a:effectLst>
          <a:uFillTx/>
          <a:latin typeface="+mn-lt"/>
          <a:ea typeface="+mn-ea"/>
          <a:cs typeface="+mn-cs"/>
          <a:sym typeface="Helvetica"/>
        </a:defRPr>
      </a:lvl4pPr>
      <a:lvl5pPr marL="0" marR="0" indent="0" algn="r" defTabSz="914400" latinLnBrk="0">
        <a:lnSpc>
          <a:spcPct val="100000"/>
        </a:lnSpc>
        <a:spcBef>
          <a:spcPts val="0"/>
        </a:spcBef>
        <a:spcAft>
          <a:spcPts val="0"/>
        </a:spcAft>
        <a:buClrTx/>
        <a:buSzTx/>
        <a:buFontTx/>
        <a:buNone/>
        <a:tabLst/>
        <a:defRPr b="1" baseline="0" cap="none" i="0" spc="0" strike="noStrike" sz="3600" u="none">
          <a:solidFill>
            <a:schemeClr val="tx1"/>
          </a:solidFill>
          <a:effectLst>
            <a:outerShdw sx="100000" sy="100000" kx="0" ky="0" algn="b" rotWithShape="0" blurRad="50800" dist="12700" dir="2700000">
              <a:srgbClr val="000000"/>
            </a:outerShdw>
          </a:effectLst>
          <a:uFillTx/>
          <a:latin typeface="+mn-lt"/>
          <a:ea typeface="+mn-ea"/>
          <a:cs typeface="+mn-cs"/>
          <a:sym typeface="Helvetica"/>
        </a:defRPr>
      </a:lvl5pPr>
      <a:lvl6pPr marL="0" marR="0" indent="0" algn="r" defTabSz="914400" latinLnBrk="0">
        <a:lnSpc>
          <a:spcPct val="100000"/>
        </a:lnSpc>
        <a:spcBef>
          <a:spcPts val="0"/>
        </a:spcBef>
        <a:spcAft>
          <a:spcPts val="0"/>
        </a:spcAft>
        <a:buClrTx/>
        <a:buSzTx/>
        <a:buFontTx/>
        <a:buNone/>
        <a:tabLst/>
        <a:defRPr b="1" baseline="0" cap="none" i="0" spc="0" strike="noStrike" sz="3600" u="none">
          <a:solidFill>
            <a:schemeClr val="tx1"/>
          </a:solidFill>
          <a:effectLst>
            <a:outerShdw sx="100000" sy="100000" kx="0" ky="0" algn="b" rotWithShape="0" blurRad="50800" dist="12700" dir="2700000">
              <a:srgbClr val="000000"/>
            </a:outerShdw>
          </a:effectLst>
          <a:uFillTx/>
          <a:latin typeface="+mn-lt"/>
          <a:ea typeface="+mn-ea"/>
          <a:cs typeface="+mn-cs"/>
          <a:sym typeface="Helvetica"/>
        </a:defRPr>
      </a:lvl6pPr>
      <a:lvl7pPr marL="0" marR="0" indent="0" algn="r" defTabSz="914400" latinLnBrk="0">
        <a:lnSpc>
          <a:spcPct val="100000"/>
        </a:lnSpc>
        <a:spcBef>
          <a:spcPts val="0"/>
        </a:spcBef>
        <a:spcAft>
          <a:spcPts val="0"/>
        </a:spcAft>
        <a:buClrTx/>
        <a:buSzTx/>
        <a:buFontTx/>
        <a:buNone/>
        <a:tabLst/>
        <a:defRPr b="1" baseline="0" cap="none" i="0" spc="0" strike="noStrike" sz="3600" u="none">
          <a:solidFill>
            <a:schemeClr val="tx1"/>
          </a:solidFill>
          <a:effectLst>
            <a:outerShdw sx="100000" sy="100000" kx="0" ky="0" algn="b" rotWithShape="0" blurRad="50800" dist="12700" dir="2700000">
              <a:srgbClr val="000000"/>
            </a:outerShdw>
          </a:effectLst>
          <a:uFillTx/>
          <a:latin typeface="+mn-lt"/>
          <a:ea typeface="+mn-ea"/>
          <a:cs typeface="+mn-cs"/>
          <a:sym typeface="Helvetica"/>
        </a:defRPr>
      </a:lvl7pPr>
      <a:lvl8pPr marL="0" marR="0" indent="0" algn="r" defTabSz="914400" latinLnBrk="0">
        <a:lnSpc>
          <a:spcPct val="100000"/>
        </a:lnSpc>
        <a:spcBef>
          <a:spcPts val="0"/>
        </a:spcBef>
        <a:spcAft>
          <a:spcPts val="0"/>
        </a:spcAft>
        <a:buClrTx/>
        <a:buSzTx/>
        <a:buFontTx/>
        <a:buNone/>
        <a:tabLst/>
        <a:defRPr b="1" baseline="0" cap="none" i="0" spc="0" strike="noStrike" sz="3600" u="none">
          <a:solidFill>
            <a:schemeClr val="tx1"/>
          </a:solidFill>
          <a:effectLst>
            <a:outerShdw sx="100000" sy="100000" kx="0" ky="0" algn="b" rotWithShape="0" blurRad="50800" dist="12700" dir="2700000">
              <a:srgbClr val="000000"/>
            </a:outerShdw>
          </a:effectLst>
          <a:uFillTx/>
          <a:latin typeface="+mn-lt"/>
          <a:ea typeface="+mn-ea"/>
          <a:cs typeface="+mn-cs"/>
          <a:sym typeface="Helvetica"/>
        </a:defRPr>
      </a:lvl8pPr>
      <a:lvl9pPr marL="0" marR="0" indent="0" algn="r" defTabSz="914400" latinLnBrk="0">
        <a:lnSpc>
          <a:spcPct val="100000"/>
        </a:lnSpc>
        <a:spcBef>
          <a:spcPts val="0"/>
        </a:spcBef>
        <a:spcAft>
          <a:spcPts val="0"/>
        </a:spcAft>
        <a:buClrTx/>
        <a:buSzTx/>
        <a:buFontTx/>
        <a:buNone/>
        <a:tabLst/>
        <a:defRPr b="1" baseline="0" cap="none" i="0" spc="0" strike="noStrike" sz="3600" u="none">
          <a:solidFill>
            <a:schemeClr val="tx1"/>
          </a:solidFill>
          <a:effectLst>
            <a:outerShdw sx="100000" sy="100000" kx="0" ky="0" algn="b" rotWithShape="0" blurRad="50800" dist="12700" dir="2700000">
              <a:srgbClr val="000000"/>
            </a:outerShdw>
          </a:effectLst>
          <a:uFillTx/>
          <a:latin typeface="+mn-lt"/>
          <a:ea typeface="+mn-ea"/>
          <a:cs typeface="+mn-cs"/>
          <a:sym typeface="Helvetica"/>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4.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8.png"/><Relationship Id="rId4" Type="http://schemas.openxmlformats.org/officeDocument/2006/relationships/image" Target="../media/image4.jpeg"/><Relationship Id="rId5" Type="http://schemas.openxmlformats.org/officeDocument/2006/relationships/image" Target="../media/image5.jpeg"/></Relationships>

</file>

<file path=ppt/slides/_rels/slide1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9.png"/><Relationship Id="rId4" Type="http://schemas.openxmlformats.org/officeDocument/2006/relationships/image" Target="../media/image6.jpeg"/></Relationships>

</file>

<file path=ppt/slides/_rels/slide1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0.png"/><Relationship Id="rId4" Type="http://schemas.openxmlformats.org/officeDocument/2006/relationships/image" Target="../media/image6.jpeg"/></Relationships>

</file>

<file path=ppt/slides/_rels/slide1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1.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s://doi.org/10.48550/arXiv.2111.10600" TargetMode="External"/></Relationships>

</file>

<file path=ppt/slides/_rels/slide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1.jpeg"/></Relationships>

</file>

<file path=ppt/slides/_rels/slide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1.gif"/><Relationship Id="rId5" Type="http://schemas.openxmlformats.org/officeDocument/2006/relationships/image" Target="../media/image8.png"/><Relationship Id="rId6" Type="http://schemas.openxmlformats.org/officeDocument/2006/relationships/image" Target="../media/image2.jpeg"/></Relationships>

</file>

<file path=ppt/slides/_rels/slide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image" Target="../media/image1.tif"/><Relationship Id="rId5" Type="http://schemas.openxmlformats.org/officeDocument/2006/relationships/image" Target="../media/image10.png"/><Relationship Id="rId6" Type="http://schemas.openxmlformats.org/officeDocument/2006/relationships/image" Target="../media/image1.gif"/><Relationship Id="rId7" Type="http://schemas.openxmlformats.org/officeDocument/2006/relationships/image" Target="../media/image2.jpeg"/></Relationships>

</file>

<file path=ppt/slides/_rels/slide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2.gif"/></Relationships>

</file>

<file path=ppt/slides/_rels/slide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3.png"/><Relationship Id="rId4" Type="http://schemas.openxmlformats.org/officeDocument/2006/relationships/image" Target="../media/image14.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5.png"/><Relationship Id="rId4" Type="http://schemas.openxmlformats.org/officeDocument/2006/relationships/image" Target="../media/image16.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7.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5" name="Title 1"/>
          <p:cNvSpPr txBox="1"/>
          <p:nvPr>
            <p:ph type="ctrTitle"/>
          </p:nvPr>
        </p:nvSpPr>
        <p:spPr>
          <a:xfrm>
            <a:off x="694565" y="1157397"/>
            <a:ext cx="22616090" cy="4930085"/>
          </a:xfrm>
          <a:prstGeom prst="rect">
            <a:avLst/>
          </a:prstGeom>
        </p:spPr>
        <p:txBody>
          <a:bodyPr/>
          <a:lstStyle>
            <a:lvl1pPr>
              <a:defRPr b="1" sz="11000">
                <a:solidFill>
                  <a:srgbClr val="151D0E"/>
                </a:solidFill>
                <a:effectLst>
                  <a:outerShdw sx="100000" sy="100000" kx="0" ky="0" algn="b" rotWithShape="0" blurRad="38100" dist="12700" dir="8100000">
                    <a:srgbClr val="FFFFFF"/>
                  </a:outerShdw>
                </a:effectLst>
                <a:latin typeface="Bangla Sangam MN"/>
                <a:ea typeface="Bangla Sangam MN"/>
                <a:cs typeface="Bangla Sangam MN"/>
                <a:sym typeface="Bangla Sangam MN"/>
              </a:defRPr>
            </a:lvl1pPr>
          </a:lstStyle>
          <a:p>
            <a:pPr/>
            <a:r>
              <a:t>Modeling TXS 0506+056 for AMEGO-X</a:t>
            </a:r>
          </a:p>
        </p:txBody>
      </p:sp>
      <p:sp>
        <p:nvSpPr>
          <p:cNvPr id="156" name="Subtitle 2"/>
          <p:cNvSpPr txBox="1"/>
          <p:nvPr>
            <p:ph type="subTitle" idx="1"/>
          </p:nvPr>
        </p:nvSpPr>
        <p:spPr>
          <a:xfrm>
            <a:off x="2709322" y="6375403"/>
            <a:ext cx="18965356" cy="7279462"/>
          </a:xfrm>
          <a:prstGeom prst="rect">
            <a:avLst/>
          </a:prstGeom>
        </p:spPr>
        <p:txBody>
          <a:bodyPr/>
          <a:lstStyle/>
          <a:p>
            <a:pPr>
              <a:spcBef>
                <a:spcPts val="1600"/>
              </a:spcBef>
              <a:defRPr b="1" sz="6500">
                <a:solidFill>
                  <a:srgbClr val="FFFFFF"/>
                </a:solidFill>
                <a:effectLst>
                  <a:outerShdw sx="100000" sy="100000" kx="0" ky="0" algn="b" rotWithShape="0" blurRad="25400" dist="12700" dir="8100000">
                    <a:srgbClr val="000000">
                      <a:alpha val="80000"/>
                    </a:srgbClr>
                  </a:outerShdw>
                </a:effectLst>
                <a:latin typeface="Bangla Sangam MN"/>
                <a:ea typeface="Bangla Sangam MN"/>
                <a:cs typeface="Bangla Sangam MN"/>
                <a:sym typeface="Bangla Sangam MN"/>
              </a:defRPr>
            </a:pPr>
            <a:r>
              <a:t>Tiffany R. Lewis</a:t>
            </a:r>
            <a:endParaRPr sz="3200"/>
          </a:p>
          <a:p>
            <a:pPr>
              <a:spcBef>
                <a:spcPts val="800"/>
              </a:spcBef>
              <a:defRPr b="1" sz="4500">
                <a:solidFill>
                  <a:srgbClr val="FFFFFF"/>
                </a:solidFill>
                <a:effectLst>
                  <a:outerShdw sx="100000" sy="100000" kx="0" ky="0" algn="b" rotWithShape="0" blurRad="25400" dist="12700" dir="8100000">
                    <a:srgbClr val="000000">
                      <a:alpha val="80000"/>
                    </a:srgbClr>
                  </a:outerShdw>
                </a:effectLst>
                <a:latin typeface="Bangla Sangam MN"/>
                <a:ea typeface="Bangla Sangam MN"/>
                <a:cs typeface="Bangla Sangam MN"/>
                <a:sym typeface="Bangla Sangam MN"/>
              </a:defRPr>
            </a:pPr>
            <a:r>
              <a:t> NPP Fellow at NASA Goddard’s Astroparticle Physics Lab </a:t>
            </a:r>
          </a:p>
          <a:p>
            <a:pPr>
              <a:spcBef>
                <a:spcPts val="800"/>
              </a:spcBef>
              <a:defRPr b="1" sz="400">
                <a:solidFill>
                  <a:srgbClr val="FFFFFF"/>
                </a:solidFill>
                <a:effectLst>
                  <a:outerShdw sx="100000" sy="100000" kx="0" ky="0" algn="b" rotWithShape="0" blurRad="25400" dist="12700" dir="8100000">
                    <a:srgbClr val="000000">
                      <a:alpha val="80000"/>
                    </a:srgbClr>
                  </a:outerShdw>
                </a:effectLst>
                <a:latin typeface="Bangla Sangam MN"/>
                <a:ea typeface="Bangla Sangam MN"/>
                <a:cs typeface="Bangla Sangam MN"/>
                <a:sym typeface="Bangla Sangam MN"/>
              </a:defRPr>
            </a:pPr>
          </a:p>
          <a:p>
            <a:pPr>
              <a:spcBef>
                <a:spcPts val="800"/>
              </a:spcBef>
              <a:defRPr b="1" sz="3700">
                <a:solidFill>
                  <a:srgbClr val="DDDDDD"/>
                </a:solidFill>
                <a:effectLst>
                  <a:outerShdw sx="100000" sy="100000" kx="0" ky="0" algn="b" rotWithShape="0" blurRad="25400" dist="12700" dir="8100000">
                    <a:srgbClr val="000000">
                      <a:alpha val="80000"/>
                    </a:srgbClr>
                  </a:outerShdw>
                </a:effectLst>
                <a:latin typeface="Bangla Sangam MN"/>
                <a:ea typeface="Bangla Sangam MN"/>
                <a:cs typeface="Bangla Sangam MN"/>
                <a:sym typeface="Bangla Sangam MN"/>
              </a:defRPr>
            </a:pPr>
            <a:r>
              <a:t>Collaborators: Christopher Karwin, Tonia Venters, Henrike Fleischhack, Yong Sheng, Carolyn Kierans, Regina Caputo, Julie McEnery</a:t>
            </a:r>
          </a:p>
          <a:p>
            <a:pPr>
              <a:spcBef>
                <a:spcPts val="1000"/>
              </a:spcBef>
              <a:defRPr b="1" sz="7300">
                <a:solidFill>
                  <a:srgbClr val="FFFFFF"/>
                </a:solidFill>
                <a:effectLst>
                  <a:outerShdw sx="100000" sy="100000" kx="0" ky="0" algn="b" rotWithShape="0" blurRad="25400" dist="12700" dir="8100000">
                    <a:srgbClr val="000000">
                      <a:alpha val="80000"/>
                    </a:srgbClr>
                  </a:outerShdw>
                </a:effectLst>
                <a:latin typeface="Bangla Sangam MN"/>
                <a:ea typeface="Bangla Sangam MN"/>
                <a:cs typeface="Bangla Sangam MN"/>
                <a:sym typeface="Bangla Sangam MN"/>
              </a:defRPr>
            </a:pPr>
          </a:p>
          <a:p>
            <a:pPr>
              <a:spcBef>
                <a:spcPts val="1000"/>
              </a:spcBef>
              <a:defRPr b="1" sz="3700">
                <a:solidFill>
                  <a:srgbClr val="FFFFFF"/>
                </a:solidFill>
                <a:effectLst>
                  <a:outerShdw sx="100000" sy="100000" kx="0" ky="0" algn="b" rotWithShape="0" blurRad="25400" dist="12700" dir="8100000">
                    <a:srgbClr val="000000">
                      <a:alpha val="80000"/>
                    </a:srgbClr>
                  </a:outerShdw>
                </a:effectLst>
                <a:latin typeface="Bangla Sangam MN"/>
                <a:ea typeface="Bangla Sangam MN"/>
                <a:cs typeface="Bangla Sangam MN"/>
                <a:sym typeface="Bangla Sangam MN"/>
              </a:defRPr>
            </a:pPr>
            <a:r>
              <a:t>10</a:t>
            </a:r>
            <a:r>
              <a:rPr baseline="31999"/>
              <a:t>th</a:t>
            </a:r>
            <a:r>
              <a:t> International Fermi Symposium</a:t>
            </a:r>
            <a:endParaRPr sz="4000"/>
          </a:p>
          <a:p>
            <a:pPr>
              <a:spcBef>
                <a:spcPts val="1000"/>
              </a:spcBef>
              <a:defRPr b="1" sz="4400">
                <a:solidFill>
                  <a:srgbClr val="FFFFFF"/>
                </a:solidFill>
                <a:effectLst>
                  <a:outerShdw sx="100000" sy="100000" kx="0" ky="0" algn="b" rotWithShape="0" blurRad="25400" dist="12700" dir="8100000">
                    <a:srgbClr val="000000">
                      <a:alpha val="80000"/>
                    </a:srgbClr>
                  </a:outerShdw>
                </a:effectLst>
                <a:latin typeface="Bangla Sangam MN"/>
                <a:ea typeface="Bangla Sangam MN"/>
                <a:cs typeface="Bangla Sangam MN"/>
                <a:sym typeface="Bangla Sangam MN"/>
              </a:defRPr>
            </a:pPr>
            <a:r>
              <a:rPr sz="4000"/>
              <a:t>10</a:t>
            </a:r>
            <a:r>
              <a:t> October 2022</a:t>
            </a:r>
          </a:p>
          <a:p>
            <a:pPr>
              <a:spcBef>
                <a:spcPts val="1000"/>
              </a:spcBef>
              <a:defRPr b="1" sz="3700">
                <a:solidFill>
                  <a:srgbClr val="FFFFFF"/>
                </a:solidFill>
                <a:effectLst>
                  <a:outerShdw sx="100000" sy="100000" kx="0" ky="0" algn="b" rotWithShape="0" blurRad="25400" dist="12700" dir="8100000">
                    <a:srgbClr val="000000">
                      <a:alpha val="80000"/>
                    </a:srgbClr>
                  </a:outerShdw>
                </a:effectLst>
                <a:latin typeface="Bangla Sangam MN"/>
                <a:ea typeface="Bangla Sangam MN"/>
                <a:cs typeface="Bangla Sangam MN"/>
                <a:sym typeface="Bangla Sangam MN"/>
              </a:defRPr>
            </a:pPr>
            <a:r>
              <a:t>tiffanylewisphd@gmail.com</a:t>
            </a:r>
          </a:p>
        </p:txBody>
      </p:sp>
      <p:sp>
        <p:nvSpPr>
          <p:cNvPr id="157" name="Slide Number"/>
          <p:cNvSpPr txBox="1"/>
          <p:nvPr>
            <p:ph type="sldNum" sz="quarter" idx="4294967295"/>
          </p:nvPr>
        </p:nvSpPr>
        <p:spPr>
          <a:xfrm>
            <a:off x="23173403" y="12541820"/>
            <a:ext cx="449850" cy="72897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58" name="Screen Shot 2022-03-08 at 7.56.49 PM.png" descr="Screen Shot 2022-03-08 at 7.56.49 PM.png"/>
          <p:cNvPicPr>
            <a:picLocks noChangeAspect="1"/>
          </p:cNvPicPr>
          <p:nvPr/>
        </p:nvPicPr>
        <p:blipFill>
          <a:blip r:embed="rId3">
            <a:extLst/>
          </a:blip>
          <a:stretch>
            <a:fillRect/>
          </a:stretch>
        </p:blipFill>
        <p:spPr>
          <a:xfrm>
            <a:off x="19371981" y="11748244"/>
            <a:ext cx="4535645" cy="1497863"/>
          </a:xfrm>
          <a:prstGeom prst="rect">
            <a:avLst/>
          </a:prstGeom>
          <a:ln w="63500">
            <a:solidFill>
              <a:srgbClr val="1C1D51"/>
            </a:solidFill>
            <a:miter lim="400000"/>
          </a:ln>
        </p:spPr>
      </p:pic>
      <p:grpSp>
        <p:nvGrpSpPr>
          <p:cNvPr id="161" name="Group"/>
          <p:cNvGrpSpPr/>
          <p:nvPr/>
        </p:nvGrpSpPr>
        <p:grpSpPr>
          <a:xfrm>
            <a:off x="710223" y="11803153"/>
            <a:ext cx="3362578" cy="1388046"/>
            <a:chOff x="0" y="0"/>
            <a:chExt cx="3362576" cy="1388044"/>
          </a:xfrm>
        </p:grpSpPr>
        <p:sp>
          <p:nvSpPr>
            <p:cNvPr id="159" name="Rectangle"/>
            <p:cNvSpPr/>
            <p:nvPr/>
          </p:nvSpPr>
          <p:spPr>
            <a:xfrm>
              <a:off x="0" y="0"/>
              <a:ext cx="3362577" cy="1388045"/>
            </a:xfrm>
            <a:prstGeom prst="rect">
              <a:avLst/>
            </a:prstGeom>
            <a:solidFill>
              <a:srgbClr val="47474D"/>
            </a:solidFill>
            <a:ln w="50800" cap="flat">
              <a:solidFill>
                <a:srgbClr val="000000"/>
              </a:solidFill>
              <a:prstDash val="solid"/>
              <a:round/>
            </a:ln>
            <a:effectLst>
              <a:outerShdw sx="100000" sy="100000" kx="0" ky="0" algn="b" rotWithShape="0" blurRad="76200" dist="38100" dir="5400000">
                <a:srgbClr val="000000">
                  <a:alpha val="35000"/>
                </a:srgbClr>
              </a:outerShdw>
            </a:effectLst>
          </p:spPr>
          <p:txBody>
            <a:bodyPr wrap="square" lIns="91437" tIns="91437" rIns="91437" bIns="91437" numCol="1" anchor="ctr">
              <a:noAutofit/>
            </a:bodyPr>
            <a:lstStyle/>
            <a:p>
              <a:pPr/>
            </a:p>
          </p:txBody>
        </p:sp>
        <p:pic>
          <p:nvPicPr>
            <p:cNvPr id="160" name="Picture 4" descr="Picture 4"/>
            <p:cNvPicPr>
              <a:picLocks noChangeAspect="1"/>
            </p:cNvPicPr>
            <p:nvPr/>
          </p:nvPicPr>
          <p:blipFill>
            <a:blip r:embed="rId4">
              <a:extLst/>
            </a:blip>
            <a:stretch>
              <a:fillRect/>
            </a:stretch>
          </p:blipFill>
          <p:spPr>
            <a:xfrm>
              <a:off x="302313" y="89430"/>
              <a:ext cx="2812659" cy="1251030"/>
            </a:xfrm>
            <a:prstGeom prst="rect">
              <a:avLst/>
            </a:prstGeom>
            <a:ln w="12700" cap="flat">
              <a:noFill/>
              <a:miter lim="400000"/>
            </a:ln>
            <a:effectLst>
              <a:outerShdw sx="100000" sy="100000" kx="0" ky="0" algn="b" rotWithShape="0" blurRad="50800" dist="38100" dir="5400000">
                <a:srgbClr val="000000"/>
              </a:outerShdw>
            </a:effectLst>
          </p:spPr>
        </p:pic>
      </p:gr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3"/>
          <a:srcRect l="0" t="0" r="0" b="0"/>
          <a:tile tx="0" ty="0" sx="100000" sy="100000" flip="none" algn="tl"/>
        </a:blipFill>
      </p:bgPr>
    </p:bg>
    <p:spTree>
      <p:nvGrpSpPr>
        <p:cNvPr id="1" name=""/>
        <p:cNvGrpSpPr/>
        <p:nvPr/>
      </p:nvGrpSpPr>
      <p:grpSpPr>
        <a:xfrm>
          <a:off x="0" y="0"/>
          <a:ext cx="0" cy="0"/>
          <a:chOff x="0" y="0"/>
          <a:chExt cx="0" cy="0"/>
        </a:xfrm>
      </p:grpSpPr>
      <p:sp>
        <p:nvSpPr>
          <p:cNvPr id="369" name="Title 1"/>
          <p:cNvSpPr txBox="1"/>
          <p:nvPr>
            <p:ph type="title"/>
          </p:nvPr>
        </p:nvSpPr>
        <p:spPr>
          <a:xfrm>
            <a:off x="1845278" y="92074"/>
            <a:ext cx="20693444" cy="2286002"/>
          </a:xfrm>
          <a:prstGeom prst="rect">
            <a:avLst/>
          </a:prstGeom>
        </p:spPr>
        <p:txBody>
          <a:bodyPr/>
          <a:lstStyle>
            <a:lvl1pPr defTabSz="807870">
              <a:defRPr b="1" sz="6840">
                <a:solidFill>
                  <a:srgbClr val="151D0E"/>
                </a:solidFill>
                <a:effectLst>
                  <a:outerShdw sx="100000" sy="100000" kx="0" ky="0" algn="b" rotWithShape="0" blurRad="36195" dist="12065" dir="8100000">
                    <a:srgbClr val="FFFFFF"/>
                  </a:outerShdw>
                </a:effectLst>
                <a:latin typeface="+mj-lt"/>
                <a:ea typeface="+mj-ea"/>
                <a:cs typeface="+mj-cs"/>
                <a:sym typeface="Helvetica"/>
              </a:defRPr>
            </a:lvl1pPr>
          </a:lstStyle>
          <a:p>
            <a:pPr/>
            <a:r>
              <a:t>TXS 0506+056 Data: the 2014-2015 Neutrino Flare</a:t>
            </a:r>
          </a:p>
        </p:txBody>
      </p:sp>
      <p:sp>
        <p:nvSpPr>
          <p:cNvPr id="370" name="Slide Number Placeholder 11"/>
          <p:cNvSpPr txBox="1"/>
          <p:nvPr>
            <p:ph type="sldNum" sz="quarter" idx="2"/>
          </p:nvPr>
        </p:nvSpPr>
        <p:spPr>
          <a:xfrm>
            <a:off x="23103387" y="12385668"/>
            <a:ext cx="704123" cy="72897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71" name="Comparison of the FSRQ leptonic model to multiwavelngth flare data…"/>
          <p:cNvSpPr txBox="1"/>
          <p:nvPr/>
        </p:nvSpPr>
        <p:spPr>
          <a:xfrm>
            <a:off x="1487867" y="9667934"/>
            <a:ext cx="10913310" cy="2891228"/>
          </a:xfrm>
          <a:prstGeom prst="rect">
            <a:avLst/>
          </a:prstGeom>
          <a:ln w="25400">
            <a:miter lim="400000"/>
          </a:ln>
          <a:extLst>
            <a:ext uri="{C572A759-6A51-4108-AA02-DFA0A04FC94B}">
              <ma14:wrappingTextBoxFlag xmlns:ma14="http://schemas.microsoft.com/office/mac/drawingml/2011/main" val="1"/>
            </a:ext>
          </a:extLst>
        </p:spPr>
        <p:txBody>
          <a:bodyPr lIns="64312" tIns="64312" rIns="64312" bIns="64312">
            <a:spAutoFit/>
          </a:bodyPr>
          <a:lstStyle/>
          <a:p>
            <a:pPr marL="228600" indent="-228600" defTabSz="2057400">
              <a:lnSpc>
                <a:spcPct val="90000"/>
              </a:lnSpc>
              <a:buSzPct val="100000"/>
              <a:buChar char="•"/>
              <a:defRPr b="1" sz="4400">
                <a:effectLst>
                  <a:outerShdw sx="100000" sy="100000" kx="0" ky="0" algn="b" rotWithShape="0" blurRad="25400" dist="12700" dir="18900000">
                    <a:srgbClr val="FFFFFF"/>
                  </a:outerShdw>
                </a:effectLst>
                <a:latin typeface="Bangla Sangam MN"/>
                <a:ea typeface="Bangla Sangam MN"/>
                <a:cs typeface="Bangla Sangam MN"/>
                <a:sym typeface="Bangla Sangam MN"/>
              </a:defRPr>
            </a:pPr>
            <a:r>
              <a:t>Comparison of the FSRQ leptonic model to multiwavelngth flare data</a:t>
            </a:r>
          </a:p>
          <a:p>
            <a:pPr marL="228600" indent="-228600" defTabSz="2057400">
              <a:lnSpc>
                <a:spcPct val="90000"/>
              </a:lnSpc>
              <a:buSzPct val="100000"/>
              <a:buChar char="•"/>
              <a:defRPr b="1" sz="4400">
                <a:effectLst>
                  <a:outerShdw sx="100000" sy="100000" kx="0" ky="0" algn="b" rotWithShape="0" blurRad="25400" dist="12700" dir="18900000">
                    <a:srgbClr val="FFFFFF"/>
                  </a:outerShdw>
                </a:effectLst>
                <a:latin typeface="Bangla Sangam MN"/>
                <a:ea typeface="Bangla Sangam MN"/>
                <a:cs typeface="Bangla Sangam MN"/>
                <a:sym typeface="Bangla Sangam MN"/>
              </a:defRPr>
            </a:pPr>
            <a:r>
              <a:t>The model is tuned such that external Compton dominates in the γ-rays. </a:t>
            </a:r>
          </a:p>
        </p:txBody>
      </p:sp>
      <p:pic>
        <p:nvPicPr>
          <p:cNvPr id="372" name="SED_TXS2014_noSSC.jpg" descr="SED_TXS2014_noSSC.jpg"/>
          <p:cNvPicPr>
            <a:picLocks noChangeAspect="1"/>
          </p:cNvPicPr>
          <p:nvPr/>
        </p:nvPicPr>
        <p:blipFill>
          <a:blip r:embed="rId4">
            <a:extLst/>
          </a:blip>
          <a:srcRect l="0" t="7035" r="0" b="0"/>
          <a:stretch>
            <a:fillRect/>
          </a:stretch>
        </p:blipFill>
        <p:spPr>
          <a:xfrm>
            <a:off x="1811967" y="2772484"/>
            <a:ext cx="10051346" cy="6540922"/>
          </a:xfrm>
          <a:prstGeom prst="rect">
            <a:avLst/>
          </a:prstGeom>
          <a:ln w="57150">
            <a:solidFill>
              <a:srgbClr val="1C1D51"/>
            </a:solidFill>
          </a:ln>
        </p:spPr>
      </p:pic>
      <p:pic>
        <p:nvPicPr>
          <p:cNvPr id="373" name="SED_TXS2014_ssc.jpg" descr="SED_TXS2014_ssc.jpg"/>
          <p:cNvPicPr>
            <a:picLocks noChangeAspect="1"/>
          </p:cNvPicPr>
          <p:nvPr/>
        </p:nvPicPr>
        <p:blipFill>
          <a:blip r:embed="rId5">
            <a:extLst/>
          </a:blip>
          <a:stretch>
            <a:fillRect/>
          </a:stretch>
        </p:blipFill>
        <p:spPr>
          <a:xfrm>
            <a:off x="13019197" y="2752380"/>
            <a:ext cx="9474151" cy="6631905"/>
          </a:xfrm>
          <a:prstGeom prst="rect">
            <a:avLst/>
          </a:prstGeom>
          <a:ln w="57150">
            <a:solidFill>
              <a:srgbClr val="1C1D51"/>
            </a:solidFill>
          </a:ln>
        </p:spPr>
      </p:pic>
      <p:sp>
        <p:nvSpPr>
          <p:cNvPr id="374" name="Comparison of the BLL leptonic model to multiwavelngth data…"/>
          <p:cNvSpPr txBox="1"/>
          <p:nvPr/>
        </p:nvSpPr>
        <p:spPr>
          <a:xfrm>
            <a:off x="12543612" y="9667934"/>
            <a:ext cx="10913310" cy="2891228"/>
          </a:xfrm>
          <a:prstGeom prst="rect">
            <a:avLst/>
          </a:prstGeom>
          <a:ln w="25400">
            <a:miter lim="400000"/>
          </a:ln>
          <a:extLst>
            <a:ext uri="{C572A759-6A51-4108-AA02-DFA0A04FC94B}">
              <ma14:wrappingTextBoxFlag xmlns:ma14="http://schemas.microsoft.com/office/mac/drawingml/2011/main" val="1"/>
            </a:ext>
          </a:extLst>
        </p:spPr>
        <p:txBody>
          <a:bodyPr lIns="64312" tIns="64312" rIns="64312" bIns="64312">
            <a:spAutoFit/>
          </a:bodyPr>
          <a:lstStyle/>
          <a:p>
            <a:pPr marL="228600" indent="-228600" defTabSz="2057400">
              <a:lnSpc>
                <a:spcPct val="90000"/>
              </a:lnSpc>
              <a:buSzPct val="100000"/>
              <a:buChar char="•"/>
              <a:defRPr b="1" sz="4400">
                <a:effectLst>
                  <a:outerShdw sx="100000" sy="100000" kx="0" ky="0" algn="b" rotWithShape="0" blurRad="25400" dist="12700" dir="18900000">
                    <a:srgbClr val="FFFFFF"/>
                  </a:outerShdw>
                </a:effectLst>
                <a:latin typeface="Bangla Sangam MN"/>
                <a:ea typeface="Bangla Sangam MN"/>
                <a:cs typeface="Bangla Sangam MN"/>
                <a:sym typeface="Bangla Sangam MN"/>
              </a:defRPr>
            </a:pPr>
            <a:r>
              <a:t>Comparison of the BLL leptonic model to multiwavelngth data </a:t>
            </a:r>
          </a:p>
          <a:p>
            <a:pPr marL="228600" indent="-228600" defTabSz="2057400">
              <a:lnSpc>
                <a:spcPct val="90000"/>
              </a:lnSpc>
              <a:buSzPct val="100000"/>
              <a:buChar char="•"/>
              <a:defRPr b="1" sz="4400">
                <a:effectLst>
                  <a:outerShdw sx="100000" sy="100000" kx="0" ky="0" algn="b" rotWithShape="0" blurRad="25400" dist="12700" dir="18900000">
                    <a:srgbClr val="FFFFFF"/>
                  </a:outerShdw>
                </a:effectLst>
                <a:latin typeface="Bangla Sangam MN"/>
                <a:ea typeface="Bangla Sangam MN"/>
                <a:cs typeface="Bangla Sangam MN"/>
                <a:sym typeface="Bangla Sangam MN"/>
              </a:defRPr>
            </a:pPr>
            <a:r>
              <a:t>The model is tuned such that synchrotron self-Compton dominates in the γ-rays. </a:t>
            </a:r>
          </a:p>
        </p:txBody>
      </p:sp>
      <p:sp>
        <p:nvSpPr>
          <p:cNvPr id="375" name="arXiv:2111.10600; submitting to ApJ; Data: Rodrigues et al. 2019"/>
          <p:cNvSpPr txBox="1"/>
          <p:nvPr/>
        </p:nvSpPr>
        <p:spPr>
          <a:xfrm>
            <a:off x="468451" y="12885139"/>
            <a:ext cx="11785381" cy="640077"/>
          </a:xfrm>
          <a:prstGeom prst="rect">
            <a:avLst/>
          </a:prstGeom>
          <a:ln w="25400">
            <a:miter lim="400000"/>
          </a:ln>
          <a:extLst>
            <a:ext uri="{C572A759-6A51-4108-AA02-DFA0A04FC94B}">
              <ma14:wrappingTextBoxFlag xmlns:ma14="http://schemas.microsoft.com/office/mac/drawingml/2011/main" val="1"/>
            </a:ext>
          </a:extLst>
        </p:spPr>
        <p:txBody>
          <a:bodyPr wrap="none" lIns="91437" tIns="91437" rIns="91437" bIns="91437">
            <a:spAutoFit/>
          </a:bodyPr>
          <a:lstStyle>
            <a:lvl1pPr>
              <a:defRPr b="1" sz="3000">
                <a:solidFill>
                  <a:srgbClr val="535353"/>
                </a:solidFill>
                <a:effectLst>
                  <a:outerShdw sx="100000" sy="100000" kx="0" ky="0" algn="b" rotWithShape="0" blurRad="25400" dist="0" dir="18900000">
                    <a:srgbClr val="FFFFFF"/>
                  </a:outerShdw>
                </a:effectLst>
              </a:defRPr>
            </a:lvl1pPr>
          </a:lstStyle>
          <a:p>
            <a:pPr/>
            <a:r>
              <a:t>arXiv:2111.10600; submitting to ApJ; Data: Rodrigues et al. 2019</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3"/>
          <a:srcRect l="0" t="0" r="0" b="0"/>
          <a:tile tx="0" ty="0" sx="100000" sy="100000" flip="none" algn="tl"/>
        </a:blipFill>
      </p:bgPr>
    </p:bg>
    <p:spTree>
      <p:nvGrpSpPr>
        <p:cNvPr id="1" name=""/>
        <p:cNvGrpSpPr/>
        <p:nvPr/>
      </p:nvGrpSpPr>
      <p:grpSpPr>
        <a:xfrm>
          <a:off x="0" y="0"/>
          <a:ext cx="0" cy="0"/>
          <a:chOff x="0" y="0"/>
          <a:chExt cx="0" cy="0"/>
        </a:xfrm>
      </p:grpSpPr>
      <p:sp>
        <p:nvSpPr>
          <p:cNvPr id="379" name="Title 1"/>
          <p:cNvSpPr txBox="1"/>
          <p:nvPr>
            <p:ph type="title"/>
          </p:nvPr>
        </p:nvSpPr>
        <p:spPr>
          <a:xfrm>
            <a:off x="629352" y="92074"/>
            <a:ext cx="23245456" cy="2286002"/>
          </a:xfrm>
          <a:prstGeom prst="rect">
            <a:avLst/>
          </a:prstGeom>
        </p:spPr>
        <p:txBody>
          <a:bodyPr/>
          <a:lstStyle>
            <a:lvl1pPr defTabSz="850389">
              <a:defRPr b="1" sz="7200">
                <a:solidFill>
                  <a:srgbClr val="151D0E"/>
                </a:solidFill>
                <a:effectLst>
                  <a:outerShdw sx="100000" sy="100000" kx="0" ky="0" algn="b" rotWithShape="0" blurRad="38100" dist="12700" dir="8100000">
                    <a:srgbClr val="FFFFFF"/>
                  </a:outerShdw>
                </a:effectLst>
                <a:latin typeface="+mj-lt"/>
                <a:ea typeface="+mj-ea"/>
                <a:cs typeface="+mj-cs"/>
                <a:sym typeface="Helvetica"/>
              </a:defRPr>
            </a:lvl1pPr>
          </a:lstStyle>
          <a:p>
            <a:pPr/>
            <a:r>
              <a:t>2014 Neutrino Flare MeV Spectra for AMEGO-X</a:t>
            </a:r>
          </a:p>
        </p:txBody>
      </p:sp>
      <p:sp>
        <p:nvSpPr>
          <p:cNvPr id="380" name="Slide Number Placeholder 11"/>
          <p:cNvSpPr txBox="1"/>
          <p:nvPr>
            <p:ph type="sldNum" sz="quarter" idx="2"/>
          </p:nvPr>
        </p:nvSpPr>
        <p:spPr>
          <a:xfrm>
            <a:off x="23128391" y="12385668"/>
            <a:ext cx="679119" cy="72897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81" name="Group" descr="Group"/>
          <p:cNvPicPr>
            <a:picLocks noChangeAspect="1"/>
          </p:cNvPicPr>
          <p:nvPr/>
        </p:nvPicPr>
        <p:blipFill>
          <a:blip r:embed="rId4">
            <a:extLst/>
          </a:blip>
          <a:srcRect l="635" t="11290" r="8565" b="0"/>
          <a:stretch>
            <a:fillRect/>
          </a:stretch>
        </p:blipFill>
        <p:spPr>
          <a:xfrm>
            <a:off x="403021" y="3359961"/>
            <a:ext cx="12945983" cy="8432041"/>
          </a:xfrm>
          <a:prstGeom prst="rect">
            <a:avLst/>
          </a:prstGeom>
          <a:ln w="57150">
            <a:solidFill>
              <a:srgbClr val="1C1D51"/>
            </a:solidFill>
          </a:ln>
        </p:spPr>
      </p:pic>
      <p:sp>
        <p:nvSpPr>
          <p:cNvPr id="382" name="In the figure:…"/>
          <p:cNvSpPr txBox="1"/>
          <p:nvPr/>
        </p:nvSpPr>
        <p:spPr>
          <a:xfrm>
            <a:off x="13405344" y="2601383"/>
            <a:ext cx="9975731" cy="10660794"/>
          </a:xfrm>
          <a:prstGeom prst="rect">
            <a:avLst/>
          </a:prstGeom>
          <a:ln w="25400">
            <a:miter lim="400000"/>
          </a:ln>
          <a:extLst>
            <a:ext uri="{C572A759-6A51-4108-AA02-DFA0A04FC94B}">
              <ma14:wrappingTextBoxFlag xmlns:ma14="http://schemas.microsoft.com/office/mac/drawingml/2011/main" val="1"/>
            </a:ext>
          </a:extLst>
        </p:spPr>
        <p:txBody>
          <a:bodyPr lIns="91437" tIns="91437" rIns="91437" bIns="91437">
            <a:spAutoFit/>
          </a:bodyPr>
          <a:lstStyle/>
          <a:p>
            <a:pPr lvl="2">
              <a:lnSpc>
                <a:spcPct val="90000"/>
              </a:lnSpc>
              <a:spcBef>
                <a:spcPts val="1200"/>
              </a:spcBef>
              <a:defRPr b="1" sz="4400">
                <a:effectLst>
                  <a:outerShdw sx="100000" sy="100000" kx="0" ky="0" algn="b" rotWithShape="0" blurRad="25400" dist="12700" dir="8100000">
                    <a:srgbClr val="FFFFFF"/>
                  </a:outerShdw>
                </a:effectLst>
                <a:latin typeface="Bangla Sangam MN"/>
                <a:ea typeface="Bangla Sangam MN"/>
                <a:cs typeface="Bangla Sangam MN"/>
                <a:sym typeface="Bangla Sangam MN"/>
              </a:defRPr>
            </a:pPr>
            <a:r>
              <a:t>In the figure:</a:t>
            </a:r>
          </a:p>
          <a:p>
            <a:pPr lvl="2" marL="685800" indent="-228600">
              <a:lnSpc>
                <a:spcPct val="90000"/>
              </a:lnSpc>
              <a:spcBef>
                <a:spcPts val="1200"/>
              </a:spcBef>
              <a:buSzPct val="100000"/>
              <a:buChar char="•"/>
              <a:defRPr b="1" sz="4400">
                <a:effectLst>
                  <a:outerShdw sx="100000" sy="100000" kx="0" ky="0" algn="b" rotWithShape="0" blurRad="25400" dist="12700" dir="8100000">
                    <a:srgbClr val="FFFFFF"/>
                  </a:outerShdw>
                </a:effectLst>
                <a:latin typeface="Bangla Sangam MN"/>
                <a:ea typeface="Bangla Sangam MN"/>
                <a:cs typeface="Bangla Sangam MN"/>
                <a:sym typeface="Bangla Sangam MN"/>
              </a:defRPr>
            </a:pPr>
            <a:r>
              <a:t>Fermi LAT data is in green</a:t>
            </a:r>
          </a:p>
          <a:p>
            <a:pPr lvl="2" marL="685800" indent="-228600">
              <a:lnSpc>
                <a:spcPct val="90000"/>
              </a:lnSpc>
              <a:spcBef>
                <a:spcPts val="1200"/>
              </a:spcBef>
              <a:buSzPct val="100000"/>
              <a:buChar char="•"/>
              <a:defRPr b="1" sz="4400">
                <a:effectLst>
                  <a:outerShdw sx="100000" sy="100000" kx="0" ky="0" algn="b" rotWithShape="0" blurRad="25400" dist="12700" dir="8100000">
                    <a:srgbClr val="FFFFFF"/>
                  </a:outerShdw>
                </a:effectLst>
                <a:latin typeface="Bangla Sangam MN"/>
                <a:ea typeface="Bangla Sangam MN"/>
                <a:cs typeface="Bangla Sangam MN"/>
                <a:sym typeface="Bangla Sangam MN"/>
              </a:defRPr>
            </a:pPr>
            <a:r>
              <a:t>Simulated AMEGO-X data in red &amp; peach</a:t>
            </a:r>
          </a:p>
          <a:p>
            <a:pPr lvl="2" marL="685800" indent="-228600">
              <a:lnSpc>
                <a:spcPct val="90000"/>
              </a:lnSpc>
              <a:buSzPct val="100000"/>
              <a:buChar char="•"/>
              <a:defRPr b="1" sz="4400">
                <a:effectLst>
                  <a:outerShdw sx="100000" sy="100000" kx="0" ky="0" algn="b" rotWithShape="0" blurRad="25400" dist="12700" dir="8100000">
                    <a:srgbClr val="FFFFFF"/>
                  </a:outerShdw>
                </a:effectLst>
                <a:latin typeface="Bangla Sangam MN"/>
                <a:ea typeface="Bangla Sangam MN"/>
                <a:cs typeface="Bangla Sangam MN"/>
                <a:sym typeface="Bangla Sangam MN"/>
              </a:defRPr>
            </a:pPr>
            <a:r>
              <a:t>3 leptohadronic models representing different dominant emission processes. </a:t>
            </a:r>
          </a:p>
          <a:p>
            <a:pPr lvl="5" marL="1371600" indent="-228600">
              <a:lnSpc>
                <a:spcPct val="90000"/>
              </a:lnSpc>
              <a:spcBef>
                <a:spcPts val="500"/>
              </a:spcBef>
              <a:buSzPct val="100000"/>
              <a:buChar char="•"/>
              <a:defRPr b="1" sz="4200">
                <a:solidFill>
                  <a:srgbClr val="535353"/>
                </a:solidFill>
                <a:effectLst>
                  <a:outerShdw sx="100000" sy="100000" kx="0" ky="0" algn="b" rotWithShape="0" blurRad="25400" dist="12700" dir="8100000">
                    <a:srgbClr val="FFFFFF"/>
                  </a:outerShdw>
                </a:effectLst>
                <a:latin typeface="Bangla Sangam MN"/>
                <a:ea typeface="Bangla Sangam MN"/>
                <a:cs typeface="Bangla Sangam MN"/>
                <a:sym typeface="Bangla Sangam MN"/>
              </a:defRPr>
            </a:pPr>
            <a:r>
              <a:t>Purple is Inverse Compton</a:t>
            </a:r>
          </a:p>
          <a:p>
            <a:pPr lvl="5" marL="1371600" indent="-228600">
              <a:lnSpc>
                <a:spcPct val="90000"/>
              </a:lnSpc>
              <a:spcBef>
                <a:spcPts val="500"/>
              </a:spcBef>
              <a:buSzPct val="100000"/>
              <a:buChar char="•"/>
              <a:defRPr b="1" sz="4200">
                <a:solidFill>
                  <a:srgbClr val="535353"/>
                </a:solidFill>
                <a:effectLst>
                  <a:outerShdw sx="100000" sy="100000" kx="0" ky="0" algn="b" rotWithShape="0" blurRad="25400" dist="12700" dir="8100000">
                    <a:srgbClr val="FFFFFF"/>
                  </a:outerShdw>
                </a:effectLst>
                <a:latin typeface="Bangla Sangam MN"/>
                <a:ea typeface="Bangla Sangam MN"/>
                <a:cs typeface="Bangla Sangam MN"/>
                <a:sym typeface="Bangla Sangam MN"/>
              </a:defRPr>
            </a:pPr>
            <a:r>
              <a:t>Blue is hadronic cascades</a:t>
            </a:r>
          </a:p>
          <a:p>
            <a:pPr lvl="5" marL="1371600" indent="-228600">
              <a:lnSpc>
                <a:spcPct val="90000"/>
              </a:lnSpc>
              <a:spcBef>
                <a:spcPts val="500"/>
              </a:spcBef>
              <a:buSzPct val="100000"/>
              <a:buChar char="•"/>
              <a:defRPr b="1" sz="4200">
                <a:solidFill>
                  <a:srgbClr val="535353"/>
                </a:solidFill>
                <a:effectLst>
                  <a:outerShdw sx="100000" sy="100000" kx="0" ky="0" algn="b" rotWithShape="0" blurRad="25400" dist="12700" dir="8100000">
                    <a:srgbClr val="FFFFFF"/>
                  </a:outerShdw>
                </a:effectLst>
                <a:latin typeface="Bangla Sangam MN"/>
                <a:ea typeface="Bangla Sangam MN"/>
                <a:cs typeface="Bangla Sangam MN"/>
                <a:sym typeface="Bangla Sangam MN"/>
              </a:defRPr>
            </a:pPr>
            <a:r>
              <a:t>Tan is 2 zones with coronal gamma-gamma absorbed cascade emission in the MeV, but inverse Compton in the GeV</a:t>
            </a:r>
          </a:p>
          <a:p>
            <a:pPr>
              <a:lnSpc>
                <a:spcPct val="90000"/>
              </a:lnSpc>
              <a:spcBef>
                <a:spcPts val="1000"/>
              </a:spcBef>
              <a:defRPr b="1" sz="4200">
                <a:effectLst>
                  <a:outerShdw sx="100000" sy="100000" kx="0" ky="0" algn="b" rotWithShape="0" blurRad="25400" dist="12700" dir="8100000">
                    <a:srgbClr val="FFFFFF"/>
                  </a:outerShdw>
                </a:effectLst>
                <a:latin typeface="Bangla Sangam MN"/>
                <a:ea typeface="Bangla Sangam MN"/>
                <a:cs typeface="Bangla Sangam MN"/>
                <a:sym typeface="Bangla Sangam MN"/>
              </a:defRPr>
            </a:pPr>
            <a:r>
              <a:t>AMEGO-X would have detected the tan model or ruled it out through non-detection.</a:t>
            </a:r>
          </a:p>
        </p:txBody>
      </p:sp>
      <p:sp>
        <p:nvSpPr>
          <p:cNvPr id="383" name="(arxiv:2208.04990; accepted to JATIS)"/>
          <p:cNvSpPr txBox="1"/>
          <p:nvPr/>
        </p:nvSpPr>
        <p:spPr>
          <a:xfrm>
            <a:off x="2750127" y="12430118"/>
            <a:ext cx="6986419" cy="640077"/>
          </a:xfrm>
          <a:prstGeom prst="rect">
            <a:avLst/>
          </a:prstGeom>
          <a:ln w="25400">
            <a:miter lim="400000"/>
          </a:ln>
          <a:extLst>
            <a:ext uri="{C572A759-6A51-4108-AA02-DFA0A04FC94B}">
              <ma14:wrappingTextBoxFlag xmlns:ma14="http://schemas.microsoft.com/office/mac/drawingml/2011/main" val="1"/>
            </a:ext>
          </a:extLst>
        </p:spPr>
        <p:txBody>
          <a:bodyPr wrap="none" lIns="91437" tIns="91437" rIns="91437" bIns="91437">
            <a:spAutoFit/>
          </a:bodyPr>
          <a:lstStyle>
            <a:lvl1pPr>
              <a:defRPr b="1" sz="3000">
                <a:solidFill>
                  <a:srgbClr val="535353"/>
                </a:solidFill>
                <a:effectLst>
                  <a:outerShdw sx="100000" sy="100000" kx="0" ky="0" algn="b" rotWithShape="0" blurRad="25400" dist="0" dir="18900000">
                    <a:srgbClr val="FFFFFF"/>
                  </a:outerShdw>
                </a:effectLst>
              </a:defRPr>
            </a:lvl1pPr>
          </a:lstStyle>
          <a:p>
            <a:pPr/>
            <a:r>
              <a:t>(arxiv:2208.04990; accepted to JATIS)</a:t>
            </a:r>
          </a:p>
        </p:txBody>
      </p:sp>
      <p:sp>
        <p:nvSpPr>
          <p:cNvPr id="384" name="arXiv:2111.10600; submitting to ApJ)"/>
          <p:cNvSpPr txBox="1"/>
          <p:nvPr/>
        </p:nvSpPr>
        <p:spPr>
          <a:xfrm>
            <a:off x="637315" y="11354306"/>
            <a:ext cx="5187676" cy="552070"/>
          </a:xfrm>
          <a:prstGeom prst="rect">
            <a:avLst/>
          </a:prstGeom>
          <a:ln w="25400">
            <a:miter lim="400000"/>
          </a:ln>
          <a:extLst>
            <a:ext uri="{C572A759-6A51-4108-AA02-DFA0A04FC94B}">
              <ma14:wrappingTextBoxFlag xmlns:ma14="http://schemas.microsoft.com/office/mac/drawingml/2011/main" val="1"/>
            </a:ext>
          </a:extLst>
        </p:spPr>
        <p:txBody>
          <a:bodyPr wrap="none" lIns="91437" tIns="91437" rIns="91437" bIns="91437">
            <a:spAutoFit/>
          </a:bodyPr>
          <a:lstStyle>
            <a:lvl1pPr>
              <a:defRPr sz="2500">
                <a:effectLst>
                  <a:outerShdw sx="100000" sy="100000" kx="0" ky="0" algn="b" rotWithShape="0" blurRad="25400" dist="0" dir="18900000">
                    <a:srgbClr val="FFFFFF"/>
                  </a:outerShdw>
                </a:effectLst>
                <a:latin typeface="Bangla Sangam MN"/>
                <a:ea typeface="Bangla Sangam MN"/>
                <a:cs typeface="Bangla Sangam MN"/>
                <a:sym typeface="Bangla Sangam MN"/>
              </a:defRPr>
            </a:lvl1pPr>
          </a:lstStyle>
          <a:p>
            <a:pPr/>
            <a:r>
              <a:t>arXiv:2111.10600; submitting to ApJ)</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3"/>
          <a:srcRect l="0" t="0" r="0" b="0"/>
          <a:tile tx="0" ty="0" sx="100000" sy="100000" flip="none" algn="tl"/>
        </a:blipFill>
      </p:bgPr>
    </p:bg>
    <p:spTree>
      <p:nvGrpSpPr>
        <p:cNvPr id="1" name=""/>
        <p:cNvGrpSpPr/>
        <p:nvPr/>
      </p:nvGrpSpPr>
      <p:grpSpPr>
        <a:xfrm>
          <a:off x="0" y="0"/>
          <a:ext cx="0" cy="0"/>
          <a:chOff x="0" y="0"/>
          <a:chExt cx="0" cy="0"/>
        </a:xfrm>
      </p:grpSpPr>
      <p:sp>
        <p:nvSpPr>
          <p:cNvPr id="388" name="Title 1"/>
          <p:cNvSpPr txBox="1"/>
          <p:nvPr>
            <p:ph type="title"/>
          </p:nvPr>
        </p:nvSpPr>
        <p:spPr>
          <a:xfrm>
            <a:off x="629352" y="92074"/>
            <a:ext cx="23245456" cy="2286002"/>
          </a:xfrm>
          <a:prstGeom prst="rect">
            <a:avLst/>
          </a:prstGeom>
        </p:spPr>
        <p:txBody>
          <a:bodyPr/>
          <a:lstStyle>
            <a:lvl1pPr defTabSz="850389">
              <a:defRPr b="1" sz="7200">
                <a:solidFill>
                  <a:srgbClr val="151D0E"/>
                </a:solidFill>
                <a:effectLst>
                  <a:outerShdw sx="100000" sy="100000" kx="0" ky="0" algn="b" rotWithShape="0" blurRad="38100" dist="12700" dir="8100000">
                    <a:srgbClr val="FFFFFF"/>
                  </a:outerShdw>
                </a:effectLst>
                <a:latin typeface="+mj-lt"/>
                <a:ea typeface="+mj-ea"/>
                <a:cs typeface="+mj-cs"/>
                <a:sym typeface="Helvetica"/>
              </a:defRPr>
            </a:lvl1pPr>
          </a:lstStyle>
          <a:p>
            <a:pPr/>
            <a:r>
              <a:t>COSI Will Also Observe Blazars</a:t>
            </a:r>
          </a:p>
        </p:txBody>
      </p:sp>
      <p:sp>
        <p:nvSpPr>
          <p:cNvPr id="389" name="Slide Number Placeholder 11"/>
          <p:cNvSpPr txBox="1"/>
          <p:nvPr>
            <p:ph type="sldNum" sz="quarter" idx="2"/>
          </p:nvPr>
        </p:nvSpPr>
        <p:spPr>
          <a:xfrm>
            <a:off x="23103387" y="12385668"/>
            <a:ext cx="704123" cy="72897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90" name="The purple box, containing the peak of the tan model, is COSI’s sensitivity band.…"/>
          <p:cNvSpPr txBox="1"/>
          <p:nvPr/>
        </p:nvSpPr>
        <p:spPr>
          <a:xfrm>
            <a:off x="13854941" y="3935302"/>
            <a:ext cx="9487783" cy="7429141"/>
          </a:xfrm>
          <a:prstGeom prst="rect">
            <a:avLst/>
          </a:prstGeom>
          <a:ln w="25400">
            <a:miter lim="400000"/>
          </a:ln>
          <a:extLst>
            <a:ext uri="{C572A759-6A51-4108-AA02-DFA0A04FC94B}">
              <ma14:wrappingTextBoxFlag xmlns:ma14="http://schemas.microsoft.com/office/mac/drawingml/2011/main" val="1"/>
            </a:ext>
          </a:extLst>
        </p:spPr>
        <p:txBody>
          <a:bodyPr lIns="64312" tIns="64312" rIns="64312" bIns="64312">
            <a:spAutoFit/>
          </a:bodyPr>
          <a:lstStyle/>
          <a:p>
            <a:pPr defTabSz="2057400">
              <a:defRPr b="1" sz="4400">
                <a:effectLst>
                  <a:outerShdw sx="100000" sy="100000" kx="0" ky="0" algn="b" rotWithShape="0" blurRad="25400" dist="12700" dir="18900000">
                    <a:srgbClr val="FFFFFF"/>
                  </a:outerShdw>
                </a:effectLst>
                <a:latin typeface="Bangla Sangam MN"/>
                <a:ea typeface="Bangla Sangam MN"/>
                <a:cs typeface="Bangla Sangam MN"/>
                <a:sym typeface="Bangla Sangam MN"/>
              </a:defRPr>
            </a:pPr>
            <a:r>
              <a:t>The purple box, containing the peak of the tan model, is COSI’s sensitivity band.</a:t>
            </a:r>
          </a:p>
          <a:p>
            <a:pPr marL="228600" indent="-228600" defTabSz="2057400">
              <a:buSzPct val="100000"/>
              <a:buChar char="•"/>
              <a:defRPr b="1" sz="4400">
                <a:solidFill>
                  <a:srgbClr val="535353"/>
                </a:solidFill>
                <a:effectLst>
                  <a:outerShdw sx="100000" sy="100000" kx="0" ky="0" algn="b" rotWithShape="0" blurRad="25400" dist="12700" dir="18900000">
                    <a:srgbClr val="FFFFFF"/>
                  </a:outerShdw>
                </a:effectLst>
                <a:latin typeface="Bangla Sangam MN"/>
                <a:ea typeface="Bangla Sangam MN"/>
                <a:cs typeface="Bangla Sangam MN"/>
                <a:sym typeface="Bangla Sangam MN"/>
              </a:defRPr>
            </a:pPr>
            <a:r>
              <a:t>COSI is a large field of view 0.2-5 MeV gamma-ray satellite mission planned for launch in 2026 (Tomsick et al., arXiv:1908.04334, arXiv:2109.10403)</a:t>
            </a:r>
          </a:p>
          <a:p>
            <a:pPr marL="228600" indent="-228600" defTabSz="2057400">
              <a:buSzPct val="100000"/>
              <a:buChar char="•"/>
              <a:defRPr b="1" sz="4400">
                <a:solidFill>
                  <a:srgbClr val="535353"/>
                </a:solidFill>
                <a:effectLst>
                  <a:outerShdw sx="100000" sy="100000" kx="0" ky="0" algn="b" rotWithShape="0" blurRad="25400" dist="12700" dir="18900000">
                    <a:srgbClr val="FFFFFF"/>
                  </a:outerShdw>
                </a:effectLst>
                <a:latin typeface="Bangla Sangam MN"/>
                <a:ea typeface="Bangla Sangam MN"/>
                <a:cs typeface="Bangla Sangam MN"/>
                <a:sym typeface="Bangla Sangam MN"/>
              </a:defRPr>
            </a:pPr>
            <a:r>
              <a:t>COSI is expected to detect flares from ~35 blazars/year &amp; a correlation study with IceCube events is planned</a:t>
            </a:r>
          </a:p>
        </p:txBody>
      </p:sp>
      <p:grpSp>
        <p:nvGrpSpPr>
          <p:cNvPr id="393" name="Group"/>
          <p:cNvGrpSpPr/>
          <p:nvPr/>
        </p:nvGrpSpPr>
        <p:grpSpPr>
          <a:xfrm>
            <a:off x="550803" y="3433852"/>
            <a:ext cx="12945983" cy="8432041"/>
            <a:chOff x="0" y="0"/>
            <a:chExt cx="12945981" cy="8432040"/>
          </a:xfrm>
        </p:grpSpPr>
        <p:pic>
          <p:nvPicPr>
            <p:cNvPr id="391" name="TXS_SED_first_event_with_published_LAT.jpg" descr="TXS_SED_first_event_with_published_LAT.jpg"/>
            <p:cNvPicPr>
              <a:picLocks noChangeAspect="1"/>
            </p:cNvPicPr>
            <p:nvPr/>
          </p:nvPicPr>
          <p:blipFill>
            <a:blip r:embed="rId4">
              <a:extLst/>
            </a:blip>
            <a:srcRect l="635" t="11290" r="8565" b="0"/>
            <a:stretch>
              <a:fillRect/>
            </a:stretch>
          </p:blipFill>
          <p:spPr>
            <a:xfrm>
              <a:off x="0" y="0"/>
              <a:ext cx="12945982" cy="8432041"/>
            </a:xfrm>
            <a:prstGeom prst="rect">
              <a:avLst/>
            </a:prstGeom>
            <a:ln w="57150" cap="flat">
              <a:solidFill>
                <a:srgbClr val="1C1D51"/>
              </a:solidFill>
              <a:prstDash val="solid"/>
              <a:round/>
            </a:ln>
            <a:effectLst/>
          </p:spPr>
        </p:pic>
        <p:sp>
          <p:nvSpPr>
            <p:cNvPr id="392" name="Rectangle"/>
            <p:cNvSpPr/>
            <p:nvPr/>
          </p:nvSpPr>
          <p:spPr>
            <a:xfrm>
              <a:off x="3457568" y="1228739"/>
              <a:ext cx="1970170" cy="6118821"/>
            </a:xfrm>
            <a:prstGeom prst="rect">
              <a:avLst/>
            </a:prstGeom>
            <a:solidFill>
              <a:srgbClr val="746493">
                <a:alpha val="37941"/>
              </a:srgbClr>
            </a:solidFill>
            <a:ln w="12700" cap="flat">
              <a:noFill/>
              <a:miter lim="400000"/>
            </a:ln>
            <a:effectLst/>
          </p:spPr>
          <p:txBody>
            <a:bodyPr wrap="square" lIns="91437" tIns="91437" rIns="91437" bIns="91437" numCol="1" anchor="ctr">
              <a:noAutofit/>
            </a:bodyPr>
            <a:lstStyle/>
            <a:p>
              <a:pPr/>
            </a:p>
          </p:txBody>
        </p:sp>
      </p:grpSp>
      <p:sp>
        <p:nvSpPr>
          <p:cNvPr id="394" name="arXiv:2111.10600; submitting to ApJ)"/>
          <p:cNvSpPr txBox="1"/>
          <p:nvPr/>
        </p:nvSpPr>
        <p:spPr>
          <a:xfrm>
            <a:off x="637315" y="11354306"/>
            <a:ext cx="5187676" cy="552070"/>
          </a:xfrm>
          <a:prstGeom prst="rect">
            <a:avLst/>
          </a:prstGeom>
          <a:ln w="25400">
            <a:miter lim="400000"/>
          </a:ln>
          <a:extLst>
            <a:ext uri="{C572A759-6A51-4108-AA02-DFA0A04FC94B}">
              <ma14:wrappingTextBoxFlag xmlns:ma14="http://schemas.microsoft.com/office/mac/drawingml/2011/main" val="1"/>
            </a:ext>
          </a:extLst>
        </p:spPr>
        <p:txBody>
          <a:bodyPr wrap="none" lIns="91437" tIns="91437" rIns="91437" bIns="91437">
            <a:spAutoFit/>
          </a:bodyPr>
          <a:lstStyle>
            <a:lvl1pPr>
              <a:defRPr sz="2500">
                <a:effectLst>
                  <a:outerShdw sx="100000" sy="100000" kx="0" ky="0" algn="b" rotWithShape="0" blurRad="25400" dist="0" dir="18900000">
                    <a:srgbClr val="FFFFFF"/>
                  </a:outerShdw>
                </a:effectLst>
                <a:latin typeface="Bangla Sangam MN"/>
                <a:ea typeface="Bangla Sangam MN"/>
                <a:cs typeface="Bangla Sangam MN"/>
                <a:sym typeface="Bangla Sangam MN"/>
              </a:defRPr>
            </a:lvl1pPr>
          </a:lstStyle>
          <a:p>
            <a:pPr/>
            <a:r>
              <a:t>arXiv:2111.10600; submitting to ApJ)</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8" name="Title 1"/>
          <p:cNvSpPr txBox="1"/>
          <p:nvPr>
            <p:ph type="ctrTitle"/>
          </p:nvPr>
        </p:nvSpPr>
        <p:spPr>
          <a:xfrm>
            <a:off x="7470306" y="8339771"/>
            <a:ext cx="10813951" cy="2940053"/>
          </a:xfrm>
          <a:prstGeom prst="rect">
            <a:avLst/>
          </a:prstGeom>
        </p:spPr>
        <p:txBody>
          <a:bodyPr/>
          <a:lstStyle>
            <a:lvl1pPr algn="r">
              <a:defRPr b="1">
                <a:solidFill>
                  <a:srgbClr val="151D0E"/>
                </a:solidFill>
                <a:effectLst>
                  <a:outerShdw sx="100000" sy="100000" kx="0" ky="0" algn="b" rotWithShape="0" blurRad="50800" dist="38100" dir="2700000">
                    <a:srgbClr val="FFFFFF">
                      <a:alpha val="43000"/>
                    </a:srgbClr>
                  </a:outerShdw>
                </a:effectLst>
                <a:latin typeface="Times Roman"/>
                <a:ea typeface="Times Roman"/>
                <a:cs typeface="Times Roman"/>
                <a:sym typeface="Times Roman"/>
              </a:defRPr>
            </a:lvl1pPr>
          </a:lstStyle>
          <a:p>
            <a:pPr/>
            <a:r>
              <a:t>Questions?</a:t>
            </a:r>
          </a:p>
        </p:txBody>
      </p:sp>
      <p:pic>
        <p:nvPicPr>
          <p:cNvPr id="399" name="Content Placeholder 3" descr="Content Placeholder 3"/>
          <p:cNvPicPr>
            <a:picLocks noChangeAspect="0"/>
          </p:cNvPicPr>
          <p:nvPr/>
        </p:nvPicPr>
        <p:blipFill>
          <a:blip r:embed="rId2">
            <a:extLst/>
          </a:blip>
          <a:stretch>
            <a:fillRect/>
          </a:stretch>
        </p:blipFill>
        <p:spPr>
          <a:xfrm>
            <a:off x="5098629" y="2080968"/>
            <a:ext cx="10812972" cy="6356936"/>
          </a:xfrm>
          <a:prstGeom prst="rect">
            <a:avLst/>
          </a:prstGeom>
        </p:spPr>
      </p:pic>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1" name="References:…"/>
          <p:cNvSpPr txBox="1"/>
          <p:nvPr/>
        </p:nvSpPr>
        <p:spPr>
          <a:xfrm>
            <a:off x="793771" y="7690642"/>
            <a:ext cx="21748172" cy="5081625"/>
          </a:xfrm>
          <a:prstGeom prst="rect">
            <a:avLst/>
          </a:prstGeom>
          <a:ln w="25400">
            <a:miter lim="400000"/>
          </a:ln>
          <a:extLst>
            <a:ext uri="{C572A759-6A51-4108-AA02-DFA0A04FC94B}">
              <ma14:wrappingTextBoxFlag xmlns:ma14="http://schemas.microsoft.com/office/mac/drawingml/2011/main" val="1"/>
            </a:ext>
          </a:extLst>
        </p:spPr>
        <p:txBody>
          <a:bodyPr lIns="64312" tIns="64312" rIns="64312" bIns="64312">
            <a:spAutoFit/>
          </a:bodyPr>
          <a:lstStyle/>
          <a:p>
            <a:pPr defTabSz="2057400">
              <a:lnSpc>
                <a:spcPct val="90000"/>
              </a:lnSpc>
              <a:defRPr b="1" sz="3000">
                <a:effectLst>
                  <a:outerShdw sx="100000" sy="100000" kx="0" ky="0" algn="b" rotWithShape="0" blurRad="25400" dist="12700" dir="18900000">
                    <a:srgbClr val="FFFFFF"/>
                  </a:outerShdw>
                </a:effectLst>
                <a:latin typeface="Bangla Sangam MN"/>
                <a:ea typeface="Bangla Sangam MN"/>
                <a:cs typeface="Bangla Sangam MN"/>
                <a:sym typeface="Bangla Sangam MN"/>
              </a:defRPr>
            </a:pPr>
            <a:r>
              <a:t>References:</a:t>
            </a:r>
          </a:p>
          <a:p>
            <a:pPr defTabSz="2057400">
              <a:lnSpc>
                <a:spcPct val="90000"/>
              </a:lnSpc>
              <a:defRPr b="1" sz="3000">
                <a:effectLst>
                  <a:outerShdw sx="100000" sy="100000" kx="0" ky="0" algn="b" rotWithShape="0" blurRad="25400" dist="12700" dir="18900000">
                    <a:srgbClr val="FFFFFF"/>
                  </a:outerShdw>
                </a:effectLst>
                <a:latin typeface="Bangla Sangam MN"/>
                <a:ea typeface="Bangla Sangam MN"/>
                <a:cs typeface="Bangla Sangam MN"/>
                <a:sym typeface="Bangla Sangam MN"/>
              </a:defRPr>
            </a:pPr>
          </a:p>
          <a:p>
            <a:pPr defTabSz="2057400">
              <a:lnSpc>
                <a:spcPct val="90000"/>
              </a:lnSpc>
              <a:defRPr b="1" sz="3000">
                <a:effectLst>
                  <a:outerShdw sx="100000" sy="100000" kx="0" ky="0" algn="b" rotWithShape="0" blurRad="25400" dist="12700" dir="18900000">
                    <a:srgbClr val="FFFFFF"/>
                  </a:outerShdw>
                </a:effectLst>
                <a:latin typeface="Bangla Sangam MN"/>
                <a:ea typeface="Bangla Sangam MN"/>
                <a:cs typeface="Bangla Sangam MN"/>
                <a:sym typeface="Bangla Sangam MN"/>
              </a:defRPr>
            </a:pPr>
            <a:r>
              <a:t>Lewis, T. et al. 2021, Modeling and Simulations of TXS 0506+056 Neutrino Events in the MeV Band, </a:t>
            </a:r>
            <a:r>
              <a:rPr u="sng">
                <a:solidFill>
                  <a:srgbClr val="0000FF"/>
                </a:solidFill>
                <a:uFill>
                  <a:solidFill>
                    <a:srgbClr val="0000FF"/>
                  </a:solidFill>
                </a:uFill>
                <a:hlinkClick r:id="rId2" invalidUrl="" action="" tgtFrame="" tooltip="" history="1" highlightClick="0" endSnd="0"/>
              </a:rPr>
              <a:t>https://doi.org/10.48550/arXiv.2111.10600</a:t>
            </a:r>
          </a:p>
          <a:p>
            <a:pPr defTabSz="2057400">
              <a:lnSpc>
                <a:spcPct val="90000"/>
              </a:lnSpc>
              <a:defRPr b="1" sz="3000">
                <a:effectLst>
                  <a:outerShdw sx="100000" sy="100000" kx="0" ky="0" algn="b" rotWithShape="0" blurRad="25400" dist="12700" dir="18900000">
                    <a:srgbClr val="FFFFFF"/>
                  </a:outerShdw>
                </a:effectLst>
                <a:latin typeface="Bangla Sangam MN"/>
                <a:ea typeface="Bangla Sangam MN"/>
                <a:cs typeface="Bangla Sangam MN"/>
                <a:sym typeface="Bangla Sangam MN"/>
              </a:defRPr>
            </a:pPr>
          </a:p>
          <a:p>
            <a:pPr defTabSz="2057400">
              <a:lnSpc>
                <a:spcPct val="90000"/>
              </a:lnSpc>
              <a:defRPr b="1" sz="3000">
                <a:effectLst>
                  <a:outerShdw sx="100000" sy="100000" kx="0" ky="0" algn="b" rotWithShape="0" blurRad="25400" dist="12700" dir="18900000">
                    <a:srgbClr val="FFFFFF"/>
                  </a:outerShdw>
                </a:effectLst>
                <a:latin typeface="Bangla Sangam MN"/>
                <a:ea typeface="Bangla Sangam MN"/>
                <a:cs typeface="Bangla Sangam MN"/>
                <a:sym typeface="Bangla Sangam MN"/>
              </a:defRPr>
            </a:pPr>
            <a:r>
              <a:t>Rodrigues, X., Gao, S., Fedynitch, A., Palladino, A.,&amp;  Winter, W. 2019a, ApJL, 874, L29,  doi: 10.3847/2041-8213/ab1267</a:t>
            </a:r>
          </a:p>
          <a:p>
            <a:pPr defTabSz="2057400">
              <a:lnSpc>
                <a:spcPct val="90000"/>
              </a:lnSpc>
              <a:defRPr b="1" sz="3000">
                <a:effectLst>
                  <a:outerShdw sx="100000" sy="100000" kx="0" ky="0" algn="b" rotWithShape="0" blurRad="25400" dist="12700" dir="18900000">
                    <a:srgbClr val="FFFFFF"/>
                  </a:outerShdw>
                </a:effectLst>
                <a:latin typeface="Bangla Sangam MN"/>
                <a:ea typeface="Bangla Sangam MN"/>
                <a:cs typeface="Bangla Sangam MN"/>
                <a:sym typeface="Bangla Sangam MN"/>
              </a:defRPr>
            </a:pPr>
            <a:r>
              <a:t>—. 2019b, ApJL, 874, L29, doi: 10.3847/2041-8213/ab1267 </a:t>
            </a:r>
          </a:p>
          <a:p>
            <a:pPr defTabSz="2057400">
              <a:lnSpc>
                <a:spcPct val="90000"/>
              </a:lnSpc>
              <a:defRPr b="1" sz="3000">
                <a:effectLst>
                  <a:outerShdw sx="100000" sy="100000" kx="0" ky="0" algn="b" rotWithShape="0" blurRad="25400" dist="12700" dir="18900000">
                    <a:srgbClr val="FFFFFF"/>
                  </a:outerShdw>
                </a:effectLst>
                <a:latin typeface="Bangla Sangam MN"/>
                <a:ea typeface="Bangla Sangam MN"/>
                <a:cs typeface="Bangla Sangam MN"/>
                <a:sym typeface="Bangla Sangam MN"/>
              </a:defRPr>
            </a:pPr>
          </a:p>
          <a:p>
            <a:pPr defTabSz="2057400">
              <a:lnSpc>
                <a:spcPct val="90000"/>
              </a:lnSpc>
              <a:defRPr b="1" sz="3000">
                <a:effectLst>
                  <a:outerShdw sx="100000" sy="100000" kx="0" ky="0" algn="b" rotWithShape="0" blurRad="25400" dist="12700" dir="18900000">
                    <a:srgbClr val="FFFFFF"/>
                  </a:outerShdw>
                </a:effectLst>
                <a:latin typeface="Bangla Sangam MN"/>
                <a:ea typeface="Bangla Sangam MN"/>
                <a:cs typeface="Bangla Sangam MN"/>
                <a:sym typeface="Bangla Sangam MN"/>
              </a:defRPr>
            </a:pPr>
            <a:r>
              <a:t>Xue, R., Liu, R.-Y., Wang, Z.-R., Ding, N., &amp; Wang, X.-Y. 2021a, ApJ, 906, 51, doi: 10.3847/1538-4357/abc886 </a:t>
            </a:r>
          </a:p>
          <a:p>
            <a:pPr defTabSz="2057400">
              <a:lnSpc>
                <a:spcPct val="90000"/>
              </a:lnSpc>
              <a:defRPr b="1" sz="3000">
                <a:effectLst>
                  <a:outerShdw sx="100000" sy="100000" kx="0" ky="0" algn="b" rotWithShape="0" blurRad="25400" dist="12700" dir="18900000">
                    <a:srgbClr val="FFFFFF"/>
                  </a:outerShdw>
                </a:effectLst>
                <a:latin typeface="Bangla Sangam MN"/>
                <a:ea typeface="Bangla Sangam MN"/>
                <a:cs typeface="Bangla Sangam MN"/>
                <a:sym typeface="Bangla Sangam MN"/>
              </a:defRPr>
            </a:pPr>
          </a:p>
          <a:p>
            <a:pPr defTabSz="2057400">
              <a:lnSpc>
                <a:spcPct val="90000"/>
              </a:lnSpc>
              <a:defRPr b="1" sz="3000">
                <a:effectLst>
                  <a:outerShdw sx="100000" sy="100000" kx="0" ky="0" algn="b" rotWithShape="0" blurRad="25400" dist="12700" dir="18900000">
                    <a:srgbClr val="FFFFFF"/>
                  </a:outerShdw>
                </a:effectLst>
                <a:latin typeface="Bangla Sangam MN"/>
                <a:ea typeface="Bangla Sangam MN"/>
                <a:cs typeface="Bangla Sangam MN"/>
                <a:sym typeface="Bangla Sangam MN"/>
              </a:defRPr>
            </a:pPr>
            <a:r>
              <a:t>Zhang, B. T., Petropoulou, M., Murase, K., &amp; Oikonomou, F. 2020, ApJ, 889, 118, doi: 10.3847/1538-4357/ab659a </a:t>
            </a:r>
          </a:p>
        </p:txBody>
      </p:sp>
      <p:sp>
        <p:nvSpPr>
          <p:cNvPr id="402" name="Dr. Lewis’s research was supported by an appointment to the NASA Postdoctoral Program at the NASA Goddard Space Flight, administered by Oak Ridge Associated Universities under contract with NASA.…"/>
          <p:cNvSpPr txBox="1"/>
          <p:nvPr/>
        </p:nvSpPr>
        <p:spPr>
          <a:xfrm>
            <a:off x="928489" y="3355114"/>
            <a:ext cx="22527023" cy="2899626"/>
          </a:xfrm>
          <a:prstGeom prst="rect">
            <a:avLst/>
          </a:prstGeom>
          <a:ln w="25400">
            <a:miter lim="400000"/>
          </a:ln>
          <a:extLst>
            <a:ext uri="{C572A759-6A51-4108-AA02-DFA0A04FC94B}">
              <ma14:wrappingTextBoxFlag xmlns:ma14="http://schemas.microsoft.com/office/mac/drawingml/2011/main" val="1"/>
            </a:ext>
          </a:extLst>
        </p:spPr>
        <p:txBody>
          <a:bodyPr lIns="64312" tIns="64312" rIns="64312" bIns="64312">
            <a:spAutoFit/>
          </a:bodyPr>
          <a:lstStyle/>
          <a:p>
            <a:pPr defTabSz="2057400">
              <a:lnSpc>
                <a:spcPct val="90000"/>
              </a:lnSpc>
              <a:defRPr b="1" sz="3200">
                <a:effectLst>
                  <a:outerShdw sx="100000" sy="100000" kx="0" ky="0" algn="b" rotWithShape="0" blurRad="25400" dist="12700" dir="18900000">
                    <a:srgbClr val="FFFFFF"/>
                  </a:outerShdw>
                </a:effectLst>
                <a:latin typeface="Bangla Sangam MN"/>
                <a:ea typeface="Bangla Sangam MN"/>
                <a:cs typeface="Bangla Sangam MN"/>
                <a:sym typeface="Bangla Sangam MN"/>
              </a:defRPr>
            </a:pPr>
            <a:r>
              <a:t>Dr. Lewis’s research was supported by an appointment to the NASA Postdoctoral Program at the NASA Goddard Space Flight, administered by Oak Ridge Associated Universities under contract with NASA.</a:t>
            </a:r>
          </a:p>
          <a:p>
            <a:pPr defTabSz="2057400">
              <a:lnSpc>
                <a:spcPct val="90000"/>
              </a:lnSpc>
              <a:defRPr b="1" sz="3000">
                <a:effectLst>
                  <a:outerShdw sx="100000" sy="100000" kx="0" ky="0" algn="b" rotWithShape="0" blurRad="25400" dist="12700" dir="18900000">
                    <a:srgbClr val="FFFFFF"/>
                  </a:outerShdw>
                </a:effectLst>
                <a:latin typeface="Bangla Sangam MN"/>
                <a:ea typeface="Bangla Sangam MN"/>
                <a:cs typeface="Bangla Sangam MN"/>
                <a:sym typeface="Bangla Sangam MN"/>
              </a:defRPr>
            </a:pPr>
          </a:p>
          <a:p>
            <a:pPr defTabSz="2057400">
              <a:lnSpc>
                <a:spcPct val="90000"/>
              </a:lnSpc>
              <a:defRPr b="1" sz="3000">
                <a:effectLst>
                  <a:outerShdw sx="100000" sy="100000" kx="0" ky="0" algn="b" rotWithShape="0" blurRad="25400" dist="12700" dir="18900000">
                    <a:srgbClr val="FFFFFF"/>
                  </a:outerShdw>
                </a:effectLst>
                <a:latin typeface="Bangla Sangam MN"/>
                <a:ea typeface="Bangla Sangam MN"/>
                <a:cs typeface="Bangla Sangam MN"/>
                <a:sym typeface="Bangla Sangam MN"/>
              </a:defRPr>
            </a:pPr>
            <a:r>
              <a:t>H.F. acknowledges support by NASA under award number 80GSFC21M0002. Any opinions, findings, and conclusions or recommendations expressed in this material are those of the author(s) and do not necessarily reflect the views of the National Aeronautics and Space Administration.</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3"/>
          <a:srcRect l="0" t="0" r="0" b="0"/>
          <a:tile tx="0" ty="0" sx="100000" sy="100000" flip="none" algn="tl"/>
        </a:blipFill>
      </p:bgPr>
    </p:bg>
    <p:spTree>
      <p:nvGrpSpPr>
        <p:cNvPr id="1" name=""/>
        <p:cNvGrpSpPr/>
        <p:nvPr/>
      </p:nvGrpSpPr>
      <p:grpSpPr>
        <a:xfrm>
          <a:off x="0" y="0"/>
          <a:ext cx="0" cy="0"/>
          <a:chOff x="0" y="0"/>
          <a:chExt cx="0" cy="0"/>
        </a:xfrm>
      </p:grpSpPr>
      <p:sp>
        <p:nvSpPr>
          <p:cNvPr id="165" name="Title 1"/>
          <p:cNvSpPr txBox="1"/>
          <p:nvPr>
            <p:ph type="title"/>
          </p:nvPr>
        </p:nvSpPr>
        <p:spPr>
          <a:xfrm>
            <a:off x="3962400" y="549276"/>
            <a:ext cx="16459200" cy="2286003"/>
          </a:xfrm>
          <a:prstGeom prst="rect">
            <a:avLst/>
          </a:prstGeom>
        </p:spPr>
        <p:txBody>
          <a:bodyPr/>
          <a:lstStyle>
            <a:lvl1pPr>
              <a:defRPr b="1">
                <a:solidFill>
                  <a:srgbClr val="151D0E"/>
                </a:solidFill>
                <a:effectLst>
                  <a:outerShdw sx="100000" sy="100000" kx="0" ky="0" algn="b" rotWithShape="0" blurRad="38100" dist="12700" dir="8100000">
                    <a:srgbClr val="FFFFFF"/>
                  </a:outerShdw>
                </a:effectLst>
                <a:latin typeface="Bangla Sangam MN"/>
                <a:ea typeface="Bangla Sangam MN"/>
                <a:cs typeface="Bangla Sangam MN"/>
                <a:sym typeface="Bangla Sangam MN"/>
              </a:defRPr>
            </a:lvl1pPr>
          </a:lstStyle>
          <a:p>
            <a:pPr/>
            <a:r>
              <a:t>Models for Blazar Jets</a:t>
            </a:r>
          </a:p>
        </p:txBody>
      </p:sp>
      <p:pic>
        <p:nvPicPr>
          <p:cNvPr id="166" name="Content Placeholder 3" descr="Content Placeholder 3"/>
          <p:cNvPicPr>
            <a:picLocks noChangeAspect="1"/>
          </p:cNvPicPr>
          <p:nvPr/>
        </p:nvPicPr>
        <p:blipFill>
          <a:blip r:embed="rId4">
            <a:extLst/>
          </a:blip>
          <a:stretch>
            <a:fillRect/>
          </a:stretch>
        </p:blipFill>
        <p:spPr>
          <a:xfrm>
            <a:off x="3206882" y="2571504"/>
            <a:ext cx="17970236" cy="10111232"/>
          </a:xfrm>
          <a:prstGeom prst="rect">
            <a:avLst/>
          </a:prstGeom>
          <a:ln w="12700">
            <a:miter lim="400000"/>
          </a:ln>
        </p:spPr>
      </p:pic>
      <p:sp>
        <p:nvSpPr>
          <p:cNvPr id="167" name="TextBox 4"/>
          <p:cNvSpPr txBox="1"/>
          <p:nvPr/>
        </p:nvSpPr>
        <p:spPr>
          <a:xfrm>
            <a:off x="-1514197" y="12642653"/>
            <a:ext cx="8410266" cy="728977"/>
          </a:xfrm>
          <a:prstGeom prst="rect">
            <a:avLst/>
          </a:prstGeom>
          <a:ln w="25400">
            <a:miter lim="400000"/>
          </a:ln>
          <a:extLst>
            <a:ext uri="{C572A759-6A51-4108-AA02-DFA0A04FC94B}">
              <ma14:wrappingTextBoxFlag xmlns:ma14="http://schemas.microsoft.com/office/mac/drawingml/2011/main" val="1"/>
            </a:ext>
          </a:extLst>
        </p:spPr>
        <p:txBody>
          <a:bodyPr lIns="91437" tIns="91437" rIns="91437" bIns="91437">
            <a:spAutoFit/>
          </a:bodyPr>
          <a:lstStyle>
            <a:lvl1pPr algn="r">
              <a:defRPr b="1">
                <a:solidFill>
                  <a:srgbClr val="393939"/>
                </a:solidFill>
                <a:effectLst>
                  <a:outerShdw sx="100000" sy="100000" kx="0" ky="0" algn="b" rotWithShape="0" blurRad="12700" dist="12700" dir="8100000">
                    <a:srgbClr val="FFFFFF">
                      <a:alpha val="80000"/>
                    </a:srgbClr>
                  </a:outerShdw>
                </a:effectLst>
              </a:defRPr>
            </a:lvl1pPr>
          </a:lstStyle>
          <a:p>
            <a:pPr/>
            <a:r>
              <a:t>Image Credit: IPAC CalTech</a:t>
            </a:r>
          </a:p>
        </p:txBody>
      </p:sp>
      <p:sp>
        <p:nvSpPr>
          <p:cNvPr id="168" name="TextBox 28"/>
          <p:cNvSpPr txBox="1"/>
          <p:nvPr/>
        </p:nvSpPr>
        <p:spPr>
          <a:xfrm>
            <a:off x="9821784" y="9063314"/>
            <a:ext cx="10986028" cy="3243418"/>
          </a:xfrm>
          <a:prstGeom prst="rect">
            <a:avLst/>
          </a:prstGeom>
          <a:ln w="25400">
            <a:miter lim="400000"/>
          </a:ln>
          <a:extLst>
            <a:ext uri="{C572A759-6A51-4108-AA02-DFA0A04FC94B}">
              <ma14:wrappingTextBoxFlag xmlns:ma14="http://schemas.microsoft.com/office/mac/drawingml/2011/main" val="1"/>
            </a:ext>
          </a:extLst>
        </p:spPr>
        <p:txBody>
          <a:bodyPr lIns="91437" tIns="91437" rIns="91437" bIns="91437">
            <a:spAutoFit/>
          </a:bodyPr>
          <a:lstStyle/>
          <a:p>
            <a:pPr marL="457200" indent="-457200">
              <a:lnSpc>
                <a:spcPct val="90000"/>
              </a:lnSpc>
              <a:buSzPct val="100000"/>
              <a:buChar char="•"/>
              <a:defRPr b="1" sz="4000">
                <a:solidFill>
                  <a:srgbClr val="FFFFFF"/>
                </a:solidFill>
                <a:effectLst>
                  <a:outerShdw sx="100000" sy="100000" kx="0" ky="0" algn="b" rotWithShape="0" blurRad="12700" dist="12700" dir="18900000">
                    <a:srgbClr val="000000"/>
                  </a:outerShdw>
                </a:effectLst>
                <a:latin typeface="Bangla Sangam MN"/>
                <a:ea typeface="Bangla Sangam MN"/>
                <a:cs typeface="Bangla Sangam MN"/>
                <a:sym typeface="Bangla Sangam MN"/>
              </a:defRPr>
            </a:pPr>
            <a:r>
              <a:t>Homogeneous, one-zone leptonic and leptohadronic models</a:t>
            </a:r>
          </a:p>
          <a:p>
            <a:pPr marL="457200" indent="-457200">
              <a:lnSpc>
                <a:spcPct val="90000"/>
              </a:lnSpc>
              <a:buSzPct val="100000"/>
              <a:buChar char="•"/>
              <a:defRPr b="1" sz="4000">
                <a:solidFill>
                  <a:srgbClr val="FFFFFF"/>
                </a:solidFill>
                <a:effectLst>
                  <a:outerShdw sx="100000" sy="100000" kx="0" ky="0" algn="b" rotWithShape="0" blurRad="12700" dist="12700" dir="18900000">
                    <a:srgbClr val="000000"/>
                  </a:outerShdw>
                </a:effectLst>
                <a:latin typeface="Bangla Sangam MN"/>
                <a:ea typeface="Bangla Sangam MN"/>
                <a:cs typeface="Bangla Sangam MN"/>
                <a:sym typeface="Bangla Sangam MN"/>
              </a:defRPr>
            </a:pPr>
            <a:r>
              <a:t>“Low” injection energy</a:t>
            </a:r>
          </a:p>
          <a:p>
            <a:pPr marL="457200" indent="-457200">
              <a:lnSpc>
                <a:spcPct val="90000"/>
              </a:lnSpc>
              <a:buSzPct val="100000"/>
              <a:buChar char="•"/>
              <a:defRPr b="1" sz="4000">
                <a:solidFill>
                  <a:srgbClr val="FFFFFF"/>
                </a:solidFill>
                <a:effectLst>
                  <a:outerShdw sx="100000" sy="100000" kx="0" ky="0" algn="b" rotWithShape="0" blurRad="12700" dist="12700" dir="18900000">
                    <a:srgbClr val="000000"/>
                  </a:outerShdw>
                </a:effectLst>
                <a:latin typeface="Bangla Sangam MN"/>
                <a:ea typeface="Bangla Sangam MN"/>
                <a:cs typeface="Bangla Sangam MN"/>
                <a:sym typeface="Bangla Sangam MN"/>
              </a:defRPr>
            </a:pPr>
            <a:r>
              <a:t>Self-consistent: if a process appears in the SED, it also appears in the particle transport equation</a:t>
            </a:r>
          </a:p>
        </p:txBody>
      </p:sp>
      <p:sp>
        <p:nvSpPr>
          <p:cNvPr id="169" name="Slide Number Placeholder 2"/>
          <p:cNvSpPr txBox="1"/>
          <p:nvPr>
            <p:ph type="sldNum" sz="quarter" idx="2"/>
          </p:nvPr>
        </p:nvSpPr>
        <p:spPr>
          <a:xfrm>
            <a:off x="23173403" y="12541820"/>
            <a:ext cx="449850" cy="72897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3"/>
          <a:srcRect l="0" t="0" r="0" b="0"/>
          <a:tile tx="0" ty="0" sx="100000" sy="100000" flip="none" algn="tl"/>
        </a:blipFill>
      </p:bgPr>
    </p:bg>
    <p:spTree>
      <p:nvGrpSpPr>
        <p:cNvPr id="1" name=""/>
        <p:cNvGrpSpPr/>
        <p:nvPr/>
      </p:nvGrpSpPr>
      <p:grpSpPr>
        <a:xfrm>
          <a:off x="0" y="0"/>
          <a:ext cx="0" cy="0"/>
          <a:chOff x="0" y="0"/>
          <a:chExt cx="0" cy="0"/>
        </a:xfrm>
      </p:grpSpPr>
      <p:grpSp>
        <p:nvGrpSpPr>
          <p:cNvPr id="175" name="Group 17"/>
          <p:cNvGrpSpPr/>
          <p:nvPr/>
        </p:nvGrpSpPr>
        <p:grpSpPr>
          <a:xfrm>
            <a:off x="785710" y="3529868"/>
            <a:ext cx="9812875" cy="3454403"/>
            <a:chOff x="-1" y="0"/>
            <a:chExt cx="9812873" cy="3454401"/>
          </a:xfrm>
        </p:grpSpPr>
        <p:sp>
          <p:nvSpPr>
            <p:cNvPr id="173" name="Rectangle 3"/>
            <p:cNvSpPr/>
            <p:nvPr/>
          </p:nvSpPr>
          <p:spPr>
            <a:xfrm>
              <a:off x="-2" y="0"/>
              <a:ext cx="9812875" cy="3454402"/>
            </a:xfrm>
            <a:prstGeom prst="rect">
              <a:avLst/>
            </a:prstGeom>
            <a:solidFill>
              <a:srgbClr val="FFFFFF"/>
            </a:solidFill>
            <a:ln w="114300" cap="flat">
              <a:solidFill>
                <a:srgbClr val="2B390F"/>
              </a:solidFill>
              <a:prstDash val="solid"/>
              <a:round/>
            </a:ln>
            <a:effectLst>
              <a:outerShdw sx="100000" sy="100000" kx="0" ky="0" algn="b" rotWithShape="0" blurRad="76200" dist="38100" dir="5400000">
                <a:srgbClr val="000000">
                  <a:alpha val="35000"/>
                </a:srgbClr>
              </a:outerShdw>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sp>
          <p:nvSpPr>
            <p:cNvPr id="174" name="Trapezoid 11"/>
            <p:cNvSpPr/>
            <p:nvPr/>
          </p:nvSpPr>
          <p:spPr>
            <a:xfrm rot="16200000">
              <a:off x="3566317" y="-2959367"/>
              <a:ext cx="2777070" cy="9457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5400" y="0"/>
                  </a:lnTo>
                  <a:lnTo>
                    <a:pt x="16200" y="0"/>
                  </a:lnTo>
                  <a:lnTo>
                    <a:pt x="21600" y="21600"/>
                  </a:lnTo>
                  <a:close/>
                </a:path>
              </a:pathLst>
            </a:custGeom>
            <a:solidFill>
              <a:srgbClr val="000090"/>
            </a:solidFill>
            <a:ln w="12700" cap="flat">
              <a:noFill/>
              <a:miter lim="400000"/>
            </a:ln>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grpSp>
      <p:sp>
        <p:nvSpPr>
          <p:cNvPr id="176" name="Oval 10"/>
          <p:cNvSpPr/>
          <p:nvPr/>
        </p:nvSpPr>
        <p:spPr>
          <a:xfrm>
            <a:off x="5982454" y="4384998"/>
            <a:ext cx="643473" cy="1964273"/>
          </a:xfrm>
          <a:prstGeom prst="ellipse">
            <a:avLst/>
          </a:prstGeom>
          <a:solidFill>
            <a:srgbClr val="FF0000"/>
          </a:solidFill>
          <a:ln w="12700">
            <a:miter lim="400000"/>
          </a:ln>
        </p:spPr>
        <p:txBody>
          <a:bodyPr lIns="91437" tIns="91437" rIns="91437" bIns="91437" anchor="ctr"/>
          <a:lstStyle/>
          <a:p>
            <a:pPr algn="ctr">
              <a:defRPr>
                <a:solidFill>
                  <a:srgbClr val="FFFFFF"/>
                </a:solidFill>
                <a:latin typeface="+mn-lt"/>
                <a:ea typeface="+mn-ea"/>
                <a:cs typeface="+mn-cs"/>
                <a:sym typeface="Calibri"/>
              </a:defRPr>
            </a:pPr>
          </a:p>
        </p:txBody>
      </p:sp>
      <p:grpSp>
        <p:nvGrpSpPr>
          <p:cNvPr id="179" name="Cloud 13"/>
          <p:cNvGrpSpPr/>
          <p:nvPr/>
        </p:nvGrpSpPr>
        <p:grpSpPr>
          <a:xfrm>
            <a:off x="1856474" y="4554134"/>
            <a:ext cx="1688462" cy="1554367"/>
            <a:chOff x="33" y="-17"/>
            <a:chExt cx="1688460" cy="1554366"/>
          </a:xfrm>
        </p:grpSpPr>
        <p:sp>
          <p:nvSpPr>
            <p:cNvPr id="177" name="Shape"/>
            <p:cNvSpPr/>
            <p:nvPr/>
          </p:nvSpPr>
          <p:spPr>
            <a:xfrm>
              <a:off x="33" y="-18"/>
              <a:ext cx="1688462" cy="1554367"/>
            </a:xfrm>
            <a:custGeom>
              <a:avLst/>
              <a:gdLst/>
              <a:ahLst/>
              <a:cxnLst>
                <a:cxn ang="0">
                  <a:pos x="wd2" y="hd2"/>
                </a:cxn>
                <a:cxn ang="5400000">
                  <a:pos x="wd2" y="hd2"/>
                </a:cxn>
                <a:cxn ang="10800000">
                  <a:pos x="wd2" y="hd2"/>
                </a:cxn>
                <a:cxn ang="16200000">
                  <a:pos x="wd2" y="hd2"/>
                </a:cxn>
              </a:cxnLst>
              <a:rect l="0" t="0" r="r" b="b"/>
              <a:pathLst>
                <a:path w="20879" h="20684" fill="norm" stroke="1" extrusionOk="0">
                  <a:moveTo>
                    <a:pt x="1901" y="6800"/>
                  </a:moveTo>
                  <a:cubicBezTo>
                    <a:pt x="1658" y="4397"/>
                    <a:pt x="2907" y="2184"/>
                    <a:pt x="4691" y="1857"/>
                  </a:cubicBezTo>
                  <a:cubicBezTo>
                    <a:pt x="5414" y="1724"/>
                    <a:pt x="6149" y="1922"/>
                    <a:pt x="6778" y="2419"/>
                  </a:cubicBezTo>
                  <a:cubicBezTo>
                    <a:pt x="7445" y="725"/>
                    <a:pt x="9003" y="82"/>
                    <a:pt x="10259" y="981"/>
                  </a:cubicBezTo>
                  <a:cubicBezTo>
                    <a:pt x="10478" y="1139"/>
                    <a:pt x="10680" y="1338"/>
                    <a:pt x="10857" y="1573"/>
                  </a:cubicBezTo>
                  <a:cubicBezTo>
                    <a:pt x="11377" y="169"/>
                    <a:pt x="12642" y="-401"/>
                    <a:pt x="13683" y="299"/>
                  </a:cubicBezTo>
                  <a:cubicBezTo>
                    <a:pt x="13971" y="493"/>
                    <a:pt x="14223" y="774"/>
                    <a:pt x="14418" y="1119"/>
                  </a:cubicBezTo>
                  <a:cubicBezTo>
                    <a:pt x="15255" y="-209"/>
                    <a:pt x="16734" y="-373"/>
                    <a:pt x="17722" y="753"/>
                  </a:cubicBezTo>
                  <a:cubicBezTo>
                    <a:pt x="18137" y="1226"/>
                    <a:pt x="18417" y="1878"/>
                    <a:pt x="18513" y="2598"/>
                  </a:cubicBezTo>
                  <a:cubicBezTo>
                    <a:pt x="19885" y="3102"/>
                    <a:pt x="20694" y="5013"/>
                    <a:pt x="20321" y="6865"/>
                  </a:cubicBezTo>
                  <a:cubicBezTo>
                    <a:pt x="20289" y="7020"/>
                    <a:pt x="20250" y="7173"/>
                    <a:pt x="20203" y="7321"/>
                  </a:cubicBez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cubicBezTo>
                    <a:pt x="13280" y="19883"/>
                    <a:pt x="11460" y="21199"/>
                    <a:pt x="9738" y="20494"/>
                  </a:cubicBezTo>
                  <a:cubicBezTo>
                    <a:pt x="9016" y="20199"/>
                    <a:pt x="8392" y="19574"/>
                    <a:pt x="7973" y="18727"/>
                  </a:cubicBezTo>
                  <a:cubicBezTo>
                    <a:pt x="6209" y="20160"/>
                    <a:pt x="3920" y="19389"/>
                    <a:pt x="2859" y="17004"/>
                  </a:cubicBezTo>
                  <a:cubicBezTo>
                    <a:pt x="2846" y="16974"/>
                    <a:pt x="2833" y="16944"/>
                    <a:pt x="2820" y="16914"/>
                  </a:cubicBezTo>
                  <a:cubicBezTo>
                    <a:pt x="1666" y="17096"/>
                    <a:pt x="620" y="15986"/>
                    <a:pt x="485" y="14435"/>
                  </a:cubicBezTo>
                  <a:cubicBezTo>
                    <a:pt x="412" y="13608"/>
                    <a:pt x="615" y="12780"/>
                    <a:pt x="1038" y="12172"/>
                  </a:cubicBezTo>
                  <a:cubicBezTo>
                    <a:pt x="39" y="11379"/>
                    <a:pt x="-297" y="9639"/>
                    <a:pt x="288" y="8285"/>
                  </a:cubicBezTo>
                  <a:cubicBezTo>
                    <a:pt x="626" y="7504"/>
                    <a:pt x="1218" y="6988"/>
                    <a:pt x="1883" y="6895"/>
                  </a:cubicBezTo>
                  <a:close/>
                </a:path>
              </a:pathLst>
            </a:custGeom>
            <a:solidFill>
              <a:srgbClr val="FFFF00">
                <a:alpha val="18000"/>
              </a:srgbClr>
            </a:solidFill>
            <a:ln w="50800" cap="flat">
              <a:solidFill>
                <a:srgbClr val="FFFF00"/>
              </a:solidFill>
              <a:prstDash val="solid"/>
              <a:round/>
            </a:ln>
            <a:effectLst>
              <a:outerShdw sx="100000" sy="100000" kx="0" ky="0" algn="b" rotWithShape="0" blurRad="76200" dist="38100" dir="5400000">
                <a:srgbClr val="000000">
                  <a:alpha val="35000"/>
                </a:srgbClr>
              </a:outerShdw>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sp>
          <p:nvSpPr>
            <p:cNvPr id="178" name="Shape"/>
            <p:cNvSpPr/>
            <p:nvPr/>
          </p:nvSpPr>
          <p:spPr>
            <a:xfrm>
              <a:off x="85734" y="79036"/>
              <a:ext cx="1547165" cy="13196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05" y="12890"/>
                    <a:pt x="19193" y="14504"/>
                    <a:pt x="19193" y="16273"/>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50800" cap="flat">
              <a:solidFill>
                <a:srgbClr val="FFFF00"/>
              </a:solidFill>
              <a:prstDash val="solid"/>
              <a:round/>
            </a:ln>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grpSp>
      <p:sp>
        <p:nvSpPr>
          <p:cNvPr id="180" name="e-Oval 14"/>
          <p:cNvSpPr/>
          <p:nvPr/>
        </p:nvSpPr>
        <p:spPr>
          <a:xfrm>
            <a:off x="2138588" y="5096202"/>
            <a:ext cx="203205" cy="228605"/>
          </a:xfrm>
          <a:prstGeom prst="ellipse">
            <a:avLst/>
          </a:prstGeom>
          <a:solidFill>
            <a:srgbClr val="1BA102"/>
          </a:solidFill>
          <a:ln w="25400">
            <a:miter lim="400000"/>
          </a:ln>
          <a:effectLst>
            <a:outerShdw sx="100000" sy="100000" kx="0" ky="0" algn="b" rotWithShape="0" blurRad="76200" dist="38100" dir="5400000">
              <a:srgbClr val="FFFFFF">
                <a:alpha val="35000"/>
              </a:srgbClr>
            </a:outerShdw>
          </a:effectLst>
        </p:spPr>
        <p:txBody>
          <a:bodyPr lIns="91437" tIns="91437" rIns="91437" bIns="91437" anchor="ctr"/>
          <a:lstStyle/>
          <a:p>
            <a:pPr algn="ctr">
              <a:defRPr>
                <a:solidFill>
                  <a:srgbClr val="FFFFFF"/>
                </a:solidFill>
                <a:latin typeface="+mn-lt"/>
                <a:ea typeface="+mn-ea"/>
                <a:cs typeface="+mn-cs"/>
                <a:sym typeface="Calibri"/>
              </a:defRPr>
            </a:pPr>
          </a:p>
        </p:txBody>
      </p:sp>
      <p:sp>
        <p:nvSpPr>
          <p:cNvPr id="181" name="Freeform 50"/>
          <p:cNvSpPr/>
          <p:nvPr/>
        </p:nvSpPr>
        <p:spPr>
          <a:xfrm>
            <a:off x="2316388" y="4757536"/>
            <a:ext cx="6747937" cy="999067"/>
          </a:xfrm>
          <a:custGeom>
            <a:avLst/>
            <a:gdLst/>
            <a:ahLst/>
            <a:cxnLst>
              <a:cxn ang="0">
                <a:pos x="wd2" y="hd2"/>
              </a:cxn>
              <a:cxn ang="5400000">
                <a:pos x="wd2" y="hd2"/>
              </a:cxn>
              <a:cxn ang="10800000">
                <a:pos x="wd2" y="hd2"/>
              </a:cxn>
              <a:cxn ang="16200000">
                <a:pos x="wd2" y="hd2"/>
              </a:cxn>
            </a:cxnLst>
            <a:rect l="0" t="0" r="r" b="b"/>
            <a:pathLst>
              <a:path w="21596" h="21600" fill="norm" stroke="1" extrusionOk="0">
                <a:moveTo>
                  <a:pt x="0" y="12264"/>
                </a:moveTo>
                <a:cubicBezTo>
                  <a:pt x="27" y="12570"/>
                  <a:pt x="59" y="12856"/>
                  <a:pt x="81" y="13180"/>
                </a:cubicBezTo>
                <a:cubicBezTo>
                  <a:pt x="107" y="13566"/>
                  <a:pt x="126" y="14482"/>
                  <a:pt x="190" y="14827"/>
                </a:cubicBezTo>
                <a:cubicBezTo>
                  <a:pt x="212" y="14948"/>
                  <a:pt x="244" y="14949"/>
                  <a:pt x="271" y="15010"/>
                </a:cubicBezTo>
                <a:cubicBezTo>
                  <a:pt x="470" y="14949"/>
                  <a:pt x="669" y="14970"/>
                  <a:pt x="867" y="14827"/>
                </a:cubicBezTo>
                <a:cubicBezTo>
                  <a:pt x="924" y="14786"/>
                  <a:pt x="975" y="14583"/>
                  <a:pt x="1030" y="14461"/>
                </a:cubicBezTo>
                <a:lnTo>
                  <a:pt x="1111" y="14278"/>
                </a:lnTo>
                <a:cubicBezTo>
                  <a:pt x="1138" y="14217"/>
                  <a:pt x="1165" y="14142"/>
                  <a:pt x="1192" y="14095"/>
                </a:cubicBezTo>
                <a:cubicBezTo>
                  <a:pt x="1264" y="13973"/>
                  <a:pt x="1338" y="13888"/>
                  <a:pt x="1409" y="13729"/>
                </a:cubicBezTo>
                <a:cubicBezTo>
                  <a:pt x="1436" y="13668"/>
                  <a:pt x="1463" y="13599"/>
                  <a:pt x="1490" y="13546"/>
                </a:cubicBezTo>
                <a:cubicBezTo>
                  <a:pt x="1729" y="13086"/>
                  <a:pt x="1485" y="13619"/>
                  <a:pt x="1680" y="13180"/>
                </a:cubicBezTo>
                <a:cubicBezTo>
                  <a:pt x="1707" y="13058"/>
                  <a:pt x="1738" y="12969"/>
                  <a:pt x="1761" y="12814"/>
                </a:cubicBezTo>
                <a:cubicBezTo>
                  <a:pt x="1784" y="12658"/>
                  <a:pt x="1791" y="12409"/>
                  <a:pt x="1815" y="12264"/>
                </a:cubicBezTo>
                <a:cubicBezTo>
                  <a:pt x="1958" y="11422"/>
                  <a:pt x="1963" y="11824"/>
                  <a:pt x="2059" y="10983"/>
                </a:cubicBezTo>
                <a:cubicBezTo>
                  <a:pt x="2099" y="10636"/>
                  <a:pt x="2132" y="10251"/>
                  <a:pt x="2168" y="9885"/>
                </a:cubicBezTo>
                <a:cubicBezTo>
                  <a:pt x="2186" y="9702"/>
                  <a:pt x="2212" y="9544"/>
                  <a:pt x="2222" y="9336"/>
                </a:cubicBezTo>
                <a:lnTo>
                  <a:pt x="2276" y="8237"/>
                </a:lnTo>
                <a:cubicBezTo>
                  <a:pt x="2267" y="7261"/>
                  <a:pt x="2264" y="6281"/>
                  <a:pt x="2249" y="5308"/>
                </a:cubicBezTo>
                <a:cubicBezTo>
                  <a:pt x="2246" y="5117"/>
                  <a:pt x="2236" y="4928"/>
                  <a:pt x="2222" y="4759"/>
                </a:cubicBezTo>
                <a:cubicBezTo>
                  <a:pt x="2159" y="3999"/>
                  <a:pt x="2136" y="3645"/>
                  <a:pt x="2032" y="3295"/>
                </a:cubicBezTo>
                <a:cubicBezTo>
                  <a:pt x="2007" y="3209"/>
                  <a:pt x="1979" y="3139"/>
                  <a:pt x="1951" y="3112"/>
                </a:cubicBezTo>
                <a:cubicBezTo>
                  <a:pt x="1852" y="3017"/>
                  <a:pt x="1752" y="2990"/>
                  <a:pt x="1653" y="2929"/>
                </a:cubicBezTo>
                <a:cubicBezTo>
                  <a:pt x="1626" y="2807"/>
                  <a:pt x="1601" y="2652"/>
                  <a:pt x="1572" y="2563"/>
                </a:cubicBezTo>
                <a:cubicBezTo>
                  <a:pt x="1519" y="2406"/>
                  <a:pt x="1409" y="2197"/>
                  <a:pt x="1409" y="2197"/>
                </a:cubicBezTo>
                <a:cubicBezTo>
                  <a:pt x="1337" y="2258"/>
                  <a:pt x="1260" y="2197"/>
                  <a:pt x="1192" y="2380"/>
                </a:cubicBezTo>
                <a:cubicBezTo>
                  <a:pt x="1162" y="2461"/>
                  <a:pt x="1153" y="2732"/>
                  <a:pt x="1138" y="2929"/>
                </a:cubicBezTo>
                <a:cubicBezTo>
                  <a:pt x="1026" y="4445"/>
                  <a:pt x="1212" y="2453"/>
                  <a:pt x="1057" y="4027"/>
                </a:cubicBezTo>
                <a:cubicBezTo>
                  <a:pt x="1039" y="4393"/>
                  <a:pt x="1001" y="4740"/>
                  <a:pt x="1003" y="5125"/>
                </a:cubicBezTo>
                <a:cubicBezTo>
                  <a:pt x="1007" y="6248"/>
                  <a:pt x="972" y="11164"/>
                  <a:pt x="1057" y="13729"/>
                </a:cubicBezTo>
                <a:cubicBezTo>
                  <a:pt x="1068" y="14073"/>
                  <a:pt x="1098" y="14589"/>
                  <a:pt x="1138" y="14827"/>
                </a:cubicBezTo>
                <a:cubicBezTo>
                  <a:pt x="1187" y="15117"/>
                  <a:pt x="1246" y="15315"/>
                  <a:pt x="1301" y="15559"/>
                </a:cubicBezTo>
                <a:lnTo>
                  <a:pt x="1382" y="15925"/>
                </a:lnTo>
                <a:cubicBezTo>
                  <a:pt x="1400" y="16108"/>
                  <a:pt x="1411" y="16337"/>
                  <a:pt x="1436" y="16475"/>
                </a:cubicBezTo>
                <a:cubicBezTo>
                  <a:pt x="1458" y="16595"/>
                  <a:pt x="1492" y="16571"/>
                  <a:pt x="1517" y="16658"/>
                </a:cubicBezTo>
                <a:cubicBezTo>
                  <a:pt x="1547" y="16756"/>
                  <a:pt x="1568" y="16954"/>
                  <a:pt x="1599" y="17024"/>
                </a:cubicBezTo>
                <a:cubicBezTo>
                  <a:pt x="1651" y="17141"/>
                  <a:pt x="1707" y="17134"/>
                  <a:pt x="1761" y="17207"/>
                </a:cubicBezTo>
                <a:cubicBezTo>
                  <a:pt x="1846" y="17322"/>
                  <a:pt x="1873" y="17398"/>
                  <a:pt x="1951" y="17573"/>
                </a:cubicBezTo>
                <a:cubicBezTo>
                  <a:pt x="1978" y="17756"/>
                  <a:pt x="1999" y="17996"/>
                  <a:pt x="2032" y="18122"/>
                </a:cubicBezTo>
                <a:cubicBezTo>
                  <a:pt x="2082" y="18309"/>
                  <a:pt x="2195" y="18488"/>
                  <a:pt x="2195" y="18488"/>
                </a:cubicBezTo>
                <a:cubicBezTo>
                  <a:pt x="2285" y="18427"/>
                  <a:pt x="2376" y="18392"/>
                  <a:pt x="2466" y="18305"/>
                </a:cubicBezTo>
                <a:cubicBezTo>
                  <a:pt x="2503" y="18269"/>
                  <a:pt x="2537" y="18163"/>
                  <a:pt x="2574" y="18122"/>
                </a:cubicBezTo>
                <a:cubicBezTo>
                  <a:pt x="2646" y="18041"/>
                  <a:pt x="2718" y="17984"/>
                  <a:pt x="2791" y="17939"/>
                </a:cubicBezTo>
                <a:cubicBezTo>
                  <a:pt x="2917" y="17861"/>
                  <a:pt x="3044" y="17817"/>
                  <a:pt x="3170" y="17756"/>
                </a:cubicBezTo>
                <a:lnTo>
                  <a:pt x="3495" y="17024"/>
                </a:lnTo>
                <a:cubicBezTo>
                  <a:pt x="3523" y="16963"/>
                  <a:pt x="3553" y="16948"/>
                  <a:pt x="3577" y="16841"/>
                </a:cubicBezTo>
                <a:lnTo>
                  <a:pt x="3658" y="16475"/>
                </a:lnTo>
                <a:cubicBezTo>
                  <a:pt x="3694" y="16108"/>
                  <a:pt x="3746" y="15794"/>
                  <a:pt x="3766" y="15376"/>
                </a:cubicBezTo>
                <a:cubicBezTo>
                  <a:pt x="3775" y="15193"/>
                  <a:pt x="3781" y="15000"/>
                  <a:pt x="3793" y="14827"/>
                </a:cubicBezTo>
                <a:cubicBezTo>
                  <a:pt x="3867" y="13828"/>
                  <a:pt x="3834" y="14741"/>
                  <a:pt x="3875" y="13729"/>
                </a:cubicBezTo>
                <a:cubicBezTo>
                  <a:pt x="3894" y="13243"/>
                  <a:pt x="3929" y="12264"/>
                  <a:pt x="3929" y="12264"/>
                </a:cubicBezTo>
                <a:cubicBezTo>
                  <a:pt x="3920" y="11166"/>
                  <a:pt x="3925" y="10058"/>
                  <a:pt x="3902" y="8969"/>
                </a:cubicBezTo>
                <a:cubicBezTo>
                  <a:pt x="3897" y="8752"/>
                  <a:pt x="3875" y="8537"/>
                  <a:pt x="3848" y="8420"/>
                </a:cubicBezTo>
                <a:cubicBezTo>
                  <a:pt x="3763" y="8063"/>
                  <a:pt x="3643" y="8043"/>
                  <a:pt x="3550" y="7871"/>
                </a:cubicBezTo>
                <a:cubicBezTo>
                  <a:pt x="3494" y="7770"/>
                  <a:pt x="3441" y="7627"/>
                  <a:pt x="3387" y="7505"/>
                </a:cubicBezTo>
                <a:lnTo>
                  <a:pt x="3306" y="7322"/>
                </a:lnTo>
                <a:cubicBezTo>
                  <a:pt x="3279" y="7200"/>
                  <a:pt x="3254" y="7054"/>
                  <a:pt x="3224" y="6956"/>
                </a:cubicBezTo>
                <a:cubicBezTo>
                  <a:pt x="3082" y="6474"/>
                  <a:pt x="2911" y="6885"/>
                  <a:pt x="2764" y="6956"/>
                </a:cubicBezTo>
                <a:cubicBezTo>
                  <a:pt x="2720" y="7056"/>
                  <a:pt x="2629" y="7206"/>
                  <a:pt x="2601" y="7505"/>
                </a:cubicBezTo>
                <a:cubicBezTo>
                  <a:pt x="2571" y="7832"/>
                  <a:pt x="2547" y="8603"/>
                  <a:pt x="2547" y="8603"/>
                </a:cubicBezTo>
                <a:cubicBezTo>
                  <a:pt x="2538" y="9214"/>
                  <a:pt x="2520" y="9821"/>
                  <a:pt x="2520" y="10434"/>
                </a:cubicBezTo>
                <a:cubicBezTo>
                  <a:pt x="2520" y="11767"/>
                  <a:pt x="2366" y="15109"/>
                  <a:pt x="2628" y="16292"/>
                </a:cubicBezTo>
                <a:cubicBezTo>
                  <a:pt x="2652" y="16399"/>
                  <a:pt x="2683" y="16414"/>
                  <a:pt x="2710" y="16475"/>
                </a:cubicBezTo>
                <a:cubicBezTo>
                  <a:pt x="2814" y="17532"/>
                  <a:pt x="2705" y="16576"/>
                  <a:pt x="2845" y="17390"/>
                </a:cubicBezTo>
                <a:cubicBezTo>
                  <a:pt x="2884" y="17614"/>
                  <a:pt x="2914" y="17906"/>
                  <a:pt x="2953" y="18122"/>
                </a:cubicBezTo>
                <a:cubicBezTo>
                  <a:pt x="3087" y="18841"/>
                  <a:pt x="3078" y="18768"/>
                  <a:pt x="3197" y="19037"/>
                </a:cubicBezTo>
                <a:cubicBezTo>
                  <a:pt x="3252" y="19281"/>
                  <a:pt x="3295" y="19707"/>
                  <a:pt x="3360" y="19770"/>
                </a:cubicBezTo>
                <a:cubicBezTo>
                  <a:pt x="3423" y="19831"/>
                  <a:pt x="3487" y="19882"/>
                  <a:pt x="3550" y="19953"/>
                </a:cubicBezTo>
                <a:cubicBezTo>
                  <a:pt x="3653" y="20069"/>
                  <a:pt x="3696" y="20154"/>
                  <a:pt x="3793" y="20319"/>
                </a:cubicBezTo>
                <a:lnTo>
                  <a:pt x="4959" y="20136"/>
                </a:lnTo>
                <a:cubicBezTo>
                  <a:pt x="5023" y="20091"/>
                  <a:pt x="5059" y="19543"/>
                  <a:pt x="5121" y="19403"/>
                </a:cubicBezTo>
                <a:lnTo>
                  <a:pt x="5202" y="19220"/>
                </a:lnTo>
                <a:cubicBezTo>
                  <a:pt x="5230" y="19098"/>
                  <a:pt x="5263" y="19026"/>
                  <a:pt x="5284" y="18854"/>
                </a:cubicBezTo>
                <a:cubicBezTo>
                  <a:pt x="5302" y="18704"/>
                  <a:pt x="5295" y="18466"/>
                  <a:pt x="5311" y="18305"/>
                </a:cubicBezTo>
                <a:cubicBezTo>
                  <a:pt x="5332" y="18090"/>
                  <a:pt x="5365" y="17939"/>
                  <a:pt x="5392" y="17756"/>
                </a:cubicBezTo>
                <a:cubicBezTo>
                  <a:pt x="5491" y="15753"/>
                  <a:pt x="5333" y="18787"/>
                  <a:pt x="5473" y="16658"/>
                </a:cubicBezTo>
                <a:cubicBezTo>
                  <a:pt x="5497" y="16305"/>
                  <a:pt x="5510" y="15925"/>
                  <a:pt x="5528" y="15559"/>
                </a:cubicBezTo>
                <a:lnTo>
                  <a:pt x="5609" y="13912"/>
                </a:lnTo>
                <a:cubicBezTo>
                  <a:pt x="5618" y="13729"/>
                  <a:pt x="5620" y="13523"/>
                  <a:pt x="5636" y="13363"/>
                </a:cubicBezTo>
                <a:lnTo>
                  <a:pt x="5690" y="12814"/>
                </a:lnTo>
                <a:cubicBezTo>
                  <a:pt x="5789" y="10811"/>
                  <a:pt x="5631" y="13844"/>
                  <a:pt x="5771" y="11715"/>
                </a:cubicBezTo>
                <a:cubicBezTo>
                  <a:pt x="5795" y="11363"/>
                  <a:pt x="5794" y="10938"/>
                  <a:pt x="5826" y="10617"/>
                </a:cubicBezTo>
                <a:cubicBezTo>
                  <a:pt x="5844" y="10434"/>
                  <a:pt x="5867" y="10269"/>
                  <a:pt x="5880" y="10068"/>
                </a:cubicBezTo>
                <a:cubicBezTo>
                  <a:pt x="5903" y="9715"/>
                  <a:pt x="5916" y="9336"/>
                  <a:pt x="5934" y="8969"/>
                </a:cubicBezTo>
                <a:cubicBezTo>
                  <a:pt x="5979" y="8068"/>
                  <a:pt x="5956" y="8610"/>
                  <a:pt x="5988" y="7322"/>
                </a:cubicBezTo>
                <a:cubicBezTo>
                  <a:pt x="5979" y="6407"/>
                  <a:pt x="5992" y="5469"/>
                  <a:pt x="5961" y="4576"/>
                </a:cubicBezTo>
                <a:cubicBezTo>
                  <a:pt x="5954" y="4362"/>
                  <a:pt x="5910" y="4299"/>
                  <a:pt x="5880" y="4210"/>
                </a:cubicBezTo>
                <a:cubicBezTo>
                  <a:pt x="5828" y="4053"/>
                  <a:pt x="5717" y="3844"/>
                  <a:pt x="5717" y="3844"/>
                </a:cubicBezTo>
                <a:cubicBezTo>
                  <a:pt x="5699" y="3600"/>
                  <a:pt x="5679" y="3363"/>
                  <a:pt x="5663" y="3112"/>
                </a:cubicBezTo>
                <a:cubicBezTo>
                  <a:pt x="5652" y="2934"/>
                  <a:pt x="5654" y="2713"/>
                  <a:pt x="5636" y="2563"/>
                </a:cubicBezTo>
                <a:cubicBezTo>
                  <a:pt x="5616" y="2391"/>
                  <a:pt x="5582" y="2319"/>
                  <a:pt x="5555" y="2197"/>
                </a:cubicBezTo>
                <a:cubicBezTo>
                  <a:pt x="5437" y="2258"/>
                  <a:pt x="5317" y="2187"/>
                  <a:pt x="5202" y="2380"/>
                </a:cubicBezTo>
                <a:cubicBezTo>
                  <a:pt x="5165" y="2442"/>
                  <a:pt x="5145" y="2724"/>
                  <a:pt x="5121" y="2929"/>
                </a:cubicBezTo>
                <a:cubicBezTo>
                  <a:pt x="5081" y="3276"/>
                  <a:pt x="5013" y="4027"/>
                  <a:pt x="5013" y="4027"/>
                </a:cubicBezTo>
                <a:cubicBezTo>
                  <a:pt x="5028" y="5551"/>
                  <a:pt x="4948" y="6542"/>
                  <a:pt x="5121" y="7322"/>
                </a:cubicBezTo>
                <a:cubicBezTo>
                  <a:pt x="5145" y="7429"/>
                  <a:pt x="5175" y="7444"/>
                  <a:pt x="5202" y="7505"/>
                </a:cubicBezTo>
                <a:cubicBezTo>
                  <a:pt x="5359" y="8209"/>
                  <a:pt x="5208" y="7599"/>
                  <a:pt x="5365" y="8054"/>
                </a:cubicBezTo>
                <a:cubicBezTo>
                  <a:pt x="5599" y="8733"/>
                  <a:pt x="5364" y="8174"/>
                  <a:pt x="5555" y="8603"/>
                </a:cubicBezTo>
                <a:cubicBezTo>
                  <a:pt x="5684" y="9184"/>
                  <a:pt x="5585" y="8830"/>
                  <a:pt x="5744" y="9153"/>
                </a:cubicBezTo>
                <a:cubicBezTo>
                  <a:pt x="6107" y="9888"/>
                  <a:pt x="5725" y="9225"/>
                  <a:pt x="6042" y="9702"/>
                </a:cubicBezTo>
                <a:cubicBezTo>
                  <a:pt x="6079" y="9756"/>
                  <a:pt x="6115" y="9812"/>
                  <a:pt x="6151" y="9885"/>
                </a:cubicBezTo>
                <a:cubicBezTo>
                  <a:pt x="6206" y="9996"/>
                  <a:pt x="6257" y="10175"/>
                  <a:pt x="6313" y="10251"/>
                </a:cubicBezTo>
                <a:cubicBezTo>
                  <a:pt x="6359" y="10312"/>
                  <a:pt x="6403" y="10390"/>
                  <a:pt x="6449" y="10434"/>
                </a:cubicBezTo>
                <a:cubicBezTo>
                  <a:pt x="6593" y="10573"/>
                  <a:pt x="6882" y="10800"/>
                  <a:pt x="6882" y="10800"/>
                </a:cubicBezTo>
                <a:cubicBezTo>
                  <a:pt x="7054" y="10739"/>
                  <a:pt x="7227" y="10774"/>
                  <a:pt x="7397" y="10617"/>
                </a:cubicBezTo>
                <a:cubicBezTo>
                  <a:pt x="7481" y="10540"/>
                  <a:pt x="7485" y="10023"/>
                  <a:pt x="7533" y="9702"/>
                </a:cubicBezTo>
                <a:cubicBezTo>
                  <a:pt x="7556" y="9546"/>
                  <a:pt x="7587" y="9458"/>
                  <a:pt x="7614" y="9336"/>
                </a:cubicBezTo>
                <a:cubicBezTo>
                  <a:pt x="7639" y="8839"/>
                  <a:pt x="7706" y="8211"/>
                  <a:pt x="7641" y="7688"/>
                </a:cubicBezTo>
                <a:cubicBezTo>
                  <a:pt x="7612" y="7454"/>
                  <a:pt x="7569" y="7316"/>
                  <a:pt x="7533" y="7139"/>
                </a:cubicBezTo>
                <a:cubicBezTo>
                  <a:pt x="7506" y="7011"/>
                  <a:pt x="7479" y="6895"/>
                  <a:pt x="7451" y="6773"/>
                </a:cubicBezTo>
                <a:cubicBezTo>
                  <a:pt x="7096" y="6991"/>
                  <a:pt x="7248" y="6743"/>
                  <a:pt x="6991" y="7322"/>
                </a:cubicBezTo>
                <a:lnTo>
                  <a:pt x="6828" y="7688"/>
                </a:lnTo>
                <a:lnTo>
                  <a:pt x="6747" y="7871"/>
                </a:lnTo>
                <a:cubicBezTo>
                  <a:pt x="6693" y="8115"/>
                  <a:pt x="6605" y="8186"/>
                  <a:pt x="6584" y="8603"/>
                </a:cubicBezTo>
                <a:cubicBezTo>
                  <a:pt x="6575" y="8786"/>
                  <a:pt x="6571" y="8984"/>
                  <a:pt x="6557" y="9153"/>
                </a:cubicBezTo>
                <a:cubicBezTo>
                  <a:pt x="6526" y="9537"/>
                  <a:pt x="6485" y="9885"/>
                  <a:pt x="6449" y="10251"/>
                </a:cubicBezTo>
                <a:cubicBezTo>
                  <a:pt x="6431" y="10434"/>
                  <a:pt x="6418" y="10644"/>
                  <a:pt x="6395" y="10800"/>
                </a:cubicBezTo>
                <a:lnTo>
                  <a:pt x="6313" y="11349"/>
                </a:lnTo>
                <a:lnTo>
                  <a:pt x="6259" y="12447"/>
                </a:lnTo>
                <a:lnTo>
                  <a:pt x="6232" y="12997"/>
                </a:lnTo>
                <a:cubicBezTo>
                  <a:pt x="6275" y="16501"/>
                  <a:pt x="6221" y="14203"/>
                  <a:pt x="6286" y="15742"/>
                </a:cubicBezTo>
                <a:cubicBezTo>
                  <a:pt x="6295" y="15937"/>
                  <a:pt x="6321" y="16792"/>
                  <a:pt x="6341" y="17024"/>
                </a:cubicBezTo>
                <a:cubicBezTo>
                  <a:pt x="6372" y="17408"/>
                  <a:pt x="6413" y="17756"/>
                  <a:pt x="6449" y="18122"/>
                </a:cubicBezTo>
                <a:cubicBezTo>
                  <a:pt x="6498" y="18623"/>
                  <a:pt x="6499" y="18780"/>
                  <a:pt x="6584" y="19037"/>
                </a:cubicBezTo>
                <a:cubicBezTo>
                  <a:pt x="6637" y="19194"/>
                  <a:pt x="6691" y="19328"/>
                  <a:pt x="6747" y="19403"/>
                </a:cubicBezTo>
                <a:cubicBezTo>
                  <a:pt x="6824" y="19508"/>
                  <a:pt x="6914" y="19614"/>
                  <a:pt x="6991" y="19770"/>
                </a:cubicBezTo>
                <a:cubicBezTo>
                  <a:pt x="7046" y="19880"/>
                  <a:pt x="7099" y="20014"/>
                  <a:pt x="7153" y="20136"/>
                </a:cubicBezTo>
                <a:cubicBezTo>
                  <a:pt x="7180" y="20197"/>
                  <a:pt x="7207" y="20272"/>
                  <a:pt x="7235" y="20319"/>
                </a:cubicBezTo>
                <a:cubicBezTo>
                  <a:pt x="7271" y="20380"/>
                  <a:pt x="7307" y="20433"/>
                  <a:pt x="7343" y="20502"/>
                </a:cubicBezTo>
                <a:cubicBezTo>
                  <a:pt x="7371" y="20555"/>
                  <a:pt x="7396" y="20647"/>
                  <a:pt x="7424" y="20685"/>
                </a:cubicBezTo>
                <a:cubicBezTo>
                  <a:pt x="7532" y="20830"/>
                  <a:pt x="7750" y="21051"/>
                  <a:pt x="7750" y="21051"/>
                </a:cubicBezTo>
                <a:cubicBezTo>
                  <a:pt x="7826" y="21004"/>
                  <a:pt x="8025" y="21037"/>
                  <a:pt x="8129" y="20685"/>
                </a:cubicBezTo>
                <a:cubicBezTo>
                  <a:pt x="8158" y="20586"/>
                  <a:pt x="8183" y="20441"/>
                  <a:pt x="8210" y="20319"/>
                </a:cubicBezTo>
                <a:cubicBezTo>
                  <a:pt x="8278" y="18938"/>
                  <a:pt x="8186" y="20640"/>
                  <a:pt x="8291" y="19220"/>
                </a:cubicBezTo>
                <a:cubicBezTo>
                  <a:pt x="8313" y="18928"/>
                  <a:pt x="8334" y="18212"/>
                  <a:pt x="8346" y="17939"/>
                </a:cubicBezTo>
                <a:cubicBezTo>
                  <a:pt x="8423" y="16102"/>
                  <a:pt x="8315" y="18945"/>
                  <a:pt x="8400" y="16658"/>
                </a:cubicBezTo>
                <a:cubicBezTo>
                  <a:pt x="8386" y="15809"/>
                  <a:pt x="8394" y="14604"/>
                  <a:pt x="8291" y="13912"/>
                </a:cubicBezTo>
                <a:cubicBezTo>
                  <a:pt x="8268" y="13756"/>
                  <a:pt x="8239" y="13644"/>
                  <a:pt x="8210" y="13546"/>
                </a:cubicBezTo>
                <a:cubicBezTo>
                  <a:pt x="8185" y="13459"/>
                  <a:pt x="8156" y="13424"/>
                  <a:pt x="8129" y="13363"/>
                </a:cubicBezTo>
                <a:cubicBezTo>
                  <a:pt x="8032" y="13494"/>
                  <a:pt x="7982" y="13440"/>
                  <a:pt x="7912" y="13912"/>
                </a:cubicBezTo>
                <a:cubicBezTo>
                  <a:pt x="7889" y="14067"/>
                  <a:pt x="7876" y="14278"/>
                  <a:pt x="7858" y="14461"/>
                </a:cubicBezTo>
                <a:cubicBezTo>
                  <a:pt x="7824" y="16061"/>
                  <a:pt x="7816" y="15723"/>
                  <a:pt x="7858" y="17573"/>
                </a:cubicBezTo>
                <a:cubicBezTo>
                  <a:pt x="7862" y="17764"/>
                  <a:pt x="7869" y="17961"/>
                  <a:pt x="7885" y="18122"/>
                </a:cubicBezTo>
                <a:cubicBezTo>
                  <a:pt x="7906" y="18337"/>
                  <a:pt x="7939" y="18488"/>
                  <a:pt x="7966" y="18671"/>
                </a:cubicBezTo>
                <a:cubicBezTo>
                  <a:pt x="7975" y="18854"/>
                  <a:pt x="7978" y="19060"/>
                  <a:pt x="7993" y="19220"/>
                </a:cubicBezTo>
                <a:cubicBezTo>
                  <a:pt x="8044" y="19737"/>
                  <a:pt x="8173" y="20211"/>
                  <a:pt x="8237" y="20502"/>
                </a:cubicBezTo>
                <a:cubicBezTo>
                  <a:pt x="8342" y="20975"/>
                  <a:pt x="8288" y="20798"/>
                  <a:pt x="8400" y="21051"/>
                </a:cubicBezTo>
                <a:cubicBezTo>
                  <a:pt x="8553" y="20990"/>
                  <a:pt x="8708" y="20992"/>
                  <a:pt x="8860" y="20868"/>
                </a:cubicBezTo>
                <a:cubicBezTo>
                  <a:pt x="8934" y="20808"/>
                  <a:pt x="9077" y="20502"/>
                  <a:pt x="9077" y="20502"/>
                </a:cubicBezTo>
                <a:cubicBezTo>
                  <a:pt x="9104" y="20380"/>
                  <a:pt x="9129" y="20234"/>
                  <a:pt x="9159" y="20136"/>
                </a:cubicBezTo>
                <a:cubicBezTo>
                  <a:pt x="9184" y="20049"/>
                  <a:pt x="9216" y="20060"/>
                  <a:pt x="9240" y="19953"/>
                </a:cubicBezTo>
                <a:cubicBezTo>
                  <a:pt x="9443" y="19038"/>
                  <a:pt x="9209" y="19656"/>
                  <a:pt x="9402" y="19220"/>
                </a:cubicBezTo>
                <a:cubicBezTo>
                  <a:pt x="9420" y="19037"/>
                  <a:pt x="9432" y="18816"/>
                  <a:pt x="9457" y="18671"/>
                </a:cubicBezTo>
                <a:cubicBezTo>
                  <a:pt x="9506" y="18381"/>
                  <a:pt x="9619" y="17939"/>
                  <a:pt x="9619" y="17939"/>
                </a:cubicBezTo>
                <a:cubicBezTo>
                  <a:pt x="9655" y="17573"/>
                  <a:pt x="9707" y="17258"/>
                  <a:pt x="9728" y="16841"/>
                </a:cubicBezTo>
                <a:lnTo>
                  <a:pt x="9809" y="15193"/>
                </a:lnTo>
                <a:cubicBezTo>
                  <a:pt x="9818" y="15010"/>
                  <a:pt x="9830" y="14833"/>
                  <a:pt x="9836" y="14644"/>
                </a:cubicBezTo>
                <a:cubicBezTo>
                  <a:pt x="9870" y="13482"/>
                  <a:pt x="9852" y="14031"/>
                  <a:pt x="9890" y="12997"/>
                </a:cubicBezTo>
                <a:cubicBezTo>
                  <a:pt x="9881" y="11654"/>
                  <a:pt x="9878" y="10309"/>
                  <a:pt x="9863" y="8969"/>
                </a:cubicBezTo>
                <a:cubicBezTo>
                  <a:pt x="9860" y="8719"/>
                  <a:pt x="9844" y="8483"/>
                  <a:pt x="9836" y="8237"/>
                </a:cubicBezTo>
                <a:cubicBezTo>
                  <a:pt x="9826" y="7934"/>
                  <a:pt x="9820" y="7624"/>
                  <a:pt x="9809" y="7322"/>
                </a:cubicBezTo>
                <a:cubicBezTo>
                  <a:pt x="9738" y="5400"/>
                  <a:pt x="9831" y="8439"/>
                  <a:pt x="9755" y="6041"/>
                </a:cubicBezTo>
                <a:cubicBezTo>
                  <a:pt x="9735" y="5432"/>
                  <a:pt x="9730" y="4800"/>
                  <a:pt x="9700" y="4210"/>
                </a:cubicBezTo>
                <a:cubicBezTo>
                  <a:pt x="9691" y="4027"/>
                  <a:pt x="9689" y="3822"/>
                  <a:pt x="9673" y="3661"/>
                </a:cubicBezTo>
                <a:cubicBezTo>
                  <a:pt x="9652" y="3446"/>
                  <a:pt x="9624" y="3255"/>
                  <a:pt x="9592" y="3112"/>
                </a:cubicBezTo>
                <a:cubicBezTo>
                  <a:pt x="9556" y="2948"/>
                  <a:pt x="9396" y="2777"/>
                  <a:pt x="9375" y="2746"/>
                </a:cubicBezTo>
                <a:cubicBezTo>
                  <a:pt x="9273" y="2593"/>
                  <a:pt x="9276" y="2583"/>
                  <a:pt x="9186" y="2380"/>
                </a:cubicBezTo>
                <a:cubicBezTo>
                  <a:pt x="9014" y="2441"/>
                  <a:pt x="8842" y="2458"/>
                  <a:pt x="8671" y="2563"/>
                </a:cubicBezTo>
                <a:cubicBezTo>
                  <a:pt x="8642" y="2580"/>
                  <a:pt x="8615" y="2659"/>
                  <a:pt x="8589" y="2746"/>
                </a:cubicBezTo>
                <a:cubicBezTo>
                  <a:pt x="8560" y="2844"/>
                  <a:pt x="8531" y="2956"/>
                  <a:pt x="8508" y="3112"/>
                </a:cubicBezTo>
                <a:cubicBezTo>
                  <a:pt x="8467" y="3388"/>
                  <a:pt x="8435" y="3715"/>
                  <a:pt x="8400" y="4027"/>
                </a:cubicBezTo>
                <a:cubicBezTo>
                  <a:pt x="8380" y="4203"/>
                  <a:pt x="8364" y="4393"/>
                  <a:pt x="8346" y="4576"/>
                </a:cubicBezTo>
                <a:cubicBezTo>
                  <a:pt x="8337" y="4820"/>
                  <a:pt x="8315" y="5058"/>
                  <a:pt x="8319" y="5308"/>
                </a:cubicBezTo>
                <a:cubicBezTo>
                  <a:pt x="8325" y="5801"/>
                  <a:pt x="8364" y="6716"/>
                  <a:pt x="8427" y="7139"/>
                </a:cubicBezTo>
                <a:cubicBezTo>
                  <a:pt x="8484" y="7522"/>
                  <a:pt x="8604" y="7781"/>
                  <a:pt x="8671" y="7871"/>
                </a:cubicBezTo>
                <a:cubicBezTo>
                  <a:pt x="8716" y="7932"/>
                  <a:pt x="8762" y="7979"/>
                  <a:pt x="8806" y="8054"/>
                </a:cubicBezTo>
                <a:cubicBezTo>
                  <a:pt x="8834" y="8101"/>
                  <a:pt x="8860" y="8191"/>
                  <a:pt x="8888" y="8237"/>
                </a:cubicBezTo>
                <a:cubicBezTo>
                  <a:pt x="8932" y="8313"/>
                  <a:pt x="8979" y="8338"/>
                  <a:pt x="9023" y="8420"/>
                </a:cubicBezTo>
                <a:cubicBezTo>
                  <a:pt x="9078" y="8522"/>
                  <a:pt x="9133" y="8643"/>
                  <a:pt x="9186" y="8786"/>
                </a:cubicBezTo>
                <a:cubicBezTo>
                  <a:pt x="9275" y="9029"/>
                  <a:pt x="9391" y="9362"/>
                  <a:pt x="9484" y="9519"/>
                </a:cubicBezTo>
                <a:cubicBezTo>
                  <a:pt x="9520" y="9580"/>
                  <a:pt x="9555" y="9682"/>
                  <a:pt x="9592" y="9702"/>
                </a:cubicBezTo>
                <a:cubicBezTo>
                  <a:pt x="9781" y="9804"/>
                  <a:pt x="9971" y="9824"/>
                  <a:pt x="10161" y="9885"/>
                </a:cubicBezTo>
                <a:cubicBezTo>
                  <a:pt x="10224" y="9946"/>
                  <a:pt x="10288" y="9991"/>
                  <a:pt x="10351" y="10068"/>
                </a:cubicBezTo>
                <a:cubicBezTo>
                  <a:pt x="10387" y="10113"/>
                  <a:pt x="10422" y="10251"/>
                  <a:pt x="10459" y="10251"/>
                </a:cubicBezTo>
                <a:cubicBezTo>
                  <a:pt x="10694" y="10251"/>
                  <a:pt x="10929" y="10129"/>
                  <a:pt x="11164" y="10068"/>
                </a:cubicBezTo>
                <a:cubicBezTo>
                  <a:pt x="11234" y="10000"/>
                  <a:pt x="11359" y="9957"/>
                  <a:pt x="11435" y="9702"/>
                </a:cubicBezTo>
                <a:cubicBezTo>
                  <a:pt x="11464" y="9603"/>
                  <a:pt x="11489" y="9463"/>
                  <a:pt x="11516" y="9336"/>
                </a:cubicBezTo>
                <a:cubicBezTo>
                  <a:pt x="11590" y="8979"/>
                  <a:pt x="11648" y="8707"/>
                  <a:pt x="11706" y="8237"/>
                </a:cubicBezTo>
                <a:cubicBezTo>
                  <a:pt x="11726" y="8068"/>
                  <a:pt x="11742" y="7871"/>
                  <a:pt x="11760" y="7688"/>
                </a:cubicBezTo>
                <a:cubicBezTo>
                  <a:pt x="11780" y="7278"/>
                  <a:pt x="11804" y="6834"/>
                  <a:pt x="11814" y="6407"/>
                </a:cubicBezTo>
                <a:cubicBezTo>
                  <a:pt x="11826" y="5861"/>
                  <a:pt x="11832" y="5308"/>
                  <a:pt x="11841" y="4759"/>
                </a:cubicBezTo>
                <a:cubicBezTo>
                  <a:pt x="11832" y="4149"/>
                  <a:pt x="11845" y="3505"/>
                  <a:pt x="11814" y="2929"/>
                </a:cubicBezTo>
                <a:cubicBezTo>
                  <a:pt x="11804" y="2747"/>
                  <a:pt x="11761" y="2746"/>
                  <a:pt x="11733" y="2746"/>
                </a:cubicBezTo>
                <a:cubicBezTo>
                  <a:pt x="11588" y="2746"/>
                  <a:pt x="11444" y="2868"/>
                  <a:pt x="11299" y="2929"/>
                </a:cubicBezTo>
                <a:cubicBezTo>
                  <a:pt x="11272" y="3051"/>
                  <a:pt x="11241" y="3139"/>
                  <a:pt x="11218" y="3295"/>
                </a:cubicBezTo>
                <a:cubicBezTo>
                  <a:pt x="11113" y="4005"/>
                  <a:pt x="11153" y="4849"/>
                  <a:pt x="11137" y="5858"/>
                </a:cubicBezTo>
                <a:cubicBezTo>
                  <a:pt x="11124" y="6609"/>
                  <a:pt x="11113" y="7175"/>
                  <a:pt x="11082" y="7871"/>
                </a:cubicBezTo>
                <a:cubicBezTo>
                  <a:pt x="11066" y="8241"/>
                  <a:pt x="11038" y="8589"/>
                  <a:pt x="11028" y="8969"/>
                </a:cubicBezTo>
                <a:lnTo>
                  <a:pt x="11001" y="10068"/>
                </a:lnTo>
                <a:cubicBezTo>
                  <a:pt x="11010" y="10800"/>
                  <a:pt x="11021" y="11531"/>
                  <a:pt x="11028" y="12264"/>
                </a:cubicBezTo>
                <a:cubicBezTo>
                  <a:pt x="11048" y="14216"/>
                  <a:pt x="11052" y="16176"/>
                  <a:pt x="11082" y="18122"/>
                </a:cubicBezTo>
                <a:cubicBezTo>
                  <a:pt x="11088" y="18506"/>
                  <a:pt x="11096" y="18947"/>
                  <a:pt x="11137" y="19220"/>
                </a:cubicBezTo>
                <a:cubicBezTo>
                  <a:pt x="11178" y="19502"/>
                  <a:pt x="11314" y="20587"/>
                  <a:pt x="11407" y="20868"/>
                </a:cubicBezTo>
                <a:cubicBezTo>
                  <a:pt x="11460" y="21025"/>
                  <a:pt x="11570" y="21234"/>
                  <a:pt x="11570" y="21234"/>
                </a:cubicBezTo>
                <a:cubicBezTo>
                  <a:pt x="11751" y="21173"/>
                  <a:pt x="11934" y="21282"/>
                  <a:pt x="12112" y="21051"/>
                </a:cubicBezTo>
                <a:cubicBezTo>
                  <a:pt x="12176" y="20968"/>
                  <a:pt x="12275" y="20319"/>
                  <a:pt x="12275" y="20319"/>
                </a:cubicBezTo>
                <a:cubicBezTo>
                  <a:pt x="12293" y="20136"/>
                  <a:pt x="12308" y="19939"/>
                  <a:pt x="12329" y="19770"/>
                </a:cubicBezTo>
                <a:cubicBezTo>
                  <a:pt x="12353" y="19571"/>
                  <a:pt x="12391" y="19447"/>
                  <a:pt x="12410" y="19220"/>
                </a:cubicBezTo>
                <a:cubicBezTo>
                  <a:pt x="12438" y="18883"/>
                  <a:pt x="12464" y="18122"/>
                  <a:pt x="12464" y="18122"/>
                </a:cubicBezTo>
                <a:cubicBezTo>
                  <a:pt x="12462" y="17854"/>
                  <a:pt x="12478" y="15558"/>
                  <a:pt x="12410" y="14644"/>
                </a:cubicBezTo>
                <a:cubicBezTo>
                  <a:pt x="12395" y="14447"/>
                  <a:pt x="12379" y="14250"/>
                  <a:pt x="12356" y="14095"/>
                </a:cubicBezTo>
                <a:cubicBezTo>
                  <a:pt x="12333" y="13939"/>
                  <a:pt x="12302" y="13851"/>
                  <a:pt x="12275" y="13729"/>
                </a:cubicBezTo>
                <a:cubicBezTo>
                  <a:pt x="12227" y="13249"/>
                  <a:pt x="12177" y="12617"/>
                  <a:pt x="12085" y="12447"/>
                </a:cubicBezTo>
                <a:cubicBezTo>
                  <a:pt x="12032" y="12350"/>
                  <a:pt x="11977" y="12570"/>
                  <a:pt x="11922" y="12631"/>
                </a:cubicBezTo>
                <a:cubicBezTo>
                  <a:pt x="11904" y="12875"/>
                  <a:pt x="11888" y="13126"/>
                  <a:pt x="11868" y="13363"/>
                </a:cubicBezTo>
                <a:cubicBezTo>
                  <a:pt x="11782" y="14379"/>
                  <a:pt x="11835" y="13447"/>
                  <a:pt x="11733" y="14827"/>
                </a:cubicBezTo>
                <a:cubicBezTo>
                  <a:pt x="11654" y="15887"/>
                  <a:pt x="11778" y="14884"/>
                  <a:pt x="11624" y="15925"/>
                </a:cubicBezTo>
                <a:cubicBezTo>
                  <a:pt x="11615" y="16108"/>
                  <a:pt x="11587" y="16295"/>
                  <a:pt x="11597" y="16475"/>
                </a:cubicBezTo>
                <a:cubicBezTo>
                  <a:pt x="11617" y="16811"/>
                  <a:pt x="11839" y="17199"/>
                  <a:pt x="11841" y="17207"/>
                </a:cubicBezTo>
                <a:cubicBezTo>
                  <a:pt x="11925" y="17490"/>
                  <a:pt x="12018" y="17848"/>
                  <a:pt x="12112" y="17939"/>
                </a:cubicBezTo>
                <a:lnTo>
                  <a:pt x="12302" y="18122"/>
                </a:lnTo>
                <a:cubicBezTo>
                  <a:pt x="12338" y="18244"/>
                  <a:pt x="12370" y="18446"/>
                  <a:pt x="12410" y="18488"/>
                </a:cubicBezTo>
                <a:cubicBezTo>
                  <a:pt x="12738" y="18838"/>
                  <a:pt x="12749" y="18736"/>
                  <a:pt x="13006" y="18488"/>
                </a:cubicBezTo>
                <a:cubicBezTo>
                  <a:pt x="13060" y="18244"/>
                  <a:pt x="13123" y="18067"/>
                  <a:pt x="13169" y="17756"/>
                </a:cubicBezTo>
                <a:cubicBezTo>
                  <a:pt x="13196" y="17573"/>
                  <a:pt x="13217" y="17333"/>
                  <a:pt x="13250" y="17207"/>
                </a:cubicBezTo>
                <a:cubicBezTo>
                  <a:pt x="13300" y="17019"/>
                  <a:pt x="13365" y="17055"/>
                  <a:pt x="13413" y="16841"/>
                </a:cubicBezTo>
                <a:cubicBezTo>
                  <a:pt x="13477" y="16549"/>
                  <a:pt x="13528" y="16374"/>
                  <a:pt x="13575" y="15925"/>
                </a:cubicBezTo>
                <a:cubicBezTo>
                  <a:pt x="13599" y="15703"/>
                  <a:pt x="13609" y="15427"/>
                  <a:pt x="13629" y="15193"/>
                </a:cubicBezTo>
                <a:cubicBezTo>
                  <a:pt x="13663" y="14816"/>
                  <a:pt x="13738" y="14095"/>
                  <a:pt x="13738" y="14095"/>
                </a:cubicBezTo>
                <a:cubicBezTo>
                  <a:pt x="13820" y="12429"/>
                  <a:pt x="13694" y="15060"/>
                  <a:pt x="13792" y="12631"/>
                </a:cubicBezTo>
                <a:cubicBezTo>
                  <a:pt x="13807" y="12258"/>
                  <a:pt x="13846" y="11532"/>
                  <a:pt x="13846" y="11532"/>
                </a:cubicBezTo>
                <a:cubicBezTo>
                  <a:pt x="13855" y="10861"/>
                  <a:pt x="13863" y="10189"/>
                  <a:pt x="13873" y="9519"/>
                </a:cubicBezTo>
                <a:cubicBezTo>
                  <a:pt x="13881" y="9029"/>
                  <a:pt x="13900" y="8546"/>
                  <a:pt x="13900" y="8054"/>
                </a:cubicBezTo>
                <a:cubicBezTo>
                  <a:pt x="13900" y="7259"/>
                  <a:pt x="13888" y="6464"/>
                  <a:pt x="13873" y="5675"/>
                </a:cubicBezTo>
                <a:cubicBezTo>
                  <a:pt x="13870" y="5483"/>
                  <a:pt x="13864" y="5278"/>
                  <a:pt x="13846" y="5125"/>
                </a:cubicBezTo>
                <a:cubicBezTo>
                  <a:pt x="13799" y="4717"/>
                  <a:pt x="13726" y="4458"/>
                  <a:pt x="13684" y="4027"/>
                </a:cubicBezTo>
                <a:cubicBezTo>
                  <a:pt x="13610" y="3285"/>
                  <a:pt x="13647" y="3525"/>
                  <a:pt x="13521" y="2929"/>
                </a:cubicBezTo>
                <a:cubicBezTo>
                  <a:pt x="13468" y="2676"/>
                  <a:pt x="13413" y="2441"/>
                  <a:pt x="13358" y="2197"/>
                </a:cubicBezTo>
                <a:lnTo>
                  <a:pt x="13277" y="1830"/>
                </a:lnTo>
                <a:cubicBezTo>
                  <a:pt x="13259" y="1647"/>
                  <a:pt x="13251" y="1398"/>
                  <a:pt x="13223" y="1281"/>
                </a:cubicBezTo>
                <a:cubicBezTo>
                  <a:pt x="13175" y="1077"/>
                  <a:pt x="13060" y="915"/>
                  <a:pt x="13060" y="915"/>
                </a:cubicBezTo>
                <a:cubicBezTo>
                  <a:pt x="12970" y="976"/>
                  <a:pt x="12879" y="1005"/>
                  <a:pt x="12789" y="1098"/>
                </a:cubicBezTo>
                <a:cubicBezTo>
                  <a:pt x="12761" y="1128"/>
                  <a:pt x="12730" y="1161"/>
                  <a:pt x="12708" y="1281"/>
                </a:cubicBezTo>
                <a:cubicBezTo>
                  <a:pt x="12683" y="1419"/>
                  <a:pt x="12667" y="1629"/>
                  <a:pt x="12654" y="1830"/>
                </a:cubicBezTo>
                <a:cubicBezTo>
                  <a:pt x="12631" y="2183"/>
                  <a:pt x="12600" y="2929"/>
                  <a:pt x="12600" y="2929"/>
                </a:cubicBezTo>
                <a:cubicBezTo>
                  <a:pt x="12609" y="3478"/>
                  <a:pt x="12607" y="4040"/>
                  <a:pt x="12627" y="4576"/>
                </a:cubicBezTo>
                <a:cubicBezTo>
                  <a:pt x="12635" y="4790"/>
                  <a:pt x="12662" y="4946"/>
                  <a:pt x="12681" y="5125"/>
                </a:cubicBezTo>
                <a:cubicBezTo>
                  <a:pt x="12707" y="5374"/>
                  <a:pt x="12736" y="5609"/>
                  <a:pt x="12762" y="5858"/>
                </a:cubicBezTo>
                <a:cubicBezTo>
                  <a:pt x="12825" y="6451"/>
                  <a:pt x="12808" y="6453"/>
                  <a:pt x="12898" y="6956"/>
                </a:cubicBezTo>
                <a:cubicBezTo>
                  <a:pt x="12923" y="7097"/>
                  <a:pt x="12952" y="7200"/>
                  <a:pt x="12979" y="7322"/>
                </a:cubicBezTo>
                <a:lnTo>
                  <a:pt x="13087" y="8420"/>
                </a:lnTo>
                <a:cubicBezTo>
                  <a:pt x="13106" y="8603"/>
                  <a:pt x="13111" y="8900"/>
                  <a:pt x="13142" y="8969"/>
                </a:cubicBezTo>
                <a:cubicBezTo>
                  <a:pt x="13196" y="9092"/>
                  <a:pt x="13251" y="9192"/>
                  <a:pt x="13304" y="9336"/>
                </a:cubicBezTo>
                <a:cubicBezTo>
                  <a:pt x="13349" y="9458"/>
                  <a:pt x="13394" y="9589"/>
                  <a:pt x="13440" y="9702"/>
                </a:cubicBezTo>
                <a:cubicBezTo>
                  <a:pt x="13440" y="9703"/>
                  <a:pt x="13643" y="10159"/>
                  <a:pt x="13684" y="10251"/>
                </a:cubicBezTo>
                <a:lnTo>
                  <a:pt x="13765" y="10434"/>
                </a:lnTo>
                <a:cubicBezTo>
                  <a:pt x="14072" y="10373"/>
                  <a:pt x="14379" y="10360"/>
                  <a:pt x="14686" y="10251"/>
                </a:cubicBezTo>
                <a:cubicBezTo>
                  <a:pt x="14723" y="10238"/>
                  <a:pt x="14758" y="10122"/>
                  <a:pt x="14795" y="10068"/>
                </a:cubicBezTo>
                <a:cubicBezTo>
                  <a:pt x="14839" y="10000"/>
                  <a:pt x="14885" y="9960"/>
                  <a:pt x="14930" y="9885"/>
                </a:cubicBezTo>
                <a:cubicBezTo>
                  <a:pt x="14958" y="9838"/>
                  <a:pt x="14984" y="9748"/>
                  <a:pt x="15011" y="9702"/>
                </a:cubicBezTo>
                <a:cubicBezTo>
                  <a:pt x="15149" y="9469"/>
                  <a:pt x="15239" y="9449"/>
                  <a:pt x="15391" y="9336"/>
                </a:cubicBezTo>
                <a:cubicBezTo>
                  <a:pt x="15418" y="9275"/>
                  <a:pt x="15450" y="9273"/>
                  <a:pt x="15472" y="9153"/>
                </a:cubicBezTo>
                <a:cubicBezTo>
                  <a:pt x="15497" y="9015"/>
                  <a:pt x="15503" y="8759"/>
                  <a:pt x="15526" y="8603"/>
                </a:cubicBezTo>
                <a:cubicBezTo>
                  <a:pt x="15549" y="8448"/>
                  <a:pt x="15580" y="8359"/>
                  <a:pt x="15607" y="8237"/>
                </a:cubicBezTo>
                <a:cubicBezTo>
                  <a:pt x="15616" y="8054"/>
                  <a:pt x="15627" y="7874"/>
                  <a:pt x="15635" y="7688"/>
                </a:cubicBezTo>
                <a:cubicBezTo>
                  <a:pt x="15668" y="6906"/>
                  <a:pt x="15661" y="6890"/>
                  <a:pt x="15689" y="6041"/>
                </a:cubicBezTo>
                <a:cubicBezTo>
                  <a:pt x="15697" y="5795"/>
                  <a:pt x="15707" y="5553"/>
                  <a:pt x="15716" y="5308"/>
                </a:cubicBezTo>
                <a:cubicBezTo>
                  <a:pt x="15707" y="4820"/>
                  <a:pt x="15716" y="4301"/>
                  <a:pt x="15689" y="3844"/>
                </a:cubicBezTo>
                <a:cubicBezTo>
                  <a:pt x="15677" y="3640"/>
                  <a:pt x="15630" y="3634"/>
                  <a:pt x="15607" y="3478"/>
                </a:cubicBezTo>
                <a:cubicBezTo>
                  <a:pt x="15454" y="2443"/>
                  <a:pt x="15677" y="3348"/>
                  <a:pt x="15445" y="2563"/>
                </a:cubicBezTo>
                <a:cubicBezTo>
                  <a:pt x="15280" y="2748"/>
                  <a:pt x="15304" y="2611"/>
                  <a:pt x="15174" y="3112"/>
                </a:cubicBezTo>
                <a:cubicBezTo>
                  <a:pt x="15146" y="3221"/>
                  <a:pt x="15116" y="3322"/>
                  <a:pt x="15093" y="3478"/>
                </a:cubicBezTo>
                <a:cubicBezTo>
                  <a:pt x="15061" y="3694"/>
                  <a:pt x="15038" y="3966"/>
                  <a:pt x="15011" y="4210"/>
                </a:cubicBezTo>
                <a:cubicBezTo>
                  <a:pt x="15002" y="4393"/>
                  <a:pt x="14997" y="4587"/>
                  <a:pt x="14984" y="4759"/>
                </a:cubicBezTo>
                <a:cubicBezTo>
                  <a:pt x="14915" y="5688"/>
                  <a:pt x="14901" y="5525"/>
                  <a:pt x="14849" y="6407"/>
                </a:cubicBezTo>
                <a:cubicBezTo>
                  <a:pt x="14827" y="6765"/>
                  <a:pt x="14813" y="7139"/>
                  <a:pt x="14795" y="7505"/>
                </a:cubicBezTo>
                <a:lnTo>
                  <a:pt x="14767" y="8054"/>
                </a:lnTo>
                <a:cubicBezTo>
                  <a:pt x="14778" y="10172"/>
                  <a:pt x="14744" y="12376"/>
                  <a:pt x="14822" y="14461"/>
                </a:cubicBezTo>
                <a:cubicBezTo>
                  <a:pt x="14829" y="14648"/>
                  <a:pt x="14836" y="14838"/>
                  <a:pt x="14849" y="15010"/>
                </a:cubicBezTo>
                <a:cubicBezTo>
                  <a:pt x="14863" y="15207"/>
                  <a:pt x="14887" y="15368"/>
                  <a:pt x="14903" y="15559"/>
                </a:cubicBezTo>
                <a:cubicBezTo>
                  <a:pt x="15048" y="17279"/>
                  <a:pt x="14853" y="15274"/>
                  <a:pt x="15038" y="17024"/>
                </a:cubicBezTo>
                <a:cubicBezTo>
                  <a:pt x="15057" y="17203"/>
                  <a:pt x="15068" y="17428"/>
                  <a:pt x="15093" y="17573"/>
                </a:cubicBezTo>
                <a:cubicBezTo>
                  <a:pt x="15142" y="17863"/>
                  <a:pt x="15201" y="18061"/>
                  <a:pt x="15255" y="18305"/>
                </a:cubicBezTo>
                <a:cubicBezTo>
                  <a:pt x="15370" y="18823"/>
                  <a:pt x="15307" y="18573"/>
                  <a:pt x="15445" y="19037"/>
                </a:cubicBezTo>
                <a:cubicBezTo>
                  <a:pt x="15656" y="20465"/>
                  <a:pt x="15385" y="18748"/>
                  <a:pt x="15635" y="19953"/>
                </a:cubicBezTo>
                <a:cubicBezTo>
                  <a:pt x="15666" y="20103"/>
                  <a:pt x="15686" y="20336"/>
                  <a:pt x="15716" y="20502"/>
                </a:cubicBezTo>
                <a:cubicBezTo>
                  <a:pt x="15741" y="20643"/>
                  <a:pt x="15769" y="20759"/>
                  <a:pt x="15797" y="20868"/>
                </a:cubicBezTo>
                <a:cubicBezTo>
                  <a:pt x="15865" y="21129"/>
                  <a:pt x="15935" y="21368"/>
                  <a:pt x="16014" y="21417"/>
                </a:cubicBezTo>
                <a:cubicBezTo>
                  <a:pt x="16176" y="21517"/>
                  <a:pt x="16339" y="21539"/>
                  <a:pt x="16502" y="21600"/>
                </a:cubicBezTo>
                <a:cubicBezTo>
                  <a:pt x="16628" y="21539"/>
                  <a:pt x="16755" y="21517"/>
                  <a:pt x="16881" y="21417"/>
                </a:cubicBezTo>
                <a:cubicBezTo>
                  <a:pt x="16909" y="21394"/>
                  <a:pt x="16937" y="21320"/>
                  <a:pt x="16962" y="21234"/>
                </a:cubicBezTo>
                <a:cubicBezTo>
                  <a:pt x="17023" y="21028"/>
                  <a:pt x="17082" y="20666"/>
                  <a:pt x="17125" y="20319"/>
                </a:cubicBezTo>
                <a:cubicBezTo>
                  <a:pt x="17146" y="20150"/>
                  <a:pt x="17158" y="19939"/>
                  <a:pt x="17179" y="19770"/>
                </a:cubicBezTo>
                <a:cubicBezTo>
                  <a:pt x="17204" y="19571"/>
                  <a:pt x="17238" y="19431"/>
                  <a:pt x="17260" y="19220"/>
                </a:cubicBezTo>
                <a:cubicBezTo>
                  <a:pt x="17284" y="18998"/>
                  <a:pt x="17294" y="18725"/>
                  <a:pt x="17314" y="18488"/>
                </a:cubicBezTo>
                <a:cubicBezTo>
                  <a:pt x="17331" y="18297"/>
                  <a:pt x="17351" y="18122"/>
                  <a:pt x="17369" y="17939"/>
                </a:cubicBezTo>
                <a:cubicBezTo>
                  <a:pt x="17494" y="15406"/>
                  <a:pt x="17480" y="16102"/>
                  <a:pt x="17396" y="11532"/>
                </a:cubicBezTo>
                <a:cubicBezTo>
                  <a:pt x="17391" y="11275"/>
                  <a:pt x="17342" y="11166"/>
                  <a:pt x="17314" y="10983"/>
                </a:cubicBezTo>
                <a:cubicBezTo>
                  <a:pt x="17260" y="11044"/>
                  <a:pt x="17189" y="10890"/>
                  <a:pt x="17152" y="11166"/>
                </a:cubicBezTo>
                <a:cubicBezTo>
                  <a:pt x="17095" y="11596"/>
                  <a:pt x="17098" y="12264"/>
                  <a:pt x="17071" y="12814"/>
                </a:cubicBezTo>
                <a:lnTo>
                  <a:pt x="17044" y="13363"/>
                </a:lnTo>
                <a:cubicBezTo>
                  <a:pt x="17034" y="13546"/>
                  <a:pt x="17023" y="13725"/>
                  <a:pt x="17016" y="13912"/>
                </a:cubicBezTo>
                <a:lnTo>
                  <a:pt x="16989" y="14644"/>
                </a:lnTo>
                <a:cubicBezTo>
                  <a:pt x="16998" y="14946"/>
                  <a:pt x="17038" y="16494"/>
                  <a:pt x="17071" y="16658"/>
                </a:cubicBezTo>
                <a:cubicBezTo>
                  <a:pt x="17107" y="16841"/>
                  <a:pt x="17140" y="17055"/>
                  <a:pt x="17179" y="17207"/>
                </a:cubicBezTo>
                <a:cubicBezTo>
                  <a:pt x="17204" y="17303"/>
                  <a:pt x="17234" y="17314"/>
                  <a:pt x="17260" y="17390"/>
                </a:cubicBezTo>
                <a:cubicBezTo>
                  <a:pt x="17495" y="18068"/>
                  <a:pt x="17259" y="17510"/>
                  <a:pt x="17450" y="17939"/>
                </a:cubicBezTo>
                <a:cubicBezTo>
                  <a:pt x="17549" y="17878"/>
                  <a:pt x="17650" y="17888"/>
                  <a:pt x="17748" y="17756"/>
                </a:cubicBezTo>
                <a:cubicBezTo>
                  <a:pt x="17788" y="17702"/>
                  <a:pt x="17819" y="17497"/>
                  <a:pt x="17856" y="17390"/>
                </a:cubicBezTo>
                <a:cubicBezTo>
                  <a:pt x="17883" y="17314"/>
                  <a:pt x="17911" y="17268"/>
                  <a:pt x="17938" y="17207"/>
                </a:cubicBezTo>
                <a:cubicBezTo>
                  <a:pt x="17965" y="17024"/>
                  <a:pt x="17985" y="16783"/>
                  <a:pt x="18019" y="16658"/>
                </a:cubicBezTo>
                <a:cubicBezTo>
                  <a:pt x="18069" y="16470"/>
                  <a:pt x="18130" y="16464"/>
                  <a:pt x="18182" y="16292"/>
                </a:cubicBezTo>
                <a:lnTo>
                  <a:pt x="18290" y="15925"/>
                </a:lnTo>
                <a:cubicBezTo>
                  <a:pt x="18317" y="15742"/>
                  <a:pt x="18342" y="15542"/>
                  <a:pt x="18371" y="15376"/>
                </a:cubicBezTo>
                <a:cubicBezTo>
                  <a:pt x="18464" y="14857"/>
                  <a:pt x="18463" y="15120"/>
                  <a:pt x="18561" y="14461"/>
                </a:cubicBezTo>
                <a:cubicBezTo>
                  <a:pt x="18610" y="14127"/>
                  <a:pt x="18723" y="12449"/>
                  <a:pt x="18723" y="12447"/>
                </a:cubicBezTo>
                <a:cubicBezTo>
                  <a:pt x="18732" y="12264"/>
                  <a:pt x="18738" y="12071"/>
                  <a:pt x="18751" y="11898"/>
                </a:cubicBezTo>
                <a:cubicBezTo>
                  <a:pt x="18774" y="11580"/>
                  <a:pt x="18806" y="11294"/>
                  <a:pt x="18832" y="10983"/>
                </a:cubicBezTo>
                <a:cubicBezTo>
                  <a:pt x="18851" y="10745"/>
                  <a:pt x="18868" y="10495"/>
                  <a:pt x="18886" y="10251"/>
                </a:cubicBezTo>
                <a:cubicBezTo>
                  <a:pt x="18895" y="9946"/>
                  <a:pt x="18902" y="9637"/>
                  <a:pt x="18913" y="9336"/>
                </a:cubicBezTo>
                <a:cubicBezTo>
                  <a:pt x="18920" y="9148"/>
                  <a:pt x="18940" y="8979"/>
                  <a:pt x="18940" y="8786"/>
                </a:cubicBezTo>
                <a:cubicBezTo>
                  <a:pt x="18940" y="7930"/>
                  <a:pt x="18944" y="7055"/>
                  <a:pt x="18913" y="6224"/>
                </a:cubicBezTo>
                <a:cubicBezTo>
                  <a:pt x="18897" y="5797"/>
                  <a:pt x="18841" y="5492"/>
                  <a:pt x="18805" y="5125"/>
                </a:cubicBezTo>
                <a:cubicBezTo>
                  <a:pt x="18701" y="4070"/>
                  <a:pt x="18791" y="5088"/>
                  <a:pt x="18723" y="4027"/>
                </a:cubicBezTo>
                <a:cubicBezTo>
                  <a:pt x="18708" y="3776"/>
                  <a:pt x="18685" y="3546"/>
                  <a:pt x="18669" y="3295"/>
                </a:cubicBezTo>
                <a:cubicBezTo>
                  <a:pt x="18658" y="3118"/>
                  <a:pt x="18665" y="2858"/>
                  <a:pt x="18642" y="2746"/>
                </a:cubicBezTo>
                <a:cubicBezTo>
                  <a:pt x="18596" y="2521"/>
                  <a:pt x="18534" y="2502"/>
                  <a:pt x="18480" y="2380"/>
                </a:cubicBezTo>
                <a:lnTo>
                  <a:pt x="18398" y="2197"/>
                </a:lnTo>
                <a:cubicBezTo>
                  <a:pt x="18220" y="2306"/>
                  <a:pt x="18106" y="1849"/>
                  <a:pt x="18046" y="2929"/>
                </a:cubicBezTo>
                <a:cubicBezTo>
                  <a:pt x="18030" y="3220"/>
                  <a:pt x="18028" y="3539"/>
                  <a:pt x="18019" y="3844"/>
                </a:cubicBezTo>
                <a:cubicBezTo>
                  <a:pt x="18028" y="4576"/>
                  <a:pt x="18032" y="5312"/>
                  <a:pt x="18046" y="6041"/>
                </a:cubicBezTo>
                <a:cubicBezTo>
                  <a:pt x="18050" y="6232"/>
                  <a:pt x="18062" y="6413"/>
                  <a:pt x="18073" y="6590"/>
                </a:cubicBezTo>
                <a:cubicBezTo>
                  <a:pt x="18143" y="7696"/>
                  <a:pt x="18104" y="6952"/>
                  <a:pt x="18182" y="7871"/>
                </a:cubicBezTo>
                <a:cubicBezTo>
                  <a:pt x="18202" y="8108"/>
                  <a:pt x="18210" y="8392"/>
                  <a:pt x="18236" y="8603"/>
                </a:cubicBezTo>
                <a:cubicBezTo>
                  <a:pt x="18292" y="9071"/>
                  <a:pt x="18362" y="9458"/>
                  <a:pt x="18425" y="9885"/>
                </a:cubicBezTo>
                <a:cubicBezTo>
                  <a:pt x="18453" y="10068"/>
                  <a:pt x="18472" y="10318"/>
                  <a:pt x="18507" y="10434"/>
                </a:cubicBezTo>
                <a:lnTo>
                  <a:pt x="18615" y="10800"/>
                </a:lnTo>
                <a:cubicBezTo>
                  <a:pt x="18714" y="10739"/>
                  <a:pt x="18814" y="10697"/>
                  <a:pt x="18913" y="10617"/>
                </a:cubicBezTo>
                <a:cubicBezTo>
                  <a:pt x="19040" y="10514"/>
                  <a:pt x="19292" y="10251"/>
                  <a:pt x="19292" y="10251"/>
                </a:cubicBezTo>
                <a:cubicBezTo>
                  <a:pt x="19409" y="9989"/>
                  <a:pt x="19464" y="9923"/>
                  <a:pt x="19563" y="9519"/>
                </a:cubicBezTo>
                <a:cubicBezTo>
                  <a:pt x="19619" y="9292"/>
                  <a:pt x="19726" y="8786"/>
                  <a:pt x="19726" y="8786"/>
                </a:cubicBezTo>
                <a:lnTo>
                  <a:pt x="19889" y="7139"/>
                </a:lnTo>
                <a:cubicBezTo>
                  <a:pt x="19907" y="6956"/>
                  <a:pt x="19932" y="6799"/>
                  <a:pt x="19943" y="6590"/>
                </a:cubicBezTo>
                <a:cubicBezTo>
                  <a:pt x="19952" y="6407"/>
                  <a:pt x="19962" y="6226"/>
                  <a:pt x="19970" y="6041"/>
                </a:cubicBezTo>
                <a:cubicBezTo>
                  <a:pt x="19980" y="5799"/>
                  <a:pt x="19982" y="5540"/>
                  <a:pt x="19997" y="5308"/>
                </a:cubicBezTo>
                <a:cubicBezTo>
                  <a:pt x="20010" y="5106"/>
                  <a:pt x="20033" y="4942"/>
                  <a:pt x="20051" y="4759"/>
                </a:cubicBezTo>
                <a:cubicBezTo>
                  <a:pt x="20042" y="4210"/>
                  <a:pt x="20038" y="3657"/>
                  <a:pt x="20024" y="3112"/>
                </a:cubicBezTo>
                <a:cubicBezTo>
                  <a:pt x="20011" y="2598"/>
                  <a:pt x="19897" y="1172"/>
                  <a:pt x="19889" y="1098"/>
                </a:cubicBezTo>
                <a:cubicBezTo>
                  <a:pt x="19862" y="854"/>
                  <a:pt x="19842" y="565"/>
                  <a:pt x="19807" y="366"/>
                </a:cubicBezTo>
                <a:cubicBezTo>
                  <a:pt x="19777" y="188"/>
                  <a:pt x="19735" y="122"/>
                  <a:pt x="19699" y="0"/>
                </a:cubicBezTo>
                <a:cubicBezTo>
                  <a:pt x="19618" y="61"/>
                  <a:pt x="19533" y="8"/>
                  <a:pt x="19455" y="183"/>
                </a:cubicBezTo>
                <a:cubicBezTo>
                  <a:pt x="19419" y="265"/>
                  <a:pt x="19399" y="536"/>
                  <a:pt x="19374" y="732"/>
                </a:cubicBezTo>
                <a:cubicBezTo>
                  <a:pt x="19333" y="1054"/>
                  <a:pt x="19203" y="2311"/>
                  <a:pt x="19184" y="2563"/>
                </a:cubicBezTo>
                <a:lnTo>
                  <a:pt x="19130" y="3295"/>
                </a:lnTo>
                <a:cubicBezTo>
                  <a:pt x="19139" y="5186"/>
                  <a:pt x="19141" y="7080"/>
                  <a:pt x="19157" y="8969"/>
                </a:cubicBezTo>
                <a:cubicBezTo>
                  <a:pt x="19159" y="9162"/>
                  <a:pt x="19180" y="9327"/>
                  <a:pt x="19184" y="9519"/>
                </a:cubicBezTo>
                <a:cubicBezTo>
                  <a:pt x="19198" y="10247"/>
                  <a:pt x="19198" y="10986"/>
                  <a:pt x="19211" y="11715"/>
                </a:cubicBezTo>
                <a:cubicBezTo>
                  <a:pt x="19221" y="12302"/>
                  <a:pt x="19247" y="12794"/>
                  <a:pt x="19265" y="13363"/>
                </a:cubicBezTo>
                <a:cubicBezTo>
                  <a:pt x="19275" y="13666"/>
                  <a:pt x="19276" y="13987"/>
                  <a:pt x="19292" y="14278"/>
                </a:cubicBezTo>
                <a:cubicBezTo>
                  <a:pt x="19304" y="14484"/>
                  <a:pt x="19328" y="14648"/>
                  <a:pt x="19347" y="14827"/>
                </a:cubicBezTo>
                <a:cubicBezTo>
                  <a:pt x="19403" y="15360"/>
                  <a:pt x="19437" y="15688"/>
                  <a:pt x="19509" y="16108"/>
                </a:cubicBezTo>
                <a:cubicBezTo>
                  <a:pt x="19544" y="16307"/>
                  <a:pt x="19581" y="16480"/>
                  <a:pt x="19618" y="16658"/>
                </a:cubicBezTo>
                <a:cubicBezTo>
                  <a:pt x="19644" y="16785"/>
                  <a:pt x="19669" y="16934"/>
                  <a:pt x="19699" y="17024"/>
                </a:cubicBezTo>
                <a:cubicBezTo>
                  <a:pt x="19751" y="17180"/>
                  <a:pt x="19862" y="17390"/>
                  <a:pt x="19862" y="17390"/>
                </a:cubicBezTo>
                <a:cubicBezTo>
                  <a:pt x="20003" y="18027"/>
                  <a:pt x="19880" y="17574"/>
                  <a:pt x="20078" y="17939"/>
                </a:cubicBezTo>
                <a:cubicBezTo>
                  <a:pt x="20133" y="18040"/>
                  <a:pt x="20187" y="18183"/>
                  <a:pt x="20241" y="18305"/>
                </a:cubicBezTo>
                <a:lnTo>
                  <a:pt x="20322" y="18488"/>
                </a:lnTo>
                <a:cubicBezTo>
                  <a:pt x="20349" y="18549"/>
                  <a:pt x="20376" y="18624"/>
                  <a:pt x="20403" y="18671"/>
                </a:cubicBezTo>
                <a:cubicBezTo>
                  <a:pt x="20574" y="18959"/>
                  <a:pt x="20475" y="18819"/>
                  <a:pt x="20701" y="19037"/>
                </a:cubicBezTo>
                <a:cubicBezTo>
                  <a:pt x="20790" y="18997"/>
                  <a:pt x="21074" y="19033"/>
                  <a:pt x="21216" y="18671"/>
                </a:cubicBezTo>
                <a:cubicBezTo>
                  <a:pt x="21254" y="18575"/>
                  <a:pt x="21292" y="18464"/>
                  <a:pt x="21325" y="18305"/>
                </a:cubicBezTo>
                <a:cubicBezTo>
                  <a:pt x="21356" y="18155"/>
                  <a:pt x="21382" y="17960"/>
                  <a:pt x="21406" y="17756"/>
                </a:cubicBezTo>
                <a:cubicBezTo>
                  <a:pt x="21446" y="17409"/>
                  <a:pt x="21514" y="16658"/>
                  <a:pt x="21514" y="16658"/>
                </a:cubicBezTo>
                <a:cubicBezTo>
                  <a:pt x="21536" y="16222"/>
                  <a:pt x="21557" y="15836"/>
                  <a:pt x="21569" y="15376"/>
                </a:cubicBezTo>
                <a:cubicBezTo>
                  <a:pt x="21581" y="14891"/>
                  <a:pt x="21587" y="14400"/>
                  <a:pt x="21596" y="13912"/>
                </a:cubicBezTo>
                <a:cubicBezTo>
                  <a:pt x="21587" y="12692"/>
                  <a:pt x="21600" y="11454"/>
                  <a:pt x="21569" y="10251"/>
                </a:cubicBezTo>
                <a:cubicBezTo>
                  <a:pt x="21563" y="10034"/>
                  <a:pt x="21528" y="10599"/>
                  <a:pt x="21514" y="10800"/>
                </a:cubicBezTo>
                <a:cubicBezTo>
                  <a:pt x="21491" y="11153"/>
                  <a:pt x="21474" y="11524"/>
                  <a:pt x="21460" y="11898"/>
                </a:cubicBezTo>
                <a:lnTo>
                  <a:pt x="21433" y="12631"/>
                </a:lnTo>
              </a:path>
            </a:pathLst>
          </a:custGeom>
          <a:ln w="50800">
            <a:solidFill>
              <a:srgbClr val="1BA102"/>
            </a:solidFill>
            <a:prstDash val="sysDot"/>
          </a:ln>
          <a:effectLst>
            <a:outerShdw sx="100000" sy="100000" kx="0" ky="0" algn="b" rotWithShape="0" blurRad="76200" dist="38100" dir="5400000">
              <a:srgbClr val="000000">
                <a:alpha val="38000"/>
              </a:srgbClr>
            </a:outerShdw>
          </a:effectLst>
        </p:spPr>
        <p:txBody>
          <a:bodyPr lIns="91437" tIns="91437" rIns="91437" bIns="91437" anchor="ctr"/>
          <a:lstStyle/>
          <a:p>
            <a:pPr algn="ctr">
              <a:defRPr>
                <a:latin typeface="+mn-lt"/>
                <a:ea typeface="+mn-ea"/>
                <a:cs typeface="+mn-cs"/>
                <a:sym typeface="Calibri"/>
              </a:defRPr>
            </a:pPr>
          </a:p>
        </p:txBody>
      </p:sp>
      <p:grpSp>
        <p:nvGrpSpPr>
          <p:cNvPr id="184" name="Group 90"/>
          <p:cNvGrpSpPr/>
          <p:nvPr/>
        </p:nvGrpSpPr>
        <p:grpSpPr>
          <a:xfrm>
            <a:off x="11028111" y="8752547"/>
            <a:ext cx="12505272" cy="3454403"/>
            <a:chOff x="-1" y="0"/>
            <a:chExt cx="12505270" cy="3454401"/>
          </a:xfrm>
        </p:grpSpPr>
        <p:sp>
          <p:nvSpPr>
            <p:cNvPr id="182" name="Rectangle 91"/>
            <p:cNvSpPr/>
            <p:nvPr/>
          </p:nvSpPr>
          <p:spPr>
            <a:xfrm>
              <a:off x="-2" y="0"/>
              <a:ext cx="12505272" cy="3454402"/>
            </a:xfrm>
            <a:prstGeom prst="rect">
              <a:avLst/>
            </a:prstGeom>
            <a:solidFill>
              <a:srgbClr val="FFFFFF"/>
            </a:solidFill>
            <a:ln w="114300" cap="flat">
              <a:solidFill>
                <a:srgbClr val="2B390F"/>
              </a:solidFill>
              <a:prstDash val="solid"/>
              <a:round/>
            </a:ln>
            <a:effectLst>
              <a:outerShdw sx="100000" sy="100000" kx="0" ky="0" algn="b" rotWithShape="0" blurRad="76200" dist="38100" dir="5400000">
                <a:srgbClr val="000000">
                  <a:alpha val="35000"/>
                </a:srgbClr>
              </a:outerShdw>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sp>
          <p:nvSpPr>
            <p:cNvPr id="183" name="Trapezoid 92"/>
            <p:cNvSpPr/>
            <p:nvPr/>
          </p:nvSpPr>
          <p:spPr>
            <a:xfrm rot="16200000">
              <a:off x="4925800" y="-4256856"/>
              <a:ext cx="2777070" cy="120527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778" y="0"/>
                  </a:lnTo>
                  <a:lnTo>
                    <a:pt x="19822" y="0"/>
                  </a:lnTo>
                  <a:lnTo>
                    <a:pt x="21600" y="21600"/>
                  </a:lnTo>
                  <a:close/>
                </a:path>
              </a:pathLst>
            </a:custGeom>
            <a:solidFill>
              <a:srgbClr val="000090"/>
            </a:solidFill>
            <a:ln w="12700" cap="flat">
              <a:noFill/>
              <a:miter lim="400000"/>
            </a:ln>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grpSp>
      <p:sp>
        <p:nvSpPr>
          <p:cNvPr id="185" name="Cloud 93"/>
          <p:cNvSpPr/>
          <p:nvPr/>
        </p:nvSpPr>
        <p:spPr>
          <a:xfrm rot="10800000">
            <a:off x="15100357" y="9647384"/>
            <a:ext cx="423905" cy="508999"/>
          </a:xfrm>
          <a:custGeom>
            <a:avLst/>
            <a:gdLst/>
            <a:ahLst/>
            <a:cxnLst>
              <a:cxn ang="0">
                <a:pos x="wd2" y="hd2"/>
              </a:cxn>
              <a:cxn ang="5400000">
                <a:pos x="wd2" y="hd2"/>
              </a:cxn>
              <a:cxn ang="10800000">
                <a:pos x="wd2" y="hd2"/>
              </a:cxn>
              <a:cxn ang="16200000">
                <a:pos x="wd2" y="hd2"/>
              </a:cxn>
            </a:cxnLst>
            <a:rect l="0" t="0" r="r" b="b"/>
            <a:pathLst>
              <a:path w="20879" h="20684" fill="norm" stroke="1" extrusionOk="0">
                <a:moveTo>
                  <a:pt x="1901" y="6800"/>
                </a:moveTo>
                <a:cubicBezTo>
                  <a:pt x="1658" y="4397"/>
                  <a:pt x="2907" y="2184"/>
                  <a:pt x="4691" y="1857"/>
                </a:cubicBezTo>
                <a:cubicBezTo>
                  <a:pt x="5414" y="1724"/>
                  <a:pt x="6149" y="1922"/>
                  <a:pt x="6778" y="2419"/>
                </a:cubicBezTo>
                <a:cubicBezTo>
                  <a:pt x="7445" y="725"/>
                  <a:pt x="9003" y="82"/>
                  <a:pt x="10259" y="981"/>
                </a:cubicBezTo>
                <a:cubicBezTo>
                  <a:pt x="10478" y="1139"/>
                  <a:pt x="10680" y="1338"/>
                  <a:pt x="10857" y="1573"/>
                </a:cubicBezTo>
                <a:cubicBezTo>
                  <a:pt x="11377" y="169"/>
                  <a:pt x="12642" y="-401"/>
                  <a:pt x="13683" y="299"/>
                </a:cubicBezTo>
                <a:cubicBezTo>
                  <a:pt x="13971" y="493"/>
                  <a:pt x="14223" y="774"/>
                  <a:pt x="14418" y="1119"/>
                </a:cubicBezTo>
                <a:cubicBezTo>
                  <a:pt x="15255" y="-209"/>
                  <a:pt x="16734" y="-373"/>
                  <a:pt x="17722" y="753"/>
                </a:cubicBezTo>
                <a:cubicBezTo>
                  <a:pt x="18137" y="1226"/>
                  <a:pt x="18417" y="1878"/>
                  <a:pt x="18513" y="2598"/>
                </a:cubicBezTo>
                <a:cubicBezTo>
                  <a:pt x="19885" y="3102"/>
                  <a:pt x="20694" y="5013"/>
                  <a:pt x="20321" y="6865"/>
                </a:cubicBezTo>
                <a:cubicBezTo>
                  <a:pt x="20289" y="7020"/>
                  <a:pt x="20250" y="7173"/>
                  <a:pt x="20203" y="7321"/>
                </a:cubicBez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cubicBezTo>
                  <a:pt x="13280" y="19883"/>
                  <a:pt x="11460" y="21199"/>
                  <a:pt x="9738" y="20494"/>
                </a:cubicBezTo>
                <a:cubicBezTo>
                  <a:pt x="9016" y="20199"/>
                  <a:pt x="8392" y="19574"/>
                  <a:pt x="7973" y="18727"/>
                </a:cubicBezTo>
                <a:cubicBezTo>
                  <a:pt x="6209" y="20160"/>
                  <a:pt x="3920" y="19389"/>
                  <a:pt x="2859" y="17004"/>
                </a:cubicBezTo>
                <a:cubicBezTo>
                  <a:pt x="2846" y="16974"/>
                  <a:pt x="2833" y="16944"/>
                  <a:pt x="2820" y="16914"/>
                </a:cubicBezTo>
                <a:cubicBezTo>
                  <a:pt x="1666" y="17096"/>
                  <a:pt x="620" y="15986"/>
                  <a:pt x="485" y="14435"/>
                </a:cubicBezTo>
                <a:cubicBezTo>
                  <a:pt x="412" y="13608"/>
                  <a:pt x="615" y="12780"/>
                  <a:pt x="1038" y="12172"/>
                </a:cubicBezTo>
                <a:cubicBezTo>
                  <a:pt x="39" y="11379"/>
                  <a:pt x="-297" y="9639"/>
                  <a:pt x="288" y="8285"/>
                </a:cubicBezTo>
                <a:cubicBezTo>
                  <a:pt x="626" y="7504"/>
                  <a:pt x="1218" y="6988"/>
                  <a:pt x="1883" y="6895"/>
                </a:cubicBezTo>
                <a:close/>
              </a:path>
            </a:pathLst>
          </a:custGeom>
          <a:solidFill>
            <a:srgbClr val="FF0000"/>
          </a:solidFill>
          <a:ln w="12700">
            <a:miter lim="400000"/>
          </a:ln>
          <a:effectLst>
            <a:outerShdw sx="100000" sy="100000" kx="0" ky="0" algn="b" rotWithShape="0" blurRad="76200" dist="38100" dir="5400000">
              <a:srgbClr val="000000">
                <a:alpha val="35000"/>
              </a:srgbClr>
            </a:outerShdw>
          </a:effectLst>
        </p:spPr>
        <p:txBody>
          <a:bodyPr lIns="91437" tIns="91437" rIns="91437" bIns="91437" anchor="ctr"/>
          <a:lstStyle/>
          <a:p>
            <a:pPr algn="ctr">
              <a:defRPr>
                <a:solidFill>
                  <a:srgbClr val="FFFFFF"/>
                </a:solidFill>
                <a:latin typeface="+mn-lt"/>
                <a:ea typeface="+mn-ea"/>
                <a:cs typeface="+mn-cs"/>
                <a:sym typeface="Calibri"/>
              </a:defRPr>
            </a:pPr>
          </a:p>
        </p:txBody>
      </p:sp>
      <p:sp>
        <p:nvSpPr>
          <p:cNvPr id="186" name="Cloud 94"/>
          <p:cNvSpPr/>
          <p:nvPr/>
        </p:nvSpPr>
        <p:spPr>
          <a:xfrm rot="10800000">
            <a:off x="16243354" y="11010520"/>
            <a:ext cx="423904" cy="508999"/>
          </a:xfrm>
          <a:custGeom>
            <a:avLst/>
            <a:gdLst/>
            <a:ahLst/>
            <a:cxnLst>
              <a:cxn ang="0">
                <a:pos x="wd2" y="hd2"/>
              </a:cxn>
              <a:cxn ang="5400000">
                <a:pos x="wd2" y="hd2"/>
              </a:cxn>
              <a:cxn ang="10800000">
                <a:pos x="wd2" y="hd2"/>
              </a:cxn>
              <a:cxn ang="16200000">
                <a:pos x="wd2" y="hd2"/>
              </a:cxn>
            </a:cxnLst>
            <a:rect l="0" t="0" r="r" b="b"/>
            <a:pathLst>
              <a:path w="20879" h="20684" fill="norm" stroke="1" extrusionOk="0">
                <a:moveTo>
                  <a:pt x="1901" y="6800"/>
                </a:moveTo>
                <a:cubicBezTo>
                  <a:pt x="1658" y="4397"/>
                  <a:pt x="2907" y="2184"/>
                  <a:pt x="4691" y="1857"/>
                </a:cubicBezTo>
                <a:cubicBezTo>
                  <a:pt x="5414" y="1724"/>
                  <a:pt x="6149" y="1922"/>
                  <a:pt x="6778" y="2419"/>
                </a:cubicBezTo>
                <a:cubicBezTo>
                  <a:pt x="7445" y="725"/>
                  <a:pt x="9003" y="82"/>
                  <a:pt x="10259" y="981"/>
                </a:cubicBezTo>
                <a:cubicBezTo>
                  <a:pt x="10478" y="1139"/>
                  <a:pt x="10680" y="1338"/>
                  <a:pt x="10857" y="1573"/>
                </a:cubicBezTo>
                <a:cubicBezTo>
                  <a:pt x="11377" y="169"/>
                  <a:pt x="12642" y="-401"/>
                  <a:pt x="13683" y="299"/>
                </a:cubicBezTo>
                <a:cubicBezTo>
                  <a:pt x="13971" y="493"/>
                  <a:pt x="14223" y="774"/>
                  <a:pt x="14418" y="1119"/>
                </a:cubicBezTo>
                <a:cubicBezTo>
                  <a:pt x="15255" y="-209"/>
                  <a:pt x="16734" y="-373"/>
                  <a:pt x="17722" y="753"/>
                </a:cubicBezTo>
                <a:cubicBezTo>
                  <a:pt x="18137" y="1226"/>
                  <a:pt x="18417" y="1878"/>
                  <a:pt x="18513" y="2598"/>
                </a:cubicBezTo>
                <a:cubicBezTo>
                  <a:pt x="19885" y="3102"/>
                  <a:pt x="20694" y="5013"/>
                  <a:pt x="20321" y="6865"/>
                </a:cubicBezTo>
                <a:cubicBezTo>
                  <a:pt x="20289" y="7020"/>
                  <a:pt x="20250" y="7173"/>
                  <a:pt x="20203" y="7321"/>
                </a:cubicBez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cubicBezTo>
                  <a:pt x="13280" y="19883"/>
                  <a:pt x="11460" y="21199"/>
                  <a:pt x="9738" y="20494"/>
                </a:cubicBezTo>
                <a:cubicBezTo>
                  <a:pt x="9016" y="20199"/>
                  <a:pt x="8392" y="19574"/>
                  <a:pt x="7973" y="18727"/>
                </a:cubicBezTo>
                <a:cubicBezTo>
                  <a:pt x="6209" y="20160"/>
                  <a:pt x="3920" y="19389"/>
                  <a:pt x="2859" y="17004"/>
                </a:cubicBezTo>
                <a:cubicBezTo>
                  <a:pt x="2846" y="16974"/>
                  <a:pt x="2833" y="16944"/>
                  <a:pt x="2820" y="16914"/>
                </a:cubicBezTo>
                <a:cubicBezTo>
                  <a:pt x="1666" y="17096"/>
                  <a:pt x="620" y="15986"/>
                  <a:pt x="485" y="14435"/>
                </a:cubicBezTo>
                <a:cubicBezTo>
                  <a:pt x="412" y="13608"/>
                  <a:pt x="615" y="12780"/>
                  <a:pt x="1038" y="12172"/>
                </a:cubicBezTo>
                <a:cubicBezTo>
                  <a:pt x="39" y="11379"/>
                  <a:pt x="-297" y="9639"/>
                  <a:pt x="288" y="8285"/>
                </a:cubicBezTo>
                <a:cubicBezTo>
                  <a:pt x="626" y="7504"/>
                  <a:pt x="1218" y="6988"/>
                  <a:pt x="1883" y="6895"/>
                </a:cubicBezTo>
                <a:close/>
              </a:path>
            </a:pathLst>
          </a:custGeom>
          <a:solidFill>
            <a:srgbClr val="FF0000"/>
          </a:solidFill>
          <a:ln w="12700">
            <a:miter lim="400000"/>
          </a:ln>
          <a:effectLst>
            <a:outerShdw sx="100000" sy="100000" kx="0" ky="0" algn="b" rotWithShape="0" blurRad="76200" dist="38100" dir="5400000">
              <a:srgbClr val="000000">
                <a:alpha val="35000"/>
              </a:srgbClr>
            </a:outerShdw>
          </a:effectLst>
        </p:spPr>
        <p:txBody>
          <a:bodyPr lIns="91437" tIns="91437" rIns="91437" bIns="91437" anchor="ctr"/>
          <a:lstStyle/>
          <a:p>
            <a:pPr algn="ctr">
              <a:defRPr>
                <a:solidFill>
                  <a:srgbClr val="FFFFFF"/>
                </a:solidFill>
                <a:latin typeface="+mn-lt"/>
                <a:ea typeface="+mn-ea"/>
                <a:cs typeface="+mn-cs"/>
                <a:sym typeface="Calibri"/>
              </a:defRPr>
            </a:pPr>
          </a:p>
        </p:txBody>
      </p:sp>
      <p:sp>
        <p:nvSpPr>
          <p:cNvPr id="187" name="Cloud 95"/>
          <p:cNvSpPr/>
          <p:nvPr/>
        </p:nvSpPr>
        <p:spPr>
          <a:xfrm rot="10800000">
            <a:off x="17403291" y="9647382"/>
            <a:ext cx="423902" cy="508999"/>
          </a:xfrm>
          <a:custGeom>
            <a:avLst/>
            <a:gdLst/>
            <a:ahLst/>
            <a:cxnLst>
              <a:cxn ang="0">
                <a:pos x="wd2" y="hd2"/>
              </a:cxn>
              <a:cxn ang="5400000">
                <a:pos x="wd2" y="hd2"/>
              </a:cxn>
              <a:cxn ang="10800000">
                <a:pos x="wd2" y="hd2"/>
              </a:cxn>
              <a:cxn ang="16200000">
                <a:pos x="wd2" y="hd2"/>
              </a:cxn>
            </a:cxnLst>
            <a:rect l="0" t="0" r="r" b="b"/>
            <a:pathLst>
              <a:path w="20879" h="20684" fill="norm" stroke="1" extrusionOk="0">
                <a:moveTo>
                  <a:pt x="1901" y="6800"/>
                </a:moveTo>
                <a:cubicBezTo>
                  <a:pt x="1658" y="4397"/>
                  <a:pt x="2907" y="2184"/>
                  <a:pt x="4691" y="1857"/>
                </a:cubicBezTo>
                <a:cubicBezTo>
                  <a:pt x="5414" y="1724"/>
                  <a:pt x="6149" y="1922"/>
                  <a:pt x="6778" y="2419"/>
                </a:cubicBezTo>
                <a:cubicBezTo>
                  <a:pt x="7445" y="725"/>
                  <a:pt x="9003" y="82"/>
                  <a:pt x="10259" y="981"/>
                </a:cubicBezTo>
                <a:cubicBezTo>
                  <a:pt x="10478" y="1139"/>
                  <a:pt x="10680" y="1338"/>
                  <a:pt x="10857" y="1573"/>
                </a:cubicBezTo>
                <a:cubicBezTo>
                  <a:pt x="11377" y="169"/>
                  <a:pt x="12642" y="-401"/>
                  <a:pt x="13683" y="299"/>
                </a:cubicBezTo>
                <a:cubicBezTo>
                  <a:pt x="13971" y="493"/>
                  <a:pt x="14223" y="774"/>
                  <a:pt x="14418" y="1119"/>
                </a:cubicBezTo>
                <a:cubicBezTo>
                  <a:pt x="15255" y="-209"/>
                  <a:pt x="16734" y="-373"/>
                  <a:pt x="17722" y="753"/>
                </a:cubicBezTo>
                <a:cubicBezTo>
                  <a:pt x="18137" y="1226"/>
                  <a:pt x="18417" y="1878"/>
                  <a:pt x="18513" y="2598"/>
                </a:cubicBezTo>
                <a:cubicBezTo>
                  <a:pt x="19885" y="3102"/>
                  <a:pt x="20694" y="5013"/>
                  <a:pt x="20321" y="6865"/>
                </a:cubicBezTo>
                <a:cubicBezTo>
                  <a:pt x="20289" y="7020"/>
                  <a:pt x="20250" y="7173"/>
                  <a:pt x="20203" y="7321"/>
                </a:cubicBez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cubicBezTo>
                  <a:pt x="13280" y="19883"/>
                  <a:pt x="11460" y="21199"/>
                  <a:pt x="9738" y="20494"/>
                </a:cubicBezTo>
                <a:cubicBezTo>
                  <a:pt x="9016" y="20199"/>
                  <a:pt x="8392" y="19574"/>
                  <a:pt x="7973" y="18727"/>
                </a:cubicBezTo>
                <a:cubicBezTo>
                  <a:pt x="6209" y="20160"/>
                  <a:pt x="3920" y="19389"/>
                  <a:pt x="2859" y="17004"/>
                </a:cubicBezTo>
                <a:cubicBezTo>
                  <a:pt x="2846" y="16974"/>
                  <a:pt x="2833" y="16944"/>
                  <a:pt x="2820" y="16914"/>
                </a:cubicBezTo>
                <a:cubicBezTo>
                  <a:pt x="1666" y="17096"/>
                  <a:pt x="620" y="15986"/>
                  <a:pt x="485" y="14435"/>
                </a:cubicBezTo>
                <a:cubicBezTo>
                  <a:pt x="412" y="13608"/>
                  <a:pt x="615" y="12780"/>
                  <a:pt x="1038" y="12172"/>
                </a:cubicBezTo>
                <a:cubicBezTo>
                  <a:pt x="39" y="11379"/>
                  <a:pt x="-297" y="9639"/>
                  <a:pt x="288" y="8285"/>
                </a:cubicBezTo>
                <a:cubicBezTo>
                  <a:pt x="626" y="7504"/>
                  <a:pt x="1218" y="6988"/>
                  <a:pt x="1883" y="6895"/>
                </a:cubicBezTo>
                <a:close/>
              </a:path>
            </a:pathLst>
          </a:custGeom>
          <a:solidFill>
            <a:srgbClr val="FF0000"/>
          </a:solidFill>
          <a:ln w="12700">
            <a:miter lim="400000"/>
          </a:ln>
          <a:effectLst>
            <a:outerShdw sx="100000" sy="100000" kx="0" ky="0" algn="b" rotWithShape="0" blurRad="76200" dist="38100" dir="5400000">
              <a:srgbClr val="000000">
                <a:alpha val="35000"/>
              </a:srgbClr>
            </a:outerShdw>
          </a:effectLst>
        </p:spPr>
        <p:txBody>
          <a:bodyPr lIns="91437" tIns="91437" rIns="91437" bIns="91437" anchor="ctr"/>
          <a:lstStyle/>
          <a:p>
            <a:pPr algn="ctr">
              <a:defRPr>
                <a:solidFill>
                  <a:srgbClr val="FFFFFF"/>
                </a:solidFill>
                <a:latin typeface="+mn-lt"/>
                <a:ea typeface="+mn-ea"/>
                <a:cs typeface="+mn-cs"/>
                <a:sym typeface="Calibri"/>
              </a:defRPr>
            </a:pPr>
          </a:p>
        </p:txBody>
      </p:sp>
      <p:sp>
        <p:nvSpPr>
          <p:cNvPr id="188" name="Cloud 96"/>
          <p:cNvSpPr/>
          <p:nvPr/>
        </p:nvSpPr>
        <p:spPr>
          <a:xfrm rot="10800000">
            <a:off x="19725267" y="11010520"/>
            <a:ext cx="423904" cy="508999"/>
          </a:xfrm>
          <a:custGeom>
            <a:avLst/>
            <a:gdLst/>
            <a:ahLst/>
            <a:cxnLst>
              <a:cxn ang="0">
                <a:pos x="wd2" y="hd2"/>
              </a:cxn>
              <a:cxn ang="5400000">
                <a:pos x="wd2" y="hd2"/>
              </a:cxn>
              <a:cxn ang="10800000">
                <a:pos x="wd2" y="hd2"/>
              </a:cxn>
              <a:cxn ang="16200000">
                <a:pos x="wd2" y="hd2"/>
              </a:cxn>
            </a:cxnLst>
            <a:rect l="0" t="0" r="r" b="b"/>
            <a:pathLst>
              <a:path w="20879" h="20684" fill="norm" stroke="1" extrusionOk="0">
                <a:moveTo>
                  <a:pt x="1901" y="6800"/>
                </a:moveTo>
                <a:cubicBezTo>
                  <a:pt x="1658" y="4397"/>
                  <a:pt x="2907" y="2184"/>
                  <a:pt x="4691" y="1857"/>
                </a:cubicBezTo>
                <a:cubicBezTo>
                  <a:pt x="5414" y="1724"/>
                  <a:pt x="6149" y="1922"/>
                  <a:pt x="6778" y="2419"/>
                </a:cubicBezTo>
                <a:cubicBezTo>
                  <a:pt x="7445" y="725"/>
                  <a:pt x="9003" y="82"/>
                  <a:pt x="10259" y="981"/>
                </a:cubicBezTo>
                <a:cubicBezTo>
                  <a:pt x="10478" y="1139"/>
                  <a:pt x="10680" y="1338"/>
                  <a:pt x="10857" y="1573"/>
                </a:cubicBezTo>
                <a:cubicBezTo>
                  <a:pt x="11377" y="169"/>
                  <a:pt x="12642" y="-401"/>
                  <a:pt x="13683" y="299"/>
                </a:cubicBezTo>
                <a:cubicBezTo>
                  <a:pt x="13971" y="493"/>
                  <a:pt x="14223" y="774"/>
                  <a:pt x="14418" y="1119"/>
                </a:cubicBezTo>
                <a:cubicBezTo>
                  <a:pt x="15255" y="-209"/>
                  <a:pt x="16734" y="-373"/>
                  <a:pt x="17722" y="753"/>
                </a:cubicBezTo>
                <a:cubicBezTo>
                  <a:pt x="18137" y="1226"/>
                  <a:pt x="18417" y="1878"/>
                  <a:pt x="18513" y="2598"/>
                </a:cubicBezTo>
                <a:cubicBezTo>
                  <a:pt x="19885" y="3102"/>
                  <a:pt x="20694" y="5013"/>
                  <a:pt x="20321" y="6865"/>
                </a:cubicBezTo>
                <a:cubicBezTo>
                  <a:pt x="20289" y="7020"/>
                  <a:pt x="20250" y="7173"/>
                  <a:pt x="20203" y="7321"/>
                </a:cubicBez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cubicBezTo>
                  <a:pt x="13280" y="19883"/>
                  <a:pt x="11460" y="21199"/>
                  <a:pt x="9738" y="20494"/>
                </a:cubicBezTo>
                <a:cubicBezTo>
                  <a:pt x="9016" y="20199"/>
                  <a:pt x="8392" y="19574"/>
                  <a:pt x="7973" y="18727"/>
                </a:cubicBezTo>
                <a:cubicBezTo>
                  <a:pt x="6209" y="20160"/>
                  <a:pt x="3920" y="19389"/>
                  <a:pt x="2859" y="17004"/>
                </a:cubicBezTo>
                <a:cubicBezTo>
                  <a:pt x="2846" y="16974"/>
                  <a:pt x="2833" y="16944"/>
                  <a:pt x="2820" y="16914"/>
                </a:cubicBezTo>
                <a:cubicBezTo>
                  <a:pt x="1666" y="17096"/>
                  <a:pt x="620" y="15986"/>
                  <a:pt x="485" y="14435"/>
                </a:cubicBezTo>
                <a:cubicBezTo>
                  <a:pt x="412" y="13608"/>
                  <a:pt x="615" y="12780"/>
                  <a:pt x="1038" y="12172"/>
                </a:cubicBezTo>
                <a:cubicBezTo>
                  <a:pt x="39" y="11379"/>
                  <a:pt x="-297" y="9639"/>
                  <a:pt x="288" y="8285"/>
                </a:cubicBezTo>
                <a:cubicBezTo>
                  <a:pt x="626" y="7504"/>
                  <a:pt x="1218" y="6988"/>
                  <a:pt x="1883" y="6895"/>
                </a:cubicBezTo>
                <a:close/>
              </a:path>
            </a:pathLst>
          </a:custGeom>
          <a:solidFill>
            <a:srgbClr val="FF0000"/>
          </a:solidFill>
          <a:ln w="12700">
            <a:miter lim="400000"/>
          </a:ln>
          <a:effectLst>
            <a:outerShdw sx="100000" sy="100000" kx="0" ky="0" algn="b" rotWithShape="0" blurRad="76200" dist="38100" dir="5400000">
              <a:srgbClr val="000000">
                <a:alpha val="35000"/>
              </a:srgbClr>
            </a:outerShdw>
          </a:effectLst>
        </p:spPr>
        <p:txBody>
          <a:bodyPr lIns="91437" tIns="91437" rIns="91437" bIns="91437" anchor="ctr"/>
          <a:lstStyle/>
          <a:p>
            <a:pPr algn="ctr">
              <a:defRPr>
                <a:solidFill>
                  <a:srgbClr val="FFFFFF"/>
                </a:solidFill>
                <a:latin typeface="+mn-lt"/>
                <a:ea typeface="+mn-ea"/>
                <a:cs typeface="+mn-cs"/>
                <a:sym typeface="Calibri"/>
              </a:defRPr>
            </a:pPr>
          </a:p>
        </p:txBody>
      </p:sp>
      <p:grpSp>
        <p:nvGrpSpPr>
          <p:cNvPr id="191" name="Cloud 97"/>
          <p:cNvGrpSpPr/>
          <p:nvPr/>
        </p:nvGrpSpPr>
        <p:grpSpPr>
          <a:xfrm>
            <a:off x="11711896" y="9378103"/>
            <a:ext cx="2441684" cy="2332910"/>
            <a:chOff x="51" y="-26"/>
            <a:chExt cx="2441682" cy="2332909"/>
          </a:xfrm>
        </p:grpSpPr>
        <p:sp>
          <p:nvSpPr>
            <p:cNvPr id="189" name="Shape"/>
            <p:cNvSpPr/>
            <p:nvPr/>
          </p:nvSpPr>
          <p:spPr>
            <a:xfrm>
              <a:off x="51" y="-27"/>
              <a:ext cx="2441684" cy="2332911"/>
            </a:xfrm>
            <a:custGeom>
              <a:avLst/>
              <a:gdLst/>
              <a:ahLst/>
              <a:cxnLst>
                <a:cxn ang="0">
                  <a:pos x="wd2" y="hd2"/>
                </a:cxn>
                <a:cxn ang="5400000">
                  <a:pos x="wd2" y="hd2"/>
                </a:cxn>
                <a:cxn ang="10800000">
                  <a:pos x="wd2" y="hd2"/>
                </a:cxn>
                <a:cxn ang="16200000">
                  <a:pos x="wd2" y="hd2"/>
                </a:cxn>
              </a:cxnLst>
              <a:rect l="0" t="0" r="r" b="b"/>
              <a:pathLst>
                <a:path w="20879" h="20684" fill="norm" stroke="1" extrusionOk="0">
                  <a:moveTo>
                    <a:pt x="1901" y="6800"/>
                  </a:moveTo>
                  <a:cubicBezTo>
                    <a:pt x="1658" y="4397"/>
                    <a:pt x="2907" y="2184"/>
                    <a:pt x="4691" y="1857"/>
                  </a:cubicBezTo>
                  <a:cubicBezTo>
                    <a:pt x="5414" y="1724"/>
                    <a:pt x="6149" y="1922"/>
                    <a:pt x="6778" y="2419"/>
                  </a:cubicBezTo>
                  <a:cubicBezTo>
                    <a:pt x="7445" y="725"/>
                    <a:pt x="9003" y="82"/>
                    <a:pt x="10259" y="981"/>
                  </a:cubicBezTo>
                  <a:cubicBezTo>
                    <a:pt x="10478" y="1139"/>
                    <a:pt x="10680" y="1338"/>
                    <a:pt x="10857" y="1573"/>
                  </a:cubicBezTo>
                  <a:cubicBezTo>
                    <a:pt x="11377" y="169"/>
                    <a:pt x="12642" y="-401"/>
                    <a:pt x="13683" y="299"/>
                  </a:cubicBezTo>
                  <a:cubicBezTo>
                    <a:pt x="13971" y="493"/>
                    <a:pt x="14223" y="774"/>
                    <a:pt x="14418" y="1119"/>
                  </a:cubicBezTo>
                  <a:cubicBezTo>
                    <a:pt x="15255" y="-209"/>
                    <a:pt x="16734" y="-373"/>
                    <a:pt x="17722" y="753"/>
                  </a:cubicBezTo>
                  <a:cubicBezTo>
                    <a:pt x="18137" y="1226"/>
                    <a:pt x="18417" y="1878"/>
                    <a:pt x="18513" y="2598"/>
                  </a:cubicBezTo>
                  <a:cubicBezTo>
                    <a:pt x="19885" y="3102"/>
                    <a:pt x="20694" y="5013"/>
                    <a:pt x="20321" y="6865"/>
                  </a:cubicBezTo>
                  <a:cubicBezTo>
                    <a:pt x="20289" y="7020"/>
                    <a:pt x="20250" y="7173"/>
                    <a:pt x="20203" y="7321"/>
                  </a:cubicBez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cubicBezTo>
                    <a:pt x="13280" y="19883"/>
                    <a:pt x="11460" y="21199"/>
                    <a:pt x="9738" y="20494"/>
                  </a:cubicBezTo>
                  <a:cubicBezTo>
                    <a:pt x="9016" y="20199"/>
                    <a:pt x="8392" y="19574"/>
                    <a:pt x="7973" y="18727"/>
                  </a:cubicBezTo>
                  <a:cubicBezTo>
                    <a:pt x="6209" y="20160"/>
                    <a:pt x="3920" y="19389"/>
                    <a:pt x="2859" y="17004"/>
                  </a:cubicBezTo>
                  <a:cubicBezTo>
                    <a:pt x="2846" y="16974"/>
                    <a:pt x="2833" y="16944"/>
                    <a:pt x="2820" y="16914"/>
                  </a:cubicBezTo>
                  <a:cubicBezTo>
                    <a:pt x="1666" y="17096"/>
                    <a:pt x="620" y="15986"/>
                    <a:pt x="485" y="14435"/>
                  </a:cubicBezTo>
                  <a:cubicBezTo>
                    <a:pt x="412" y="13608"/>
                    <a:pt x="615" y="12780"/>
                    <a:pt x="1038" y="12172"/>
                  </a:cubicBezTo>
                  <a:cubicBezTo>
                    <a:pt x="39" y="11379"/>
                    <a:pt x="-297" y="9639"/>
                    <a:pt x="288" y="8285"/>
                  </a:cubicBezTo>
                  <a:cubicBezTo>
                    <a:pt x="626" y="7504"/>
                    <a:pt x="1218" y="6988"/>
                    <a:pt x="1883" y="6895"/>
                  </a:cubicBezTo>
                  <a:close/>
                </a:path>
              </a:pathLst>
            </a:custGeom>
            <a:solidFill>
              <a:srgbClr val="FFFF00">
                <a:alpha val="18000"/>
              </a:srgbClr>
            </a:solidFill>
            <a:ln w="50800" cap="flat">
              <a:solidFill>
                <a:srgbClr val="FFFF00"/>
              </a:solidFill>
              <a:prstDash val="solid"/>
              <a:round/>
            </a:ln>
            <a:effectLst>
              <a:outerShdw sx="100000" sy="100000" kx="0" ky="0" algn="b" rotWithShape="0" blurRad="76200" dist="38100" dir="5400000">
                <a:srgbClr val="000000">
                  <a:alpha val="35000"/>
                </a:srgbClr>
              </a:outerShdw>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sp>
          <p:nvSpPr>
            <p:cNvPr id="190" name="Shape"/>
            <p:cNvSpPr/>
            <p:nvPr/>
          </p:nvSpPr>
          <p:spPr>
            <a:xfrm>
              <a:off x="123980" y="118622"/>
              <a:ext cx="2237358" cy="19806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05" y="12890"/>
                    <a:pt x="19193" y="14504"/>
                    <a:pt x="19193" y="16273"/>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50800" cap="flat">
              <a:solidFill>
                <a:srgbClr val="FFFF00"/>
              </a:solidFill>
              <a:prstDash val="solid"/>
              <a:round/>
            </a:ln>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grpSp>
      <p:sp>
        <p:nvSpPr>
          <p:cNvPr id="192" name="e-Oval 98"/>
          <p:cNvSpPr/>
          <p:nvPr/>
        </p:nvSpPr>
        <p:spPr>
          <a:xfrm>
            <a:off x="12230378" y="10479747"/>
            <a:ext cx="203205" cy="228605"/>
          </a:xfrm>
          <a:prstGeom prst="ellipse">
            <a:avLst/>
          </a:prstGeom>
          <a:solidFill>
            <a:srgbClr val="1BA102"/>
          </a:solidFill>
          <a:ln w="25400">
            <a:miter lim="400000"/>
          </a:ln>
          <a:effectLst>
            <a:outerShdw sx="100000" sy="100000" kx="0" ky="0" algn="b" rotWithShape="0" blurRad="76200" dist="38100" dir="5400000">
              <a:srgbClr val="FFFFFF">
                <a:alpha val="35000"/>
              </a:srgbClr>
            </a:outerShdw>
          </a:effectLst>
        </p:spPr>
        <p:txBody>
          <a:bodyPr lIns="91437" tIns="91437" rIns="91437" bIns="91437" anchor="ctr"/>
          <a:lstStyle/>
          <a:p>
            <a:pPr algn="ctr">
              <a:defRPr>
                <a:solidFill>
                  <a:srgbClr val="FFFFFF"/>
                </a:solidFill>
                <a:latin typeface="+mn-lt"/>
                <a:ea typeface="+mn-ea"/>
                <a:cs typeface="+mn-cs"/>
                <a:sym typeface="Calibri"/>
              </a:defRPr>
            </a:pPr>
          </a:p>
        </p:txBody>
      </p:sp>
      <p:sp>
        <p:nvSpPr>
          <p:cNvPr id="193" name="Cloud 99"/>
          <p:cNvSpPr/>
          <p:nvPr/>
        </p:nvSpPr>
        <p:spPr>
          <a:xfrm rot="10800000">
            <a:off x="19086041" y="9355276"/>
            <a:ext cx="423902" cy="508999"/>
          </a:xfrm>
          <a:custGeom>
            <a:avLst/>
            <a:gdLst/>
            <a:ahLst/>
            <a:cxnLst>
              <a:cxn ang="0">
                <a:pos x="wd2" y="hd2"/>
              </a:cxn>
              <a:cxn ang="5400000">
                <a:pos x="wd2" y="hd2"/>
              </a:cxn>
              <a:cxn ang="10800000">
                <a:pos x="wd2" y="hd2"/>
              </a:cxn>
              <a:cxn ang="16200000">
                <a:pos x="wd2" y="hd2"/>
              </a:cxn>
            </a:cxnLst>
            <a:rect l="0" t="0" r="r" b="b"/>
            <a:pathLst>
              <a:path w="20879" h="20684" fill="norm" stroke="1" extrusionOk="0">
                <a:moveTo>
                  <a:pt x="1901" y="6800"/>
                </a:moveTo>
                <a:cubicBezTo>
                  <a:pt x="1658" y="4397"/>
                  <a:pt x="2907" y="2184"/>
                  <a:pt x="4691" y="1857"/>
                </a:cubicBezTo>
                <a:cubicBezTo>
                  <a:pt x="5414" y="1724"/>
                  <a:pt x="6149" y="1922"/>
                  <a:pt x="6778" y="2419"/>
                </a:cubicBezTo>
                <a:cubicBezTo>
                  <a:pt x="7445" y="725"/>
                  <a:pt x="9003" y="82"/>
                  <a:pt x="10259" y="981"/>
                </a:cubicBezTo>
                <a:cubicBezTo>
                  <a:pt x="10478" y="1139"/>
                  <a:pt x="10680" y="1338"/>
                  <a:pt x="10857" y="1573"/>
                </a:cubicBezTo>
                <a:cubicBezTo>
                  <a:pt x="11377" y="169"/>
                  <a:pt x="12642" y="-401"/>
                  <a:pt x="13683" y="299"/>
                </a:cubicBezTo>
                <a:cubicBezTo>
                  <a:pt x="13971" y="493"/>
                  <a:pt x="14223" y="774"/>
                  <a:pt x="14418" y="1119"/>
                </a:cubicBezTo>
                <a:cubicBezTo>
                  <a:pt x="15255" y="-209"/>
                  <a:pt x="16734" y="-373"/>
                  <a:pt x="17722" y="753"/>
                </a:cubicBezTo>
                <a:cubicBezTo>
                  <a:pt x="18137" y="1226"/>
                  <a:pt x="18417" y="1878"/>
                  <a:pt x="18513" y="2598"/>
                </a:cubicBezTo>
                <a:cubicBezTo>
                  <a:pt x="19885" y="3102"/>
                  <a:pt x="20694" y="5013"/>
                  <a:pt x="20321" y="6865"/>
                </a:cubicBezTo>
                <a:cubicBezTo>
                  <a:pt x="20289" y="7020"/>
                  <a:pt x="20250" y="7173"/>
                  <a:pt x="20203" y="7321"/>
                </a:cubicBez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cubicBezTo>
                  <a:pt x="13280" y="19883"/>
                  <a:pt x="11460" y="21199"/>
                  <a:pt x="9738" y="20494"/>
                </a:cubicBezTo>
                <a:cubicBezTo>
                  <a:pt x="9016" y="20199"/>
                  <a:pt x="8392" y="19574"/>
                  <a:pt x="7973" y="18727"/>
                </a:cubicBezTo>
                <a:cubicBezTo>
                  <a:pt x="6209" y="20160"/>
                  <a:pt x="3920" y="19389"/>
                  <a:pt x="2859" y="17004"/>
                </a:cubicBezTo>
                <a:cubicBezTo>
                  <a:pt x="2846" y="16974"/>
                  <a:pt x="2833" y="16944"/>
                  <a:pt x="2820" y="16914"/>
                </a:cubicBezTo>
                <a:cubicBezTo>
                  <a:pt x="1666" y="17096"/>
                  <a:pt x="620" y="15986"/>
                  <a:pt x="485" y="14435"/>
                </a:cubicBezTo>
                <a:cubicBezTo>
                  <a:pt x="412" y="13608"/>
                  <a:pt x="615" y="12780"/>
                  <a:pt x="1038" y="12172"/>
                </a:cubicBezTo>
                <a:cubicBezTo>
                  <a:pt x="39" y="11379"/>
                  <a:pt x="-297" y="9639"/>
                  <a:pt x="288" y="8285"/>
                </a:cubicBezTo>
                <a:cubicBezTo>
                  <a:pt x="626" y="7504"/>
                  <a:pt x="1218" y="6988"/>
                  <a:pt x="1883" y="6895"/>
                </a:cubicBezTo>
                <a:close/>
              </a:path>
            </a:pathLst>
          </a:custGeom>
          <a:solidFill>
            <a:srgbClr val="FF0000"/>
          </a:solidFill>
          <a:ln w="12700">
            <a:miter lim="400000"/>
          </a:ln>
          <a:effectLst>
            <a:outerShdw sx="100000" sy="100000" kx="0" ky="0" algn="b" rotWithShape="0" blurRad="76200" dist="38100" dir="5400000">
              <a:srgbClr val="000000">
                <a:alpha val="35000"/>
              </a:srgbClr>
            </a:outerShdw>
          </a:effectLst>
        </p:spPr>
        <p:txBody>
          <a:bodyPr lIns="91437" tIns="91437" rIns="91437" bIns="91437" anchor="ctr"/>
          <a:lstStyle/>
          <a:p>
            <a:pPr algn="ctr">
              <a:defRPr>
                <a:solidFill>
                  <a:srgbClr val="FFFFFF"/>
                </a:solidFill>
                <a:latin typeface="+mn-lt"/>
                <a:ea typeface="+mn-ea"/>
                <a:cs typeface="+mn-cs"/>
                <a:sym typeface="Calibri"/>
              </a:defRPr>
            </a:pPr>
          </a:p>
        </p:txBody>
      </p:sp>
      <p:sp>
        <p:nvSpPr>
          <p:cNvPr id="194" name="Straight Connector 108"/>
          <p:cNvSpPr/>
          <p:nvPr/>
        </p:nvSpPr>
        <p:spPr>
          <a:xfrm flipV="1">
            <a:off x="12540556" y="9960537"/>
            <a:ext cx="2617883" cy="575733"/>
          </a:xfrm>
          <a:prstGeom prst="line">
            <a:avLst/>
          </a:prstGeom>
          <a:ln w="50800">
            <a:solidFill>
              <a:srgbClr val="1BA102"/>
            </a:solidFill>
            <a:prstDash val="dash"/>
          </a:ln>
          <a:effectLst>
            <a:outerShdw sx="100000" sy="100000" kx="0" ky="0" algn="b" rotWithShape="0" blurRad="76200" dist="38100" dir="5400000">
              <a:srgbClr val="000000">
                <a:alpha val="38000"/>
              </a:srgbClr>
            </a:outerShdw>
          </a:effectLst>
        </p:spPr>
        <p:txBody>
          <a:bodyPr lIns="91437" tIns="91437" rIns="91437" bIns="91437"/>
          <a:lstStyle/>
          <a:p>
            <a:pPr/>
          </a:p>
        </p:txBody>
      </p:sp>
      <p:sp>
        <p:nvSpPr>
          <p:cNvPr id="195" name="Straight Connector 110"/>
          <p:cNvSpPr/>
          <p:nvPr/>
        </p:nvSpPr>
        <p:spPr>
          <a:xfrm flipV="1">
            <a:off x="16342508" y="10158017"/>
            <a:ext cx="1061002" cy="897465"/>
          </a:xfrm>
          <a:prstGeom prst="line">
            <a:avLst/>
          </a:prstGeom>
          <a:ln w="50800">
            <a:solidFill>
              <a:srgbClr val="1BA102"/>
            </a:solidFill>
            <a:prstDash val="dash"/>
          </a:ln>
          <a:effectLst>
            <a:outerShdw sx="100000" sy="100000" kx="0" ky="0" algn="b" rotWithShape="0" blurRad="76200" dist="38100" dir="5400000">
              <a:srgbClr val="000000">
                <a:alpha val="38000"/>
              </a:srgbClr>
            </a:outerShdw>
          </a:effectLst>
        </p:spPr>
        <p:txBody>
          <a:bodyPr lIns="91437" tIns="91437" rIns="91437" bIns="91437"/>
          <a:lstStyle/>
          <a:p>
            <a:pPr/>
          </a:p>
        </p:txBody>
      </p:sp>
      <p:sp>
        <p:nvSpPr>
          <p:cNvPr id="196" name="Straight Connector 112"/>
          <p:cNvSpPr/>
          <p:nvPr/>
        </p:nvSpPr>
        <p:spPr>
          <a:xfrm flipV="1">
            <a:off x="17725248" y="9786071"/>
            <a:ext cx="1471087" cy="213083"/>
          </a:xfrm>
          <a:prstGeom prst="line">
            <a:avLst/>
          </a:prstGeom>
          <a:ln w="50800">
            <a:solidFill>
              <a:srgbClr val="1BA102"/>
            </a:solidFill>
            <a:prstDash val="dash"/>
          </a:ln>
          <a:effectLst>
            <a:outerShdw sx="100000" sy="100000" kx="0" ky="0" algn="b" rotWithShape="0" blurRad="76200" dist="38100" dir="5400000">
              <a:srgbClr val="000000">
                <a:alpha val="38000"/>
              </a:srgbClr>
            </a:outerShdw>
          </a:effectLst>
        </p:spPr>
        <p:txBody>
          <a:bodyPr lIns="91437" tIns="91437" rIns="91437" bIns="91437"/>
          <a:lstStyle/>
          <a:p>
            <a:pPr/>
          </a:p>
        </p:txBody>
      </p:sp>
      <p:sp>
        <p:nvSpPr>
          <p:cNvPr id="197" name="Straight Connector 114"/>
          <p:cNvSpPr/>
          <p:nvPr/>
        </p:nvSpPr>
        <p:spPr>
          <a:xfrm flipV="1">
            <a:off x="20039123" y="10479747"/>
            <a:ext cx="1476361" cy="678829"/>
          </a:xfrm>
          <a:prstGeom prst="line">
            <a:avLst/>
          </a:prstGeom>
          <a:ln w="50800">
            <a:solidFill>
              <a:srgbClr val="1BA102"/>
            </a:solidFill>
            <a:prstDash val="dash"/>
          </a:ln>
          <a:effectLst>
            <a:outerShdw sx="100000" sy="100000" kx="0" ky="0" algn="b" rotWithShape="0" blurRad="76200" dist="38100" dir="5400000">
              <a:srgbClr val="000000">
                <a:alpha val="38000"/>
              </a:srgbClr>
            </a:outerShdw>
          </a:effectLst>
        </p:spPr>
        <p:txBody>
          <a:bodyPr lIns="91437" tIns="91437" rIns="91437" bIns="91437"/>
          <a:lstStyle/>
          <a:p>
            <a:pPr/>
          </a:p>
        </p:txBody>
      </p:sp>
      <p:sp>
        <p:nvSpPr>
          <p:cNvPr id="198" name="Straight Connector 117"/>
          <p:cNvSpPr/>
          <p:nvPr/>
        </p:nvSpPr>
        <p:spPr>
          <a:xfrm>
            <a:off x="15480398" y="10049949"/>
            <a:ext cx="862113" cy="1005530"/>
          </a:xfrm>
          <a:prstGeom prst="line">
            <a:avLst/>
          </a:prstGeom>
          <a:ln w="50800">
            <a:solidFill>
              <a:srgbClr val="1BA102"/>
            </a:solidFill>
            <a:prstDash val="dash"/>
          </a:ln>
          <a:effectLst>
            <a:outerShdw sx="100000" sy="100000" kx="0" ky="0" algn="b" rotWithShape="0" blurRad="76200" dist="38100" dir="5400000">
              <a:srgbClr val="000000">
                <a:alpha val="38000"/>
              </a:srgbClr>
            </a:outerShdw>
          </a:effectLst>
        </p:spPr>
        <p:txBody>
          <a:bodyPr lIns="91437" tIns="91437" rIns="91437" bIns="91437"/>
          <a:lstStyle/>
          <a:p>
            <a:pPr/>
          </a:p>
        </p:txBody>
      </p:sp>
      <p:sp>
        <p:nvSpPr>
          <p:cNvPr id="199" name="Straight Connector 119"/>
          <p:cNvSpPr/>
          <p:nvPr/>
        </p:nvSpPr>
        <p:spPr>
          <a:xfrm>
            <a:off x="19177014" y="9836861"/>
            <a:ext cx="597555" cy="1321715"/>
          </a:xfrm>
          <a:prstGeom prst="line">
            <a:avLst/>
          </a:prstGeom>
          <a:ln w="50800">
            <a:solidFill>
              <a:srgbClr val="1BA102"/>
            </a:solidFill>
            <a:prstDash val="dash"/>
          </a:ln>
          <a:effectLst>
            <a:outerShdw sx="100000" sy="100000" kx="0" ky="0" algn="b" rotWithShape="0" blurRad="76200" dist="38100" dir="5400000">
              <a:srgbClr val="000000">
                <a:alpha val="38000"/>
              </a:srgbClr>
            </a:outerShdw>
          </a:effectLst>
        </p:spPr>
        <p:txBody>
          <a:bodyPr lIns="91437" tIns="91437" rIns="91437" bIns="91437"/>
          <a:lstStyle/>
          <a:p>
            <a:pPr/>
          </a:p>
        </p:txBody>
      </p:sp>
      <p:sp>
        <p:nvSpPr>
          <p:cNvPr id="200" name="Text"/>
          <p:cNvSpPr txBox="1"/>
          <p:nvPr/>
        </p:nvSpPr>
        <p:spPr>
          <a:xfrm>
            <a:off x="20524414" y="12755224"/>
            <a:ext cx="387043" cy="645161"/>
          </a:xfrm>
          <a:prstGeom prst="rect">
            <a:avLst/>
          </a:prstGeom>
          <a:ln w="25400">
            <a:miter lim="400000"/>
          </a:ln>
          <a:extLst>
            <a:ext uri="{C572A759-6A51-4108-AA02-DFA0A04FC94B}">
              <ma14:wrappingTextBoxFlag xmlns:ma14="http://schemas.microsoft.com/office/mac/drawingml/2011/main" val="1"/>
            </a:ext>
          </a:extLst>
        </p:spPr>
        <p:txBody>
          <a:bodyPr wrap="none" lIns="68579" tIns="68579" rIns="68579" bIns="68579" anchor="ctr">
            <a:spAutoFit/>
          </a:bodyPr>
          <a:lstStyle>
            <a:lvl1pPr algn="r">
              <a:defRPr sz="2800">
                <a:solidFill>
                  <a:srgbClr val="FFFFFF"/>
                </a:solidFill>
                <a:effectLst>
                  <a:outerShdw sx="100000" sy="100000" kx="0" ky="0" algn="b" rotWithShape="0" blurRad="38100" dist="12700" dir="2100000">
                    <a:srgbClr val="000000"/>
                  </a:outerShdw>
                </a:effectLst>
                <a:latin typeface="Arial Black"/>
                <a:ea typeface="Arial Black"/>
                <a:cs typeface="Arial Black"/>
                <a:sym typeface="Arial Black"/>
              </a:defRPr>
            </a:lvl1pPr>
          </a:lstStyle>
          <a:p>
            <a:pPr/>
            <a:fld id="{86CB4B4D-7CA3-9044-876B-883B54F8677D}" type="slidenum"/>
          </a:p>
        </p:txBody>
      </p:sp>
      <p:sp>
        <p:nvSpPr>
          <p:cNvPr id="201" name="Title 1"/>
          <p:cNvSpPr txBox="1"/>
          <p:nvPr>
            <p:ph type="title"/>
          </p:nvPr>
        </p:nvSpPr>
        <p:spPr>
          <a:xfrm>
            <a:off x="3962400" y="549276"/>
            <a:ext cx="16459200" cy="2286003"/>
          </a:xfrm>
          <a:prstGeom prst="rect">
            <a:avLst/>
          </a:prstGeom>
        </p:spPr>
        <p:txBody>
          <a:bodyPr/>
          <a:lstStyle/>
          <a:p>
            <a:pPr defTabSz="799366">
              <a:defRPr b="1" sz="6768">
                <a:solidFill>
                  <a:srgbClr val="151D0E"/>
                </a:solidFill>
                <a:effectLst>
                  <a:outerShdw sx="100000" sy="100000" kx="0" ky="0" algn="b" rotWithShape="0" blurRad="35814" dist="11938" dir="8100000">
                    <a:srgbClr val="FFFFFF"/>
                  </a:outerShdw>
                </a:effectLst>
                <a:latin typeface="+mj-lt"/>
                <a:ea typeface="+mj-ea"/>
                <a:cs typeface="+mj-cs"/>
                <a:sym typeface="Helvetica"/>
              </a:defRPr>
            </a:pPr>
            <a:r>
              <a:t>Particle Acceleration Mechanisms:</a:t>
            </a:r>
          </a:p>
          <a:p>
            <a:pPr defTabSz="799366">
              <a:defRPr b="1" sz="6768">
                <a:solidFill>
                  <a:srgbClr val="151D0E"/>
                </a:solidFill>
                <a:effectLst>
                  <a:outerShdw sx="100000" sy="100000" kx="0" ky="0" algn="b" rotWithShape="0" blurRad="35814" dist="11938" dir="8100000">
                    <a:srgbClr val="FFFFFF"/>
                  </a:outerShdw>
                </a:effectLst>
                <a:latin typeface="+mj-lt"/>
                <a:ea typeface="+mj-ea"/>
                <a:cs typeface="+mj-cs"/>
                <a:sym typeface="Helvetica"/>
              </a:defRPr>
            </a:pPr>
            <a:r>
              <a:t>1</a:t>
            </a:r>
            <a:r>
              <a:rPr baseline="31999"/>
              <a:t>st</a:t>
            </a:r>
            <a:r>
              <a:t> &amp; 2</a:t>
            </a:r>
            <a:r>
              <a:rPr baseline="30855"/>
              <a:t>nd</a:t>
            </a:r>
            <a:r>
              <a:t> Order Fermi Interactions</a:t>
            </a:r>
          </a:p>
        </p:txBody>
      </p:sp>
      <p:sp>
        <p:nvSpPr>
          <p:cNvPr id="202" name="TextBox 28"/>
          <p:cNvSpPr txBox="1"/>
          <p:nvPr/>
        </p:nvSpPr>
        <p:spPr>
          <a:xfrm>
            <a:off x="10859599" y="5848034"/>
            <a:ext cx="13239070" cy="2019932"/>
          </a:xfrm>
          <a:prstGeom prst="rect">
            <a:avLst/>
          </a:prstGeom>
          <a:ln w="25400">
            <a:miter lim="400000"/>
          </a:ln>
          <a:extLst>
            <a:ext uri="{C572A759-6A51-4108-AA02-DFA0A04FC94B}">
              <ma14:wrappingTextBoxFlag xmlns:ma14="http://schemas.microsoft.com/office/mac/drawingml/2011/main" val="1"/>
            </a:ext>
          </a:extLst>
        </p:spPr>
        <p:txBody>
          <a:bodyPr lIns="91437" tIns="91437" rIns="91437" bIns="91437">
            <a:spAutoFit/>
          </a:bodyPr>
          <a:lstStyle>
            <a:lvl1pPr>
              <a:lnSpc>
                <a:spcPct val="90000"/>
              </a:lnSpc>
              <a:defRPr b="1" sz="4000">
                <a:effectLst>
                  <a:outerShdw sx="100000" sy="100000" kx="0" ky="0" algn="b" rotWithShape="0" blurRad="25400" dist="12700" dir="8100000">
                    <a:srgbClr val="FFFFFF"/>
                  </a:outerShdw>
                </a:effectLst>
                <a:latin typeface="Bangla Sangam MN"/>
                <a:ea typeface="Bangla Sangam MN"/>
                <a:cs typeface="Bangla Sangam MN"/>
                <a:sym typeface="Bangla Sangam MN"/>
              </a:defRPr>
            </a:lvl1pPr>
          </a:lstStyle>
          <a:p>
            <a:pPr/>
            <a:r>
              <a:t>Particles gain energy from shock crossings in proportion to the energy they already have, and can pass through a shock region multiple times</a:t>
            </a:r>
          </a:p>
        </p:txBody>
      </p:sp>
      <p:sp>
        <p:nvSpPr>
          <p:cNvPr id="203" name="TextBox 28"/>
          <p:cNvSpPr txBox="1"/>
          <p:nvPr/>
        </p:nvSpPr>
        <p:spPr>
          <a:xfrm>
            <a:off x="10744665" y="3646390"/>
            <a:ext cx="12786700" cy="1408189"/>
          </a:xfrm>
          <a:prstGeom prst="rect">
            <a:avLst/>
          </a:prstGeom>
          <a:ln w="25400">
            <a:miter lim="400000"/>
          </a:ln>
          <a:extLst>
            <a:ext uri="{C572A759-6A51-4108-AA02-DFA0A04FC94B}">
              <ma14:wrappingTextBoxFlag xmlns:ma14="http://schemas.microsoft.com/office/mac/drawingml/2011/main" val="1"/>
            </a:ext>
          </a:extLst>
        </p:spPr>
        <p:txBody>
          <a:bodyPr lIns="91437" tIns="91437" rIns="91437" bIns="91437">
            <a:spAutoFit/>
          </a:bodyPr>
          <a:lstStyle/>
          <a:p>
            <a:pPr algn="ctr">
              <a:lnSpc>
                <a:spcPct val="90000"/>
              </a:lnSpc>
              <a:defRPr b="1" sz="4000" u="sng">
                <a:effectLst>
                  <a:outerShdw sx="100000" sy="100000" kx="0" ky="0" algn="b" rotWithShape="0" blurRad="25400" dist="12700" dir="8100000">
                    <a:srgbClr val="FFFFFF"/>
                  </a:outerShdw>
                </a:effectLst>
                <a:latin typeface="Bangla Sangam MN"/>
                <a:ea typeface="Bangla Sangam MN"/>
                <a:cs typeface="Bangla Sangam MN"/>
                <a:sym typeface="Bangla Sangam MN"/>
              </a:defRPr>
            </a:pPr>
            <a:r>
              <a:t>Fermi I:</a:t>
            </a:r>
          </a:p>
          <a:p>
            <a:pPr algn="ctr">
              <a:lnSpc>
                <a:spcPct val="90000"/>
              </a:lnSpc>
              <a:defRPr b="1" sz="4000">
                <a:effectLst>
                  <a:outerShdw sx="100000" sy="100000" kx="0" ky="0" algn="b" rotWithShape="0" blurRad="25400" dist="12700" dir="8100000">
                    <a:srgbClr val="FFFFFF"/>
                  </a:outerShdw>
                </a:effectLst>
                <a:latin typeface="Bangla Sangam MN"/>
                <a:ea typeface="Bangla Sangam MN"/>
                <a:cs typeface="Bangla Sangam MN"/>
                <a:sym typeface="Bangla Sangam MN"/>
              </a:defRPr>
            </a:pPr>
            <a:r>
              <a:t>Shock Acceleration (+) &amp; Adiabatic Expansion (-)</a:t>
            </a:r>
          </a:p>
        </p:txBody>
      </p:sp>
      <p:sp>
        <p:nvSpPr>
          <p:cNvPr id="204" name="TextBox 28"/>
          <p:cNvSpPr txBox="1"/>
          <p:nvPr/>
        </p:nvSpPr>
        <p:spPr>
          <a:xfrm>
            <a:off x="399555" y="10880721"/>
            <a:ext cx="10585186" cy="2019932"/>
          </a:xfrm>
          <a:prstGeom prst="rect">
            <a:avLst/>
          </a:prstGeom>
          <a:ln w="25400">
            <a:miter lim="400000"/>
          </a:ln>
          <a:extLst>
            <a:ext uri="{C572A759-6A51-4108-AA02-DFA0A04FC94B}">
              <ma14:wrappingTextBoxFlag xmlns:ma14="http://schemas.microsoft.com/office/mac/drawingml/2011/main" val="1"/>
            </a:ext>
          </a:extLst>
        </p:spPr>
        <p:txBody>
          <a:bodyPr lIns="91437" tIns="91437" rIns="91437" bIns="91437">
            <a:spAutoFit/>
          </a:bodyPr>
          <a:lstStyle>
            <a:lvl1pPr>
              <a:lnSpc>
                <a:spcPct val="90000"/>
              </a:lnSpc>
              <a:defRPr b="1" sz="4000">
                <a:effectLst>
                  <a:outerShdw sx="100000" sy="100000" kx="0" ky="0" algn="b" rotWithShape="0" blurRad="25400" dist="12700" dir="8100000">
                    <a:srgbClr val="FFFFFF"/>
                  </a:outerShdw>
                </a:effectLst>
                <a:latin typeface="Bangla Sangam MN"/>
                <a:ea typeface="Bangla Sangam MN"/>
                <a:cs typeface="Bangla Sangam MN"/>
                <a:sym typeface="Bangla Sangam MN"/>
              </a:defRPr>
            </a:lvl1pPr>
          </a:lstStyle>
          <a:p>
            <a:pPr/>
            <a:r>
              <a:t>Particles always gain energy from stochastic scatterings in the head-on approximation due to the bulk motions in the jet.</a:t>
            </a:r>
          </a:p>
        </p:txBody>
      </p:sp>
      <p:sp>
        <p:nvSpPr>
          <p:cNvPr id="205" name="TextBox 52"/>
          <p:cNvSpPr txBox="1"/>
          <p:nvPr/>
        </p:nvSpPr>
        <p:spPr>
          <a:xfrm>
            <a:off x="1560017" y="8661421"/>
            <a:ext cx="9812874" cy="2019932"/>
          </a:xfrm>
          <a:prstGeom prst="rect">
            <a:avLst/>
          </a:prstGeom>
          <a:ln w="25400">
            <a:miter lim="400000"/>
          </a:ln>
          <a:extLst>
            <a:ext uri="{C572A759-6A51-4108-AA02-DFA0A04FC94B}">
              <ma14:wrappingTextBoxFlag xmlns:ma14="http://schemas.microsoft.com/office/mac/drawingml/2011/main" val="1"/>
            </a:ext>
          </a:extLst>
        </p:spPr>
        <p:txBody>
          <a:bodyPr lIns="91437" tIns="91437" rIns="91437" bIns="91437">
            <a:spAutoFit/>
          </a:bodyPr>
          <a:lstStyle/>
          <a:p>
            <a:pPr algn="ctr">
              <a:lnSpc>
                <a:spcPct val="90000"/>
              </a:lnSpc>
              <a:defRPr b="1" sz="4000" u="sng">
                <a:effectLst>
                  <a:outerShdw sx="100000" sy="100000" kx="0" ky="0" algn="b" rotWithShape="0" blurRad="25400" dist="12700" dir="8100000">
                    <a:srgbClr val="FFFFFF"/>
                  </a:outerShdw>
                </a:effectLst>
                <a:latin typeface="Bangla Sangam MN"/>
                <a:ea typeface="Bangla Sangam MN"/>
                <a:cs typeface="Bangla Sangam MN"/>
                <a:sym typeface="Bangla Sangam MN"/>
              </a:defRPr>
            </a:pPr>
            <a:r>
              <a:t>Fermi II:</a:t>
            </a:r>
          </a:p>
          <a:p>
            <a:pPr algn="ctr">
              <a:lnSpc>
                <a:spcPct val="90000"/>
              </a:lnSpc>
              <a:defRPr b="1" sz="4000">
                <a:effectLst>
                  <a:outerShdw sx="100000" sy="100000" kx="0" ky="0" algn="b" rotWithShape="0" blurRad="25400" dist="12700" dir="8100000">
                    <a:srgbClr val="FFFFFF"/>
                  </a:outerShdw>
                </a:effectLst>
                <a:latin typeface="Bangla Sangam MN"/>
                <a:ea typeface="Bangla Sangam MN"/>
                <a:cs typeface="Bangla Sangam MN"/>
                <a:sym typeface="Bangla Sangam MN"/>
              </a:defRPr>
            </a:pPr>
            <a:r>
              <a:t>Hard-Sphere Scattering off of Stochastic MHD Waves</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3"/>
          <a:srcRect l="0" t="0" r="0" b="0"/>
          <a:tile tx="0" ty="0" sx="100000" sy="100000" flip="none" algn="tl"/>
        </a:blipFill>
      </p:bgPr>
    </p:bg>
    <p:spTree>
      <p:nvGrpSpPr>
        <p:cNvPr id="1" name=""/>
        <p:cNvGrpSpPr/>
        <p:nvPr/>
      </p:nvGrpSpPr>
      <p:grpSpPr>
        <a:xfrm>
          <a:off x="0" y="0"/>
          <a:ext cx="0" cy="0"/>
          <a:chOff x="0" y="0"/>
          <a:chExt cx="0" cy="0"/>
        </a:xfrm>
      </p:grpSpPr>
      <p:sp>
        <p:nvSpPr>
          <p:cNvPr id="209" name="Title 1"/>
          <p:cNvSpPr txBox="1"/>
          <p:nvPr>
            <p:ph type="title"/>
          </p:nvPr>
        </p:nvSpPr>
        <p:spPr>
          <a:xfrm>
            <a:off x="7042940" y="549276"/>
            <a:ext cx="16459201" cy="2286003"/>
          </a:xfrm>
          <a:prstGeom prst="rect">
            <a:avLst/>
          </a:prstGeom>
        </p:spPr>
        <p:txBody>
          <a:bodyPr/>
          <a:lstStyle/>
          <a:p>
            <a:pPr defTabSz="603776">
              <a:defRPr b="1" sz="5112">
                <a:solidFill>
                  <a:srgbClr val="151D0E"/>
                </a:solidFill>
                <a:effectLst>
                  <a:outerShdw sx="100000" sy="100000" kx="0" ky="0" algn="b" rotWithShape="0" blurRad="27050" dist="9017" dir="8100000">
                    <a:srgbClr val="FFFFFF"/>
                  </a:outerShdw>
                </a:effectLst>
                <a:latin typeface="+mj-lt"/>
                <a:ea typeface="+mj-ea"/>
                <a:cs typeface="+mj-cs"/>
                <a:sym typeface="Helvetica"/>
              </a:defRPr>
            </a:pPr>
            <a:r>
              <a:t>Particle Energy Loss Mechanisms:</a:t>
            </a:r>
            <a:br/>
            <a:r>
              <a:t>Synchrotron, Inverse Compton, Photo-pion Cascade</a:t>
            </a:r>
          </a:p>
        </p:txBody>
      </p:sp>
      <p:sp>
        <p:nvSpPr>
          <p:cNvPr id="210" name="Slide Number Placeholder 17"/>
          <p:cNvSpPr txBox="1"/>
          <p:nvPr>
            <p:ph type="sldNum" sz="quarter" idx="2"/>
          </p:nvPr>
        </p:nvSpPr>
        <p:spPr>
          <a:xfrm>
            <a:off x="23357660" y="12385668"/>
            <a:ext cx="449850" cy="72897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11" name="TextBox 3"/>
          <p:cNvSpPr txBox="1"/>
          <p:nvPr/>
        </p:nvSpPr>
        <p:spPr>
          <a:xfrm>
            <a:off x="1424459" y="12636303"/>
            <a:ext cx="5540599" cy="728977"/>
          </a:xfrm>
          <a:prstGeom prst="rect">
            <a:avLst/>
          </a:prstGeom>
          <a:ln w="25400">
            <a:miter lim="400000"/>
          </a:ln>
          <a:extLst>
            <a:ext uri="{C572A759-6A51-4108-AA02-DFA0A04FC94B}">
              <ma14:wrappingTextBoxFlag xmlns:ma14="http://schemas.microsoft.com/office/mac/drawingml/2011/main" val="1"/>
            </a:ext>
          </a:extLst>
        </p:spPr>
        <p:txBody>
          <a:bodyPr lIns="91437" tIns="91437" rIns="91437" bIns="91437">
            <a:spAutoFit/>
          </a:bodyPr>
          <a:lstStyle>
            <a:lvl1pPr>
              <a:defRPr b="1">
                <a:solidFill>
                  <a:srgbClr val="393939"/>
                </a:solidFill>
                <a:effectLst>
                  <a:outerShdw sx="100000" sy="100000" kx="0" ky="0" algn="b" rotWithShape="0" blurRad="12700" dist="12700" dir="18900000">
                    <a:srgbClr val="FFFFFF">
                      <a:alpha val="80000"/>
                    </a:srgbClr>
                  </a:outerShdw>
                </a:effectLst>
              </a:defRPr>
            </a:lvl1pPr>
          </a:lstStyle>
          <a:p>
            <a:pPr/>
            <a:r>
              <a:t>Illustration: CXC/S. Lee</a:t>
            </a:r>
          </a:p>
        </p:txBody>
      </p:sp>
      <p:grpSp>
        <p:nvGrpSpPr>
          <p:cNvPr id="219" name="Group"/>
          <p:cNvGrpSpPr/>
          <p:nvPr/>
        </p:nvGrpSpPr>
        <p:grpSpPr>
          <a:xfrm>
            <a:off x="502491" y="5762101"/>
            <a:ext cx="8456505" cy="2194779"/>
            <a:chOff x="0" y="0"/>
            <a:chExt cx="8456503" cy="2194778"/>
          </a:xfrm>
        </p:grpSpPr>
        <p:grpSp>
          <p:nvGrpSpPr>
            <p:cNvPr id="217" name="Group 13"/>
            <p:cNvGrpSpPr/>
            <p:nvPr/>
          </p:nvGrpSpPr>
          <p:grpSpPr>
            <a:xfrm>
              <a:off x="0" y="0"/>
              <a:ext cx="8456504" cy="2194779"/>
              <a:chOff x="0" y="0"/>
              <a:chExt cx="8456503" cy="2194778"/>
            </a:xfrm>
          </p:grpSpPr>
          <p:grpSp>
            <p:nvGrpSpPr>
              <p:cNvPr id="214" name="Group 8"/>
              <p:cNvGrpSpPr/>
              <p:nvPr/>
            </p:nvGrpSpPr>
            <p:grpSpPr>
              <a:xfrm>
                <a:off x="0" y="10559"/>
                <a:ext cx="8456504" cy="2184220"/>
                <a:chOff x="0" y="0"/>
                <a:chExt cx="8456503" cy="2184219"/>
              </a:xfrm>
            </p:grpSpPr>
            <p:pic>
              <p:nvPicPr>
                <p:cNvPr id="212" name="Picture 5" descr="Picture 5"/>
                <p:cNvPicPr>
                  <a:picLocks noChangeAspect="1"/>
                </p:cNvPicPr>
                <p:nvPr/>
              </p:nvPicPr>
              <p:blipFill>
                <a:blip r:embed="rId4">
                  <a:extLst/>
                </a:blip>
                <a:srcRect l="0" t="14916" r="0" b="18227"/>
                <a:stretch>
                  <a:fillRect/>
                </a:stretch>
              </p:blipFill>
              <p:spPr>
                <a:xfrm>
                  <a:off x="0" y="0"/>
                  <a:ext cx="8456504" cy="2184220"/>
                </a:xfrm>
                <a:prstGeom prst="rect">
                  <a:avLst/>
                </a:prstGeom>
                <a:ln w="114300" cap="flat">
                  <a:solidFill>
                    <a:srgbClr val="141C0D"/>
                  </a:solidFill>
                  <a:prstDash val="solid"/>
                  <a:round/>
                </a:ln>
                <a:effectLst/>
              </p:spPr>
            </p:pic>
            <p:sp>
              <p:nvSpPr>
                <p:cNvPr id="213" name="Rounded Rectangle 2"/>
                <p:cNvSpPr/>
                <p:nvPr/>
              </p:nvSpPr>
              <p:spPr>
                <a:xfrm>
                  <a:off x="7489129" y="1444472"/>
                  <a:ext cx="754104" cy="317134"/>
                </a:xfrm>
                <a:prstGeom prst="roundRect">
                  <a:avLst>
                    <a:gd name="adj" fmla="val 13371"/>
                  </a:avLst>
                </a:prstGeom>
                <a:solidFill>
                  <a:srgbClr val="FFFFFF"/>
                </a:solidFill>
                <a:ln w="12700" cap="flat">
                  <a:noFill/>
                  <a:miter lim="400000"/>
                </a:ln>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grpSp>
          <p:sp>
            <p:nvSpPr>
              <p:cNvPr id="215" name="TextBox 9"/>
              <p:cNvSpPr txBox="1"/>
              <p:nvPr/>
            </p:nvSpPr>
            <p:spPr>
              <a:xfrm>
                <a:off x="5864754" y="1451547"/>
                <a:ext cx="1594214" cy="578947"/>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7" tIns="91437" rIns="91437" bIns="91437" numCol="1" anchor="t">
                <a:noAutofit/>
              </a:bodyPr>
              <a:lstStyle>
                <a:lvl1pPr>
                  <a:defRPr b="1" sz="3100">
                    <a:solidFill>
                      <a:srgbClr val="FF6600"/>
                    </a:solidFill>
                    <a:latin typeface="Times Roman"/>
                    <a:ea typeface="Times Roman"/>
                    <a:cs typeface="Times Roman"/>
                    <a:sym typeface="Times Roman"/>
                  </a:defRPr>
                </a:lvl1pPr>
              </a:lstStyle>
              <a:p>
                <a:pPr/>
                <a:r>
                  <a:t>photon</a:t>
                </a:r>
              </a:p>
            </p:txBody>
          </p:sp>
          <p:sp>
            <p:nvSpPr>
              <p:cNvPr id="216" name="TextBox 9"/>
              <p:cNvSpPr txBox="1"/>
              <p:nvPr/>
            </p:nvSpPr>
            <p:spPr>
              <a:xfrm>
                <a:off x="5708903" y="0"/>
                <a:ext cx="1873693" cy="641433"/>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7" tIns="91437" rIns="91437" bIns="91437" numCol="1" anchor="t">
                <a:noAutofit/>
              </a:bodyPr>
              <a:lstStyle>
                <a:lvl1pPr>
                  <a:defRPr b="1" sz="3200">
                    <a:solidFill>
                      <a:srgbClr val="1B7000"/>
                    </a:solidFill>
                    <a:latin typeface="Times Roman"/>
                    <a:ea typeface="Times Roman"/>
                    <a:cs typeface="Times Roman"/>
                    <a:sym typeface="Times Roman"/>
                  </a:defRPr>
                </a:lvl1pPr>
              </a:lstStyle>
              <a:p>
                <a:pPr/>
                <a:r>
                  <a:t>particle </a:t>
                </a:r>
              </a:p>
            </p:txBody>
          </p:sp>
        </p:grpSp>
        <p:sp>
          <p:nvSpPr>
            <p:cNvPr id="218" name="Circle"/>
            <p:cNvSpPr/>
            <p:nvPr/>
          </p:nvSpPr>
          <p:spPr>
            <a:xfrm>
              <a:off x="6223582" y="560900"/>
              <a:ext cx="240107" cy="236582"/>
            </a:xfrm>
            <a:prstGeom prst="ellipse">
              <a:avLst/>
            </a:prstGeom>
            <a:gradFill flip="none" rotWithShape="1">
              <a:gsLst>
                <a:gs pos="0">
                  <a:schemeClr val="accent6"/>
                </a:gs>
                <a:gs pos="100000">
                  <a:srgbClr val="EADE00"/>
                </a:gs>
              </a:gsLst>
              <a:lin ang="10657925" scaled="0"/>
            </a:gradFill>
            <a:ln w="25400" cap="flat">
              <a:solidFill>
                <a:srgbClr val="FFFFFF"/>
              </a:solidFill>
              <a:prstDash val="solid"/>
              <a:round/>
            </a:ln>
            <a:effectLst>
              <a:outerShdw sx="100000" sy="100000" kx="0" ky="0" algn="b" rotWithShape="0" blurRad="76200" dist="38100" dir="5400000">
                <a:srgbClr val="000000">
                  <a:alpha val="35000"/>
                </a:srgbClr>
              </a:outerShdw>
            </a:effectLst>
          </p:spPr>
          <p:txBody>
            <a:bodyPr wrap="square" lIns="91437" tIns="91437" rIns="91437" bIns="91437" numCol="1" anchor="ctr">
              <a:noAutofit/>
            </a:bodyPr>
            <a:lstStyle/>
            <a:p>
              <a:pPr/>
            </a:p>
          </p:txBody>
        </p:sp>
      </p:grpSp>
      <p:sp>
        <p:nvSpPr>
          <p:cNvPr id="220" name="Both electrons and protons populations can cool through synchrotron radiation.…"/>
          <p:cNvSpPr txBox="1"/>
          <p:nvPr/>
        </p:nvSpPr>
        <p:spPr>
          <a:xfrm>
            <a:off x="366784" y="8411135"/>
            <a:ext cx="9559746" cy="4201435"/>
          </a:xfrm>
          <a:prstGeom prst="rect">
            <a:avLst/>
          </a:prstGeom>
          <a:ln w="25400">
            <a:miter lim="400000"/>
          </a:ln>
          <a:extLst>
            <a:ext uri="{C572A759-6A51-4108-AA02-DFA0A04FC94B}">
              <ma14:wrappingTextBoxFlag xmlns:ma14="http://schemas.microsoft.com/office/mac/drawingml/2011/main" val="1"/>
            </a:ext>
          </a:extLst>
        </p:spPr>
        <p:txBody>
          <a:bodyPr lIns="91437" tIns="91437" rIns="91437" bIns="91437">
            <a:spAutoFit/>
          </a:bodyPr>
          <a:lstStyle/>
          <a:p>
            <a:pPr marL="742950" indent="-457200">
              <a:lnSpc>
                <a:spcPct val="90000"/>
              </a:lnSpc>
              <a:buSzPct val="100000"/>
              <a:buChar char="•"/>
              <a:defRPr b="1" sz="4400">
                <a:effectLst>
                  <a:outerShdw sx="100000" sy="100000" kx="0" ky="0" algn="b" rotWithShape="0" blurRad="25400" dist="12700" dir="8100000">
                    <a:srgbClr val="FFFFFF"/>
                  </a:outerShdw>
                </a:effectLst>
                <a:latin typeface="Bangla Sangam MN"/>
                <a:ea typeface="Bangla Sangam MN"/>
                <a:cs typeface="Bangla Sangam MN"/>
                <a:sym typeface="Bangla Sangam MN"/>
              </a:defRPr>
            </a:pPr>
            <a:r>
              <a:t>Both electrons and protons populations can cool through synchrotron radiation.</a:t>
            </a:r>
          </a:p>
          <a:p>
            <a:pPr marL="742950" indent="-457200">
              <a:lnSpc>
                <a:spcPct val="90000"/>
              </a:lnSpc>
              <a:buSzPct val="100000"/>
              <a:buChar char="•"/>
              <a:defRPr b="1" sz="4400">
                <a:effectLst>
                  <a:outerShdw sx="100000" sy="100000" kx="0" ky="0" algn="b" rotWithShape="0" blurRad="25400" dist="12700" dir="8100000">
                    <a:srgbClr val="FFFFFF"/>
                  </a:outerShdw>
                </a:effectLst>
                <a:latin typeface="Bangla Sangam MN"/>
                <a:ea typeface="Bangla Sangam MN"/>
                <a:cs typeface="Bangla Sangam MN"/>
                <a:sym typeface="Bangla Sangam MN"/>
              </a:defRPr>
            </a:pPr>
            <a:r>
              <a:t>The rate of synchrotron cooling depends on the strength of the magnetic field.</a:t>
            </a:r>
          </a:p>
        </p:txBody>
      </p:sp>
      <p:pic>
        <p:nvPicPr>
          <p:cNvPr id="221" name="Picture 15" descr="Picture 15"/>
          <p:cNvPicPr>
            <a:picLocks noChangeAspect="1"/>
          </p:cNvPicPr>
          <p:nvPr/>
        </p:nvPicPr>
        <p:blipFill>
          <a:blip r:embed="rId5">
            <a:extLst/>
          </a:blip>
          <a:stretch>
            <a:fillRect/>
          </a:stretch>
        </p:blipFill>
        <p:spPr>
          <a:xfrm>
            <a:off x="667820" y="946664"/>
            <a:ext cx="5878471" cy="4371742"/>
          </a:xfrm>
          <a:prstGeom prst="rect">
            <a:avLst/>
          </a:prstGeom>
          <a:ln w="12700">
            <a:miter lim="400000"/>
          </a:ln>
        </p:spPr>
      </p:pic>
      <p:sp>
        <p:nvSpPr>
          <p:cNvPr id="222" name="TextBox 16"/>
          <p:cNvSpPr txBox="1"/>
          <p:nvPr/>
        </p:nvSpPr>
        <p:spPr>
          <a:xfrm>
            <a:off x="450881" y="1359539"/>
            <a:ext cx="5878471" cy="639481"/>
          </a:xfrm>
          <a:prstGeom prst="rect">
            <a:avLst/>
          </a:prstGeom>
          <a:ln w="25400">
            <a:miter lim="400000"/>
          </a:ln>
          <a:extLst>
            <a:ext uri="{C572A759-6A51-4108-AA02-DFA0A04FC94B}">
              <ma14:wrappingTextBoxFlag xmlns:ma14="http://schemas.microsoft.com/office/mac/drawingml/2011/main" val="1"/>
            </a:ext>
          </a:extLst>
        </p:spPr>
        <p:txBody>
          <a:bodyPr lIns="91437" tIns="91437" rIns="91437" bIns="91437">
            <a:spAutoFit/>
          </a:bodyPr>
          <a:lstStyle>
            <a:lvl1pPr algn="r">
              <a:defRPr sz="3200">
                <a:latin typeface="Arial"/>
                <a:ea typeface="Arial"/>
                <a:cs typeface="Arial"/>
                <a:sym typeface="Arial"/>
              </a:defRPr>
            </a:lvl1pPr>
          </a:lstStyle>
          <a:p>
            <a:pPr/>
            <a:r>
              <a:t>Abdo et al. 2011 (Mrk 421)</a:t>
            </a:r>
          </a:p>
        </p:txBody>
      </p:sp>
      <p:grpSp>
        <p:nvGrpSpPr>
          <p:cNvPr id="227" name="Group 14"/>
          <p:cNvGrpSpPr/>
          <p:nvPr/>
        </p:nvGrpSpPr>
        <p:grpSpPr>
          <a:xfrm>
            <a:off x="9345118" y="2984018"/>
            <a:ext cx="6632634" cy="3461564"/>
            <a:chOff x="-1" y="-3"/>
            <a:chExt cx="6632633" cy="3461562"/>
          </a:xfrm>
        </p:grpSpPr>
        <p:grpSp>
          <p:nvGrpSpPr>
            <p:cNvPr id="225" name="Group 12"/>
            <p:cNvGrpSpPr/>
            <p:nvPr/>
          </p:nvGrpSpPr>
          <p:grpSpPr>
            <a:xfrm>
              <a:off x="-2" y="-4"/>
              <a:ext cx="6632634" cy="3461564"/>
              <a:chOff x="-1" y="-1"/>
              <a:chExt cx="6632633" cy="3461562"/>
            </a:xfrm>
          </p:grpSpPr>
          <p:pic>
            <p:nvPicPr>
              <p:cNvPr id="223" name="Picture 4" descr="Picture 4"/>
              <p:cNvPicPr>
                <a:picLocks noChangeAspect="1"/>
              </p:cNvPicPr>
              <p:nvPr/>
            </p:nvPicPr>
            <p:blipFill>
              <a:blip r:embed="rId6">
                <a:extLst/>
              </a:blip>
              <a:srcRect l="4992" t="16628" r="10337" b="24424"/>
              <a:stretch>
                <a:fillRect/>
              </a:stretch>
            </p:blipFill>
            <p:spPr>
              <a:xfrm>
                <a:off x="-2" y="-2"/>
                <a:ext cx="6632634" cy="3461564"/>
              </a:xfrm>
              <a:prstGeom prst="rect">
                <a:avLst/>
              </a:prstGeom>
              <a:ln w="114300" cap="flat">
                <a:solidFill>
                  <a:srgbClr val="141C0D"/>
                </a:solidFill>
                <a:prstDash val="solid"/>
                <a:round/>
              </a:ln>
              <a:effectLst/>
            </p:spPr>
          </p:pic>
          <p:sp>
            <p:nvSpPr>
              <p:cNvPr id="224" name="Rounded Rectangle 11"/>
              <p:cNvSpPr/>
              <p:nvPr/>
            </p:nvSpPr>
            <p:spPr>
              <a:xfrm>
                <a:off x="4851563" y="273547"/>
                <a:ext cx="869912" cy="343921"/>
              </a:xfrm>
              <a:prstGeom prst="roundRect">
                <a:avLst>
                  <a:gd name="adj" fmla="val 16667"/>
                </a:avLst>
              </a:prstGeom>
              <a:solidFill>
                <a:srgbClr val="FFFFFF"/>
              </a:solidFill>
              <a:ln w="12700" cap="flat">
                <a:noFill/>
                <a:miter lim="400000"/>
              </a:ln>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grpSp>
        <p:sp>
          <p:nvSpPr>
            <p:cNvPr id="226" name="TextBox 10"/>
            <p:cNvSpPr txBox="1"/>
            <p:nvPr/>
          </p:nvSpPr>
          <p:spPr>
            <a:xfrm>
              <a:off x="3307276" y="13449"/>
              <a:ext cx="2414197" cy="1066271"/>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7" tIns="91437" rIns="91437" bIns="91437" numCol="1" anchor="t">
              <a:noAutofit/>
            </a:bodyPr>
            <a:lstStyle>
              <a:lvl1pPr algn="ctr">
                <a:defRPr b="1" sz="2900">
                  <a:solidFill>
                    <a:srgbClr val="FF6600"/>
                  </a:solidFill>
                  <a:latin typeface="Times Roman"/>
                  <a:ea typeface="Times Roman"/>
                  <a:cs typeface="Times Roman"/>
                  <a:sym typeface="Times Roman"/>
                </a:defRPr>
              </a:lvl1pPr>
            </a:lstStyle>
            <a:p>
              <a:pPr/>
              <a:r>
                <a:t>higher-energy photon</a:t>
              </a:r>
            </a:p>
          </p:txBody>
        </p:sp>
      </p:grpSp>
      <p:sp>
        <p:nvSpPr>
          <p:cNvPr id="228" name="Compton cooling describes the high-frequency SED bump in the leptonic picture.…"/>
          <p:cNvSpPr txBox="1"/>
          <p:nvPr/>
        </p:nvSpPr>
        <p:spPr>
          <a:xfrm>
            <a:off x="8965668" y="6921012"/>
            <a:ext cx="7391534" cy="5540412"/>
          </a:xfrm>
          <a:prstGeom prst="rect">
            <a:avLst/>
          </a:prstGeom>
          <a:ln w="25400">
            <a:miter lim="400000"/>
          </a:ln>
          <a:extLst>
            <a:ext uri="{C572A759-6A51-4108-AA02-DFA0A04FC94B}">
              <ma14:wrappingTextBoxFlag xmlns:ma14="http://schemas.microsoft.com/office/mac/drawingml/2011/main" val="1"/>
            </a:ext>
          </a:extLst>
        </p:spPr>
        <p:txBody>
          <a:bodyPr lIns="91437" tIns="91437" rIns="91437" bIns="91437">
            <a:spAutoFit/>
          </a:bodyPr>
          <a:lstStyle/>
          <a:p>
            <a:pPr marL="742950" indent="-457200">
              <a:lnSpc>
                <a:spcPct val="90000"/>
              </a:lnSpc>
              <a:buSzPct val="100000"/>
              <a:buChar char="•"/>
              <a:defRPr b="1" sz="4400">
                <a:effectLst>
                  <a:outerShdw sx="100000" sy="100000" kx="0" ky="0" algn="b" rotWithShape="0" blurRad="25400" dist="12700" dir="8100000">
                    <a:srgbClr val="FFFFFF"/>
                  </a:outerShdw>
                </a:effectLst>
                <a:latin typeface="Bangla Sangam MN"/>
                <a:ea typeface="Bangla Sangam MN"/>
                <a:cs typeface="Bangla Sangam MN"/>
                <a:sym typeface="Bangla Sangam MN"/>
              </a:defRPr>
            </a:pPr>
            <a:r>
              <a:t>Compton cooling describes the high-frequency SED bump in the leptonic picture.</a:t>
            </a:r>
          </a:p>
          <a:p>
            <a:pPr marL="742950" indent="-457200">
              <a:lnSpc>
                <a:spcPct val="90000"/>
              </a:lnSpc>
              <a:buSzPct val="100000"/>
              <a:buChar char="•"/>
              <a:defRPr b="1" sz="4400">
                <a:effectLst>
                  <a:outerShdw sx="100000" sy="100000" kx="0" ky="0" algn="b" rotWithShape="0" blurRad="25400" dist="12700" dir="8100000">
                    <a:srgbClr val="FFFFFF"/>
                  </a:outerShdw>
                </a:effectLst>
                <a:latin typeface="Bangla Sangam MN"/>
                <a:ea typeface="Bangla Sangam MN"/>
                <a:cs typeface="Bangla Sangam MN"/>
                <a:sym typeface="Bangla Sangam MN"/>
              </a:defRPr>
            </a:pPr>
            <a:r>
              <a:t>The Compton cooling rate depends on the energy density of the ‘low-energy’ photon field</a:t>
            </a:r>
          </a:p>
        </p:txBody>
      </p:sp>
      <p:grpSp>
        <p:nvGrpSpPr>
          <p:cNvPr id="258" name="Group"/>
          <p:cNvGrpSpPr/>
          <p:nvPr/>
        </p:nvGrpSpPr>
        <p:grpSpPr>
          <a:xfrm>
            <a:off x="16935015" y="2990579"/>
            <a:ext cx="7033913" cy="3876842"/>
            <a:chOff x="0" y="0"/>
            <a:chExt cx="7033911" cy="3876840"/>
          </a:xfrm>
        </p:grpSpPr>
        <p:sp>
          <p:nvSpPr>
            <p:cNvPr id="229" name="Rectangle"/>
            <p:cNvSpPr/>
            <p:nvPr/>
          </p:nvSpPr>
          <p:spPr>
            <a:xfrm>
              <a:off x="0" y="-1"/>
              <a:ext cx="7011361" cy="3835406"/>
            </a:xfrm>
            <a:prstGeom prst="rect">
              <a:avLst/>
            </a:prstGeom>
            <a:solidFill>
              <a:srgbClr val="FFFFFF"/>
            </a:solidFill>
            <a:ln w="101600" cap="flat">
              <a:solidFill>
                <a:srgbClr val="000000"/>
              </a:solidFill>
              <a:prstDash val="solid"/>
              <a:round/>
            </a:ln>
            <a:effectLst>
              <a:outerShdw sx="100000" sy="100000" kx="0" ky="0" algn="b" rotWithShape="0" blurRad="76200" dist="38100" dir="5400000">
                <a:srgbClr val="000000">
                  <a:alpha val="35000"/>
                </a:srgbClr>
              </a:outerShdw>
            </a:effectLst>
          </p:spPr>
          <p:txBody>
            <a:bodyPr wrap="square" lIns="91437" tIns="91437" rIns="91437" bIns="91437" numCol="1" anchor="ctr">
              <a:noAutofit/>
            </a:bodyPr>
            <a:lstStyle/>
            <a:p>
              <a:pPr/>
            </a:p>
          </p:txBody>
        </p:sp>
        <p:sp>
          <p:nvSpPr>
            <p:cNvPr id="230" name="Line"/>
            <p:cNvSpPr/>
            <p:nvPr/>
          </p:nvSpPr>
          <p:spPr>
            <a:xfrm>
              <a:off x="303106" y="487895"/>
              <a:ext cx="1324072" cy="1252291"/>
            </a:xfrm>
            <a:prstGeom prst="line">
              <a:avLst/>
            </a:prstGeom>
            <a:noFill/>
            <a:ln w="50800" cap="flat">
              <a:solidFill>
                <a:schemeClr val="accent2"/>
              </a:solidFill>
              <a:prstDash val="solid"/>
              <a:round/>
            </a:ln>
            <a:effectLst>
              <a:outerShdw sx="100000" sy="100000" kx="0" ky="0" algn="b" rotWithShape="0" blurRad="76200" dist="38100" dir="5400000">
                <a:srgbClr val="000000">
                  <a:alpha val="35000"/>
                </a:srgbClr>
              </a:outerShdw>
            </a:effectLst>
          </p:spPr>
          <p:txBody>
            <a:bodyPr wrap="square" lIns="91437" tIns="91437" rIns="91437" bIns="91437" numCol="1" anchor="t">
              <a:noAutofit/>
            </a:bodyPr>
            <a:lstStyle/>
            <a:p>
              <a:pPr/>
            </a:p>
          </p:txBody>
        </p:sp>
        <p:sp>
          <p:nvSpPr>
            <p:cNvPr id="231" name="Line"/>
            <p:cNvSpPr/>
            <p:nvPr/>
          </p:nvSpPr>
          <p:spPr>
            <a:xfrm rot="19440000">
              <a:off x="65713" y="2305006"/>
              <a:ext cx="1838915" cy="612265"/>
            </a:xfrm>
            <a:custGeom>
              <a:avLst/>
              <a:gdLst/>
              <a:ahLst/>
              <a:cxnLst>
                <a:cxn ang="0">
                  <a:pos x="wd2" y="hd2"/>
                </a:cxn>
                <a:cxn ang="5400000">
                  <a:pos x="wd2" y="hd2"/>
                </a:cxn>
                <a:cxn ang="10800000">
                  <a:pos x="wd2" y="hd2"/>
                </a:cxn>
                <a:cxn ang="16200000">
                  <a:pos x="wd2" y="hd2"/>
                </a:cxn>
              </a:cxnLst>
              <a:rect l="0" t="0" r="r" b="b"/>
              <a:pathLst>
                <a:path w="21600" h="19746" fill="norm" stroke="1" extrusionOk="0">
                  <a:moveTo>
                    <a:pt x="0" y="17529"/>
                  </a:moveTo>
                  <a:cubicBezTo>
                    <a:pt x="84" y="16353"/>
                    <a:pt x="260" y="15141"/>
                    <a:pt x="510" y="13997"/>
                  </a:cubicBezTo>
                  <a:cubicBezTo>
                    <a:pt x="895" y="12230"/>
                    <a:pt x="1465" y="10642"/>
                    <a:pt x="2021" y="10434"/>
                  </a:cubicBezTo>
                  <a:cubicBezTo>
                    <a:pt x="3620" y="9836"/>
                    <a:pt x="1786" y="20974"/>
                    <a:pt x="3657" y="19634"/>
                  </a:cubicBezTo>
                  <a:cubicBezTo>
                    <a:pt x="5333" y="18432"/>
                    <a:pt x="5546" y="8645"/>
                    <a:pt x="7232" y="7484"/>
                  </a:cubicBezTo>
                  <a:cubicBezTo>
                    <a:pt x="8813" y="6394"/>
                    <a:pt x="7404" y="16948"/>
                    <a:pt x="9102" y="15426"/>
                  </a:cubicBezTo>
                  <a:cubicBezTo>
                    <a:pt x="10687" y="14007"/>
                    <a:pt x="10813" y="5157"/>
                    <a:pt x="12372" y="3627"/>
                  </a:cubicBezTo>
                  <a:cubicBezTo>
                    <a:pt x="14087" y="1944"/>
                    <a:pt x="12781" y="12657"/>
                    <a:pt x="14428" y="11177"/>
                  </a:cubicBezTo>
                  <a:cubicBezTo>
                    <a:pt x="15932" y="9825"/>
                    <a:pt x="16287" y="1252"/>
                    <a:pt x="17795" y="311"/>
                  </a:cubicBezTo>
                  <a:cubicBezTo>
                    <a:pt x="19295" y="-626"/>
                    <a:pt x="18054" y="8777"/>
                    <a:pt x="19515" y="7857"/>
                  </a:cubicBezTo>
                  <a:cubicBezTo>
                    <a:pt x="20074" y="7505"/>
                    <a:pt x="20602" y="5699"/>
                    <a:pt x="20979" y="3875"/>
                  </a:cubicBezTo>
                  <a:cubicBezTo>
                    <a:pt x="21239" y="2619"/>
                    <a:pt x="21448" y="1319"/>
                    <a:pt x="21600" y="0"/>
                  </a:cubicBezTo>
                </a:path>
              </a:pathLst>
            </a:custGeom>
            <a:noFill/>
            <a:ln w="50800" cap="flat">
              <a:solidFill>
                <a:schemeClr val="accent6"/>
              </a:solidFill>
              <a:prstDash val="solid"/>
              <a:round/>
            </a:ln>
            <a:effectLst>
              <a:outerShdw sx="100000" sy="100000" kx="0" ky="0" algn="b" rotWithShape="0" blurRad="76200" dist="38100" dir="5400000">
                <a:srgbClr val="000000">
                  <a:alpha val="35000"/>
                </a:srgbClr>
              </a:outerShdw>
            </a:effectLst>
          </p:spPr>
          <p:txBody>
            <a:bodyPr wrap="square" lIns="91437" tIns="91437" rIns="91437" bIns="91437" numCol="1" anchor="t">
              <a:noAutofit/>
            </a:bodyPr>
            <a:lstStyle/>
            <a:p>
              <a:pPr/>
            </a:p>
          </p:txBody>
        </p:sp>
        <p:sp>
          <p:nvSpPr>
            <p:cNvPr id="232" name="Line"/>
            <p:cNvSpPr/>
            <p:nvPr/>
          </p:nvSpPr>
          <p:spPr>
            <a:xfrm rot="1320000">
              <a:off x="1513025" y="2066046"/>
              <a:ext cx="1613362" cy="692530"/>
            </a:xfrm>
            <a:custGeom>
              <a:avLst/>
              <a:gdLst/>
              <a:ahLst/>
              <a:cxnLst>
                <a:cxn ang="0">
                  <a:pos x="wd2" y="hd2"/>
                </a:cxn>
                <a:cxn ang="5400000">
                  <a:pos x="wd2" y="hd2"/>
                </a:cxn>
                <a:cxn ang="10800000">
                  <a:pos x="wd2" y="hd2"/>
                </a:cxn>
                <a:cxn ang="16200000">
                  <a:pos x="wd2" y="hd2"/>
                </a:cxn>
              </a:cxnLst>
              <a:rect l="0" t="0" r="r" b="b"/>
              <a:pathLst>
                <a:path w="21553" h="20921" fill="norm" stroke="1" extrusionOk="0">
                  <a:moveTo>
                    <a:pt x="74" y="5506"/>
                  </a:moveTo>
                  <a:cubicBezTo>
                    <a:pt x="-24" y="4275"/>
                    <a:pt x="-24" y="3129"/>
                    <a:pt x="70" y="2159"/>
                  </a:cubicBezTo>
                  <a:cubicBezTo>
                    <a:pt x="215" y="662"/>
                    <a:pt x="597" y="-381"/>
                    <a:pt x="1189" y="133"/>
                  </a:cubicBezTo>
                  <a:cubicBezTo>
                    <a:pt x="2892" y="1614"/>
                    <a:pt x="2649" y="11859"/>
                    <a:pt x="4536" y="12859"/>
                  </a:cubicBezTo>
                  <a:cubicBezTo>
                    <a:pt x="6228" y="13755"/>
                    <a:pt x="4867" y="2861"/>
                    <a:pt x="6575" y="3815"/>
                  </a:cubicBezTo>
                  <a:cubicBezTo>
                    <a:pt x="8178" y="4710"/>
                    <a:pt x="8317" y="14862"/>
                    <a:pt x="9981" y="15422"/>
                  </a:cubicBezTo>
                  <a:cubicBezTo>
                    <a:pt x="11533" y="15944"/>
                    <a:pt x="10227" y="6002"/>
                    <a:pt x="11732" y="6364"/>
                  </a:cubicBezTo>
                  <a:cubicBezTo>
                    <a:pt x="13388" y="6762"/>
                    <a:pt x="13671" y="17236"/>
                    <a:pt x="15283" y="17774"/>
                  </a:cubicBezTo>
                  <a:cubicBezTo>
                    <a:pt x="16756" y="18265"/>
                    <a:pt x="15752" y="8949"/>
                    <a:pt x="17297" y="9914"/>
                  </a:cubicBezTo>
                  <a:cubicBezTo>
                    <a:pt x="18833" y="10874"/>
                    <a:pt x="18974" y="19940"/>
                    <a:pt x="20468" y="20865"/>
                  </a:cubicBezTo>
                  <a:cubicBezTo>
                    <a:pt x="21040" y="21219"/>
                    <a:pt x="21340" y="19871"/>
                    <a:pt x="21466" y="18297"/>
                  </a:cubicBezTo>
                  <a:cubicBezTo>
                    <a:pt x="21553" y="17212"/>
                    <a:pt x="21576" y="16011"/>
                    <a:pt x="21531" y="14708"/>
                  </a:cubicBezTo>
                </a:path>
              </a:pathLst>
            </a:custGeom>
            <a:noFill/>
            <a:ln w="50800" cap="flat">
              <a:solidFill>
                <a:schemeClr val="accent5"/>
              </a:solidFill>
              <a:prstDash val="solid"/>
              <a:round/>
            </a:ln>
            <a:effectLst>
              <a:outerShdw sx="100000" sy="100000" kx="0" ky="0" algn="b" rotWithShape="0" blurRad="76200" dist="38100" dir="5400000">
                <a:srgbClr val="000000">
                  <a:alpha val="35000"/>
                </a:srgbClr>
              </a:outerShdw>
            </a:effectLst>
          </p:spPr>
          <p:txBody>
            <a:bodyPr wrap="square" lIns="91437" tIns="91437" rIns="91437" bIns="91437" numCol="1" anchor="t">
              <a:noAutofit/>
            </a:bodyPr>
            <a:lstStyle/>
            <a:p>
              <a:pPr/>
            </a:p>
          </p:txBody>
        </p:sp>
        <p:sp>
          <p:nvSpPr>
            <p:cNvPr id="233" name="Line"/>
            <p:cNvSpPr/>
            <p:nvPr/>
          </p:nvSpPr>
          <p:spPr>
            <a:xfrm flipV="1">
              <a:off x="1663514" y="911386"/>
              <a:ext cx="1324071" cy="799810"/>
            </a:xfrm>
            <a:prstGeom prst="line">
              <a:avLst/>
            </a:prstGeom>
            <a:noFill/>
            <a:ln w="50800" cap="flat">
              <a:solidFill>
                <a:srgbClr val="535353"/>
              </a:solidFill>
              <a:prstDash val="solid"/>
              <a:round/>
            </a:ln>
            <a:effectLst>
              <a:outerShdw sx="100000" sy="100000" kx="0" ky="0" algn="b" rotWithShape="0" blurRad="76200" dist="38100" dir="5400000">
                <a:srgbClr val="000000">
                  <a:alpha val="35000"/>
                </a:srgbClr>
              </a:outerShdw>
            </a:effectLst>
          </p:spPr>
          <p:txBody>
            <a:bodyPr wrap="square" lIns="91437" tIns="91437" rIns="91437" bIns="91437" numCol="1" anchor="t">
              <a:noAutofit/>
            </a:bodyPr>
            <a:lstStyle/>
            <a:p>
              <a:pPr/>
            </a:p>
          </p:txBody>
        </p:sp>
        <p:sp>
          <p:nvSpPr>
            <p:cNvPr id="234" name="Line"/>
            <p:cNvSpPr/>
            <p:nvPr/>
          </p:nvSpPr>
          <p:spPr>
            <a:xfrm flipV="1">
              <a:off x="3031055" y="332008"/>
              <a:ext cx="1982690" cy="527570"/>
            </a:xfrm>
            <a:prstGeom prst="line">
              <a:avLst/>
            </a:prstGeom>
            <a:noFill/>
            <a:ln w="50800" cap="flat">
              <a:solidFill>
                <a:schemeClr val="accent2"/>
              </a:solidFill>
              <a:prstDash val="solid"/>
              <a:round/>
            </a:ln>
            <a:effectLst>
              <a:outerShdw sx="100000" sy="100000" kx="0" ky="0" algn="b" rotWithShape="0" blurRad="76200" dist="38100" dir="5400000">
                <a:srgbClr val="000000">
                  <a:alpha val="35000"/>
                </a:srgbClr>
              </a:outerShdw>
            </a:effectLst>
          </p:spPr>
          <p:txBody>
            <a:bodyPr wrap="square" lIns="91437" tIns="91437" rIns="91437" bIns="91437" numCol="1" anchor="t">
              <a:noAutofit/>
            </a:bodyPr>
            <a:lstStyle/>
            <a:p>
              <a:pPr/>
            </a:p>
          </p:txBody>
        </p:sp>
        <p:sp>
          <p:nvSpPr>
            <p:cNvPr id="235" name="Line"/>
            <p:cNvSpPr/>
            <p:nvPr/>
          </p:nvSpPr>
          <p:spPr>
            <a:xfrm>
              <a:off x="3030739" y="989171"/>
              <a:ext cx="1983322" cy="533159"/>
            </a:xfrm>
            <a:prstGeom prst="line">
              <a:avLst/>
            </a:prstGeom>
            <a:noFill/>
            <a:ln w="50800" cap="flat">
              <a:solidFill>
                <a:schemeClr val="accent4"/>
              </a:solidFill>
              <a:prstDash val="solid"/>
              <a:round/>
            </a:ln>
            <a:effectLst>
              <a:outerShdw sx="100000" sy="100000" kx="0" ky="0" algn="b" rotWithShape="0" blurRad="76200" dist="38100" dir="5400000">
                <a:srgbClr val="000000">
                  <a:alpha val="35000"/>
                </a:srgbClr>
              </a:outerShdw>
            </a:effectLst>
          </p:spPr>
          <p:txBody>
            <a:bodyPr wrap="square" lIns="91437" tIns="91437" rIns="91437" bIns="91437" numCol="1" anchor="t">
              <a:noAutofit/>
            </a:bodyPr>
            <a:lstStyle/>
            <a:p>
              <a:pPr/>
            </a:p>
          </p:txBody>
        </p:sp>
        <p:sp>
          <p:nvSpPr>
            <p:cNvPr id="236" name="Line"/>
            <p:cNvSpPr/>
            <p:nvPr/>
          </p:nvSpPr>
          <p:spPr>
            <a:xfrm>
              <a:off x="3030739" y="896604"/>
              <a:ext cx="2378879" cy="1"/>
            </a:xfrm>
            <a:prstGeom prst="line">
              <a:avLst/>
            </a:prstGeom>
            <a:noFill/>
            <a:ln w="50800" cap="flat">
              <a:solidFill>
                <a:schemeClr val="accent3">
                  <a:satOff val="-6373"/>
                  <a:lumOff val="-10823"/>
                </a:schemeClr>
              </a:solidFill>
              <a:prstDash val="solid"/>
              <a:round/>
            </a:ln>
            <a:effectLst>
              <a:outerShdw sx="100000" sy="100000" kx="0" ky="0" algn="b" rotWithShape="0" blurRad="76200" dist="38100" dir="5400000">
                <a:srgbClr val="000000">
                  <a:alpha val="35000"/>
                </a:srgbClr>
              </a:outerShdw>
            </a:effectLst>
          </p:spPr>
          <p:txBody>
            <a:bodyPr wrap="square" lIns="91437" tIns="91437" rIns="91437" bIns="91437" numCol="1" anchor="t">
              <a:noAutofit/>
            </a:bodyPr>
            <a:lstStyle/>
            <a:p>
              <a:pPr/>
            </a:p>
          </p:txBody>
        </p:sp>
        <p:sp>
          <p:nvSpPr>
            <p:cNvPr id="237" name="Line"/>
            <p:cNvSpPr/>
            <p:nvPr/>
          </p:nvSpPr>
          <p:spPr>
            <a:xfrm flipV="1">
              <a:off x="3062091" y="2371068"/>
              <a:ext cx="1920618" cy="503986"/>
            </a:xfrm>
            <a:prstGeom prst="line">
              <a:avLst/>
            </a:prstGeom>
            <a:noFill/>
            <a:ln w="50800" cap="flat">
              <a:solidFill>
                <a:schemeClr val="accent1"/>
              </a:solidFill>
              <a:prstDash val="solid"/>
              <a:round/>
            </a:ln>
            <a:effectLst>
              <a:outerShdw sx="100000" sy="100000" kx="0" ky="0" algn="b" rotWithShape="0" blurRad="76200" dist="38100" dir="5400000">
                <a:srgbClr val="000000">
                  <a:alpha val="35000"/>
                </a:srgbClr>
              </a:outerShdw>
            </a:effectLst>
          </p:spPr>
          <p:txBody>
            <a:bodyPr wrap="square" lIns="91437" tIns="91437" rIns="91437" bIns="91437" numCol="1" anchor="t">
              <a:noAutofit/>
            </a:bodyPr>
            <a:lstStyle/>
            <a:p>
              <a:pPr/>
            </a:p>
          </p:txBody>
        </p:sp>
        <p:sp>
          <p:nvSpPr>
            <p:cNvPr id="238" name="Line"/>
            <p:cNvSpPr/>
            <p:nvPr/>
          </p:nvSpPr>
          <p:spPr>
            <a:xfrm>
              <a:off x="3061775" y="3004648"/>
              <a:ext cx="1983322" cy="533158"/>
            </a:xfrm>
            <a:prstGeom prst="line">
              <a:avLst/>
            </a:prstGeom>
            <a:noFill/>
            <a:ln w="50800" cap="flat">
              <a:solidFill>
                <a:schemeClr val="accent4"/>
              </a:solidFill>
              <a:prstDash val="solid"/>
              <a:round/>
            </a:ln>
            <a:effectLst>
              <a:outerShdw sx="100000" sy="100000" kx="0" ky="0" algn="b" rotWithShape="0" blurRad="76200" dist="38100" dir="5400000">
                <a:srgbClr val="000000">
                  <a:alpha val="35000"/>
                </a:srgbClr>
              </a:outerShdw>
            </a:effectLst>
          </p:spPr>
          <p:txBody>
            <a:bodyPr wrap="square" lIns="91437" tIns="91437" rIns="91437" bIns="91437" numCol="1" anchor="t">
              <a:noAutofit/>
            </a:bodyPr>
            <a:lstStyle/>
            <a:p>
              <a:pPr/>
            </a:p>
          </p:txBody>
        </p:sp>
        <p:sp>
          <p:nvSpPr>
            <p:cNvPr id="239" name="Line"/>
            <p:cNvSpPr/>
            <p:nvPr/>
          </p:nvSpPr>
          <p:spPr>
            <a:xfrm flipV="1">
              <a:off x="5116848" y="1603212"/>
              <a:ext cx="1293381" cy="675793"/>
            </a:xfrm>
            <a:prstGeom prst="line">
              <a:avLst/>
            </a:prstGeom>
            <a:noFill/>
            <a:ln w="50800" cap="flat">
              <a:solidFill>
                <a:schemeClr val="accent3">
                  <a:satOff val="-6373"/>
                  <a:lumOff val="-10823"/>
                </a:schemeClr>
              </a:solidFill>
              <a:prstDash val="solid"/>
              <a:round/>
            </a:ln>
            <a:effectLst>
              <a:outerShdw sx="100000" sy="100000" kx="0" ky="0" algn="b" rotWithShape="0" blurRad="76200" dist="38100" dir="5400000">
                <a:srgbClr val="000000">
                  <a:alpha val="35000"/>
                </a:srgbClr>
              </a:outerShdw>
            </a:effectLst>
          </p:spPr>
          <p:txBody>
            <a:bodyPr wrap="square" lIns="91437" tIns="91437" rIns="91437" bIns="91437" numCol="1" anchor="t">
              <a:noAutofit/>
            </a:bodyPr>
            <a:lstStyle/>
            <a:p>
              <a:pPr/>
            </a:p>
          </p:txBody>
        </p:sp>
        <p:sp>
          <p:nvSpPr>
            <p:cNvPr id="240" name="Line"/>
            <p:cNvSpPr/>
            <p:nvPr/>
          </p:nvSpPr>
          <p:spPr>
            <a:xfrm>
              <a:off x="5083980" y="2370143"/>
              <a:ext cx="1392091" cy="896228"/>
            </a:xfrm>
            <a:prstGeom prst="line">
              <a:avLst/>
            </a:prstGeom>
            <a:noFill/>
            <a:ln w="50800" cap="flat">
              <a:solidFill>
                <a:schemeClr val="accent4"/>
              </a:solidFill>
              <a:prstDash val="solid"/>
              <a:round/>
            </a:ln>
            <a:effectLst>
              <a:outerShdw sx="100000" sy="100000" kx="0" ky="0" algn="b" rotWithShape="0" blurRad="76200" dist="38100" dir="5400000">
                <a:srgbClr val="000000">
                  <a:alpha val="35000"/>
                </a:srgbClr>
              </a:outerShdw>
            </a:effectLst>
          </p:spPr>
          <p:txBody>
            <a:bodyPr wrap="square" lIns="91437" tIns="91437" rIns="91437" bIns="91437" numCol="1" anchor="t">
              <a:noAutofit/>
            </a:bodyPr>
            <a:lstStyle/>
            <a:p>
              <a:pPr/>
            </a:p>
          </p:txBody>
        </p:sp>
        <p:sp>
          <p:nvSpPr>
            <p:cNvPr id="241" name="Line"/>
            <p:cNvSpPr/>
            <p:nvPr/>
          </p:nvSpPr>
          <p:spPr>
            <a:xfrm>
              <a:off x="5080230" y="2344334"/>
              <a:ext cx="1366617" cy="1"/>
            </a:xfrm>
            <a:prstGeom prst="line">
              <a:avLst/>
            </a:prstGeom>
            <a:noFill/>
            <a:ln w="50800" cap="flat">
              <a:solidFill>
                <a:schemeClr val="accent4"/>
              </a:solidFill>
              <a:prstDash val="solid"/>
              <a:round/>
            </a:ln>
            <a:effectLst>
              <a:outerShdw sx="100000" sy="100000" kx="0" ky="0" algn="b" rotWithShape="0" blurRad="76200" dist="38100" dir="5400000">
                <a:srgbClr val="000000">
                  <a:alpha val="35000"/>
                </a:srgbClr>
              </a:outerShdw>
            </a:effectLst>
          </p:spPr>
          <p:txBody>
            <a:bodyPr wrap="square" lIns="91437" tIns="91437" rIns="91437" bIns="91437" numCol="1" anchor="t">
              <a:noAutofit/>
            </a:bodyPr>
            <a:lstStyle/>
            <a:p>
              <a:pPr/>
            </a:p>
          </p:txBody>
        </p:sp>
        <p:sp>
          <p:nvSpPr>
            <p:cNvPr id="242" name="p"/>
            <p:cNvSpPr txBox="1"/>
            <p:nvPr/>
          </p:nvSpPr>
          <p:spPr>
            <a:xfrm>
              <a:off x="154098" y="590480"/>
              <a:ext cx="480763" cy="723218"/>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7" tIns="91437" rIns="91437" bIns="91437" numCol="1" anchor="t">
              <a:noAutofit/>
            </a:bodyPr>
            <a:lstStyle/>
            <a:p>
              <a:pPr/>
              <a:r>
                <a:t>p</a:t>
              </a:r>
            </a:p>
          </p:txBody>
        </p:sp>
        <p:sp>
          <p:nvSpPr>
            <p:cNvPr id="243" name="Rectangle"/>
            <p:cNvSpPr txBox="1"/>
            <p:nvPr/>
          </p:nvSpPr>
          <p:spPr>
            <a:xfrm>
              <a:off x="132299" y="2208945"/>
              <a:ext cx="524360" cy="828232"/>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7" tIns="91437" rIns="91437" bIns="91437" numCol="1" anchor="t">
              <a:noAutofit/>
            </a:bodyPr>
            <a:lstStyle>
              <a:lvl1pPr>
                <a:defRPr sz="4400"/>
              </a:lvl1pPr>
            </a:lstStyle>
            <a:p>
              <a:pPr/>
              <a14:m>
                <m:oMathPara>
                  <m:oMathParaPr>
                    <m:jc m:val="left"/>
                  </m:oMathParaPr>
                  <m:oMath>
                    <m:r>
                      <a:rPr xmlns:a="http://schemas.openxmlformats.org/drawingml/2006/main" sz="4950" i="1">
                        <a:solidFill>
                          <a:srgbClr val="000000"/>
                        </a:solidFill>
                        <a:latin typeface="Cambria Math" panose="02040503050406030204" pitchFamily="18" charset="0"/>
                      </a:rPr>
                      <m:t>γ</m:t>
                    </m:r>
                  </m:oMath>
                </m:oMathPara>
              </a14:m>
            </a:p>
          </p:txBody>
        </p:sp>
        <p:sp>
          <p:nvSpPr>
            <p:cNvPr id="244" name="Rectangle"/>
            <p:cNvSpPr txBox="1"/>
            <p:nvPr/>
          </p:nvSpPr>
          <p:spPr>
            <a:xfrm>
              <a:off x="2049300" y="2593907"/>
              <a:ext cx="667832" cy="801454"/>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7" tIns="91437" rIns="91437" bIns="91437" numCol="1" anchor="t">
              <a:noAutofit/>
            </a:bodyPr>
            <a:lstStyle>
              <a:lvl1pPr>
                <a:defRPr sz="4400"/>
              </a:lvl1pPr>
            </a:lstStyle>
            <a:p>
              <a:pPr/>
              <a14:m>
                <m:oMathPara>
                  <m:oMathParaPr>
                    <m:jc m:val="left"/>
                  </m:oMathParaPr>
                  <m:oMath>
                    <m:sSup>
                      <m:e>
                        <m:r>
                          <a:rPr xmlns:a="http://schemas.openxmlformats.org/drawingml/2006/main" sz="3850" i="1">
                            <a:solidFill>
                              <a:srgbClr val="000000"/>
                            </a:solidFill>
                            <a:latin typeface="Cambria Math" panose="02040503050406030204" pitchFamily="18" charset="0"/>
                          </a:rPr>
                          <m:t>π</m:t>
                        </m:r>
                      </m:e>
                      <m:sup>
                        <m:r>
                          <a:rPr xmlns:a="http://schemas.openxmlformats.org/drawingml/2006/main" sz="3850" i="1">
                            <a:solidFill>
                              <a:srgbClr val="000000"/>
                            </a:solidFill>
                            <a:latin typeface="Cambria Math" panose="02040503050406030204" pitchFamily="18" charset="0"/>
                          </a:rPr>
                          <m:t>+</m:t>
                        </m:r>
                      </m:sup>
                    </m:sSup>
                  </m:oMath>
                </m:oMathPara>
              </a14:m>
            </a:p>
          </p:txBody>
        </p:sp>
        <p:sp>
          <p:nvSpPr>
            <p:cNvPr id="245" name="Rectangle"/>
            <p:cNvSpPr txBox="1"/>
            <p:nvPr/>
          </p:nvSpPr>
          <p:spPr>
            <a:xfrm>
              <a:off x="3853495" y="1984693"/>
              <a:ext cx="700203" cy="870603"/>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7" tIns="91437" rIns="91437" bIns="91437" numCol="1" anchor="t">
              <a:noAutofit/>
            </a:bodyPr>
            <a:lstStyle>
              <a:lvl1pPr>
                <a:defRPr sz="4400"/>
              </a:lvl1pPr>
            </a:lstStyle>
            <a:p>
              <a:pPr/>
              <a14:m>
                <m:oMathPara>
                  <m:oMathParaPr>
                    <m:jc m:val="left"/>
                  </m:oMathParaPr>
                  <m:oMath>
                    <m:sSup>
                      <m:e>
                        <m:r>
                          <a:rPr xmlns:a="http://schemas.openxmlformats.org/drawingml/2006/main" sz="4100" i="1">
                            <a:solidFill>
                              <a:srgbClr val="000000"/>
                            </a:solidFill>
                            <a:latin typeface="Cambria Math" panose="02040503050406030204" pitchFamily="18" charset="0"/>
                          </a:rPr>
                          <m:t>π</m:t>
                        </m:r>
                      </m:e>
                      <m:sup>
                        <m:r>
                          <a:rPr xmlns:a="http://schemas.openxmlformats.org/drawingml/2006/main" sz="4100" i="1">
                            <a:solidFill>
                              <a:srgbClr val="000000"/>
                            </a:solidFill>
                            <a:latin typeface="Cambria Math" panose="02040503050406030204" pitchFamily="18" charset="0"/>
                          </a:rPr>
                          <m:t>+</m:t>
                        </m:r>
                      </m:sup>
                    </m:sSup>
                  </m:oMath>
                </m:oMathPara>
              </a14:m>
            </a:p>
          </p:txBody>
        </p:sp>
        <p:sp>
          <p:nvSpPr>
            <p:cNvPr id="246" name="Rectangle"/>
            <p:cNvSpPr txBox="1"/>
            <p:nvPr/>
          </p:nvSpPr>
          <p:spPr>
            <a:xfrm>
              <a:off x="5100925" y="2811813"/>
              <a:ext cx="637689" cy="1065028"/>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7" tIns="91437" rIns="91437" bIns="91437" numCol="1" anchor="t">
              <a:noAutofit/>
            </a:bodyPr>
            <a:lstStyle>
              <a:lvl1pPr>
                <a:defRPr sz="4400"/>
              </a:lvl1pPr>
            </a:lstStyle>
            <a:p>
              <a:pPr/>
              <a14:m>
                <m:oMathPara>
                  <m:oMathParaPr>
                    <m:jc m:val="left"/>
                  </m:oMathParaPr>
                  <m:oMath>
                    <m:sSub>
                      <m:e>
                        <m:r>
                          <a:rPr xmlns:a="http://schemas.openxmlformats.org/drawingml/2006/main" sz="4700" i="1">
                            <a:solidFill>
                              <a:srgbClr val="000000"/>
                            </a:solidFill>
                            <a:latin typeface="Cambria Math" panose="02040503050406030204" pitchFamily="18" charset="0"/>
                          </a:rPr>
                          <m:t>ν</m:t>
                        </m:r>
                      </m:e>
                      <m:sub>
                        <m:r>
                          <a:rPr xmlns:a="http://schemas.openxmlformats.org/drawingml/2006/main" sz="4700" i="1">
                            <a:solidFill>
                              <a:srgbClr val="000000"/>
                            </a:solidFill>
                            <a:latin typeface="Cambria Math" panose="02040503050406030204" pitchFamily="18" charset="0"/>
                          </a:rPr>
                          <m:t>μ</m:t>
                        </m:r>
                      </m:sub>
                    </m:sSub>
                  </m:oMath>
                </m:oMathPara>
              </a14:m>
            </a:p>
          </p:txBody>
        </p:sp>
        <p:sp>
          <p:nvSpPr>
            <p:cNvPr id="247" name="Rectangle"/>
            <p:cNvSpPr txBox="1"/>
            <p:nvPr/>
          </p:nvSpPr>
          <p:spPr>
            <a:xfrm>
              <a:off x="6285841" y="1901627"/>
              <a:ext cx="565828" cy="838767"/>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7" tIns="91437" rIns="91437" bIns="91437" numCol="1" anchor="t">
              <a:noAutofit/>
            </a:bodyPr>
            <a:lstStyle>
              <a:lvl1pPr>
                <a:defRPr sz="4400"/>
              </a:lvl1pPr>
            </a:lstStyle>
            <a:p>
              <a:pPr/>
              <a14:m>
                <m:oMathPara>
                  <m:oMathParaPr>
                    <m:jc m:val="left"/>
                  </m:oMathParaPr>
                  <m:oMath>
                    <m:sSub>
                      <m:e>
                        <m:r>
                          <a:rPr xmlns:a="http://schemas.openxmlformats.org/drawingml/2006/main" sz="3950" i="1">
                            <a:solidFill>
                              <a:srgbClr val="000000"/>
                            </a:solidFill>
                            <a:latin typeface="Cambria Math" panose="02040503050406030204" pitchFamily="18" charset="0"/>
                          </a:rPr>
                          <m:t>ν</m:t>
                        </m:r>
                      </m:e>
                      <m:sub>
                        <m:r>
                          <a:rPr xmlns:a="http://schemas.openxmlformats.org/drawingml/2006/main" sz="3950" i="1">
                            <a:solidFill>
                              <a:srgbClr val="000000"/>
                            </a:solidFill>
                            <a:latin typeface="Cambria Math" panose="02040503050406030204" pitchFamily="18" charset="0"/>
                          </a:rPr>
                          <m:t>μ</m:t>
                        </m:r>
                      </m:sub>
                    </m:sSub>
                  </m:oMath>
                </m:oMathPara>
              </a14:m>
            </a:p>
          </p:txBody>
        </p:sp>
        <p:sp>
          <p:nvSpPr>
            <p:cNvPr id="248" name="Rectangle"/>
            <p:cNvSpPr txBox="1"/>
            <p:nvPr/>
          </p:nvSpPr>
          <p:spPr>
            <a:xfrm>
              <a:off x="6287542" y="2803606"/>
              <a:ext cx="557995" cy="795134"/>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7" tIns="91437" rIns="91437" bIns="91437" numCol="1" anchor="t">
              <a:noAutofit/>
            </a:bodyPr>
            <a:lstStyle>
              <a:lvl1pPr>
                <a:defRPr sz="4400"/>
              </a:lvl1pPr>
            </a:lstStyle>
            <a:p>
              <a:pPr/>
              <a14:m>
                <m:oMathPara>
                  <m:oMathParaPr>
                    <m:jc m:val="left"/>
                  </m:oMathParaPr>
                  <m:oMath>
                    <m:sSub>
                      <m:e>
                        <m:r>
                          <a:rPr xmlns:a="http://schemas.openxmlformats.org/drawingml/2006/main" sz="4150" i="1">
                            <a:solidFill>
                              <a:srgbClr val="000000"/>
                            </a:solidFill>
                            <a:latin typeface="Cambria Math" panose="02040503050406030204" pitchFamily="18" charset="0"/>
                          </a:rPr>
                          <m:t>ν</m:t>
                        </m:r>
                      </m:e>
                      <m:sub>
                        <m:r>
                          <a:rPr xmlns:a="http://schemas.openxmlformats.org/drawingml/2006/main" sz="4150" i="1">
                            <a:solidFill>
                              <a:srgbClr val="000000"/>
                            </a:solidFill>
                            <a:latin typeface="Cambria Math" panose="02040503050406030204" pitchFamily="18" charset="0"/>
                          </a:rPr>
                          <m:t>e</m:t>
                        </m:r>
                      </m:sub>
                    </m:sSub>
                  </m:oMath>
                </m:oMathPara>
              </a14:m>
            </a:p>
          </p:txBody>
        </p:sp>
        <p:sp>
          <p:nvSpPr>
            <p:cNvPr id="249" name="Square"/>
            <p:cNvSpPr txBox="1"/>
            <p:nvPr/>
          </p:nvSpPr>
          <p:spPr>
            <a:xfrm>
              <a:off x="6350027" y="876266"/>
              <a:ext cx="683885" cy="688069"/>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7" tIns="91437" rIns="91437" bIns="91437" numCol="1" anchor="t">
              <a:noAutofit/>
            </a:bodyPr>
            <a:lstStyle>
              <a:lvl1pPr>
                <a:defRPr sz="4400"/>
              </a:lvl1pPr>
            </a:lstStyle>
            <a:p>
              <a:pPr/>
              <a14:m>
                <m:oMathPara>
                  <m:oMathParaPr>
                    <m:jc m:val="left"/>
                  </m:oMathParaPr>
                  <m:oMath>
                    <m:sSup>
                      <m:e>
                        <m:r>
                          <a:rPr xmlns:a="http://schemas.openxmlformats.org/drawingml/2006/main" sz="4250" i="1">
                            <a:solidFill>
                              <a:srgbClr val="000000"/>
                            </a:solidFill>
                            <a:latin typeface="Cambria Math" panose="02040503050406030204" pitchFamily="18" charset="0"/>
                          </a:rPr>
                          <m:t>e</m:t>
                        </m:r>
                      </m:e>
                      <m:sup>
                        <m:r>
                          <a:rPr xmlns:a="http://schemas.openxmlformats.org/drawingml/2006/main" sz="4250" i="1">
                            <a:solidFill>
                              <a:srgbClr val="000000"/>
                            </a:solidFill>
                            <a:latin typeface="Cambria Math" panose="02040503050406030204" pitchFamily="18" charset="0"/>
                          </a:rPr>
                          <m:t>-</m:t>
                        </m:r>
                      </m:sup>
                    </m:sSup>
                  </m:oMath>
                </m:oMathPara>
              </a14:m>
            </a:p>
          </p:txBody>
        </p:sp>
        <p:sp>
          <p:nvSpPr>
            <p:cNvPr id="250" name="Rectangle"/>
            <p:cNvSpPr txBox="1"/>
            <p:nvPr/>
          </p:nvSpPr>
          <p:spPr>
            <a:xfrm>
              <a:off x="5449148" y="637519"/>
              <a:ext cx="662700" cy="72383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7" tIns="91437" rIns="91437" bIns="91437" numCol="1" anchor="t">
              <a:noAutofit/>
            </a:bodyPr>
            <a:lstStyle>
              <a:lvl1pPr>
                <a:defRPr sz="4400"/>
              </a:lvl1pPr>
            </a:lstStyle>
            <a:p>
              <a:pPr/>
              <a14:m>
                <m:oMathPara>
                  <m:oMathParaPr>
                    <m:jc m:val="left"/>
                  </m:oMathParaPr>
                  <m:oMath>
                    <m:sSup>
                      <m:e>
                        <m:r>
                          <a:rPr xmlns:a="http://schemas.openxmlformats.org/drawingml/2006/main" sz="4150" i="1">
                            <a:solidFill>
                              <a:srgbClr val="000000"/>
                            </a:solidFill>
                            <a:latin typeface="Cambria Math" panose="02040503050406030204" pitchFamily="18" charset="0"/>
                          </a:rPr>
                          <m:t>e</m:t>
                        </m:r>
                      </m:e>
                      <m:sup>
                        <m:r>
                          <a:rPr xmlns:a="http://schemas.openxmlformats.org/drawingml/2006/main" sz="4150" i="1">
                            <a:solidFill>
                              <a:srgbClr val="000000"/>
                            </a:solidFill>
                            <a:latin typeface="Cambria Math" panose="02040503050406030204" pitchFamily="18" charset="0"/>
                          </a:rPr>
                          <m:t>-</m:t>
                        </m:r>
                      </m:sup>
                    </m:sSup>
                  </m:oMath>
                </m:oMathPara>
              </a14:m>
            </a:p>
          </p:txBody>
        </p:sp>
        <p:sp>
          <p:nvSpPr>
            <p:cNvPr id="251" name="Rectangle"/>
            <p:cNvSpPr txBox="1"/>
            <p:nvPr/>
          </p:nvSpPr>
          <p:spPr>
            <a:xfrm>
              <a:off x="4728745" y="1296131"/>
              <a:ext cx="647990" cy="638362"/>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7" tIns="91437" rIns="91437" bIns="91437" numCol="1" anchor="t">
              <a:noAutofit/>
            </a:bodyPr>
            <a:lstStyle>
              <a:lvl1pPr>
                <a:defRPr sz="4400"/>
              </a:lvl1pPr>
            </a:lstStyle>
            <a:p>
              <a:pPr/>
              <a14:m>
                <m:oMathPara>
                  <m:oMathParaPr>
                    <m:jc m:val="left"/>
                  </m:oMathParaPr>
                  <m:oMath>
                    <m:sSub>
                      <m:e>
                        <m:r>
                          <a:rPr xmlns:a="http://schemas.openxmlformats.org/drawingml/2006/main" sz="3650" i="1">
                            <a:solidFill>
                              <a:srgbClr val="000000"/>
                            </a:solidFill>
                            <a:latin typeface="Cambria Math" panose="02040503050406030204" pitchFamily="18" charset="0"/>
                          </a:rPr>
                          <m:t>ν</m:t>
                        </m:r>
                      </m:e>
                      <m:sub>
                        <m:r>
                          <a:rPr xmlns:a="http://schemas.openxmlformats.org/drawingml/2006/main" sz="3650" i="1">
                            <a:solidFill>
                              <a:srgbClr val="000000"/>
                            </a:solidFill>
                            <a:latin typeface="Cambria Math" panose="02040503050406030204" pitchFamily="18" charset="0"/>
                          </a:rPr>
                          <m:t>e</m:t>
                        </m:r>
                      </m:sub>
                    </m:sSub>
                  </m:oMath>
                </m:oMathPara>
              </a14:m>
            </a:p>
          </p:txBody>
        </p:sp>
        <p:sp>
          <p:nvSpPr>
            <p:cNvPr id="252" name="p"/>
            <p:cNvSpPr txBox="1"/>
            <p:nvPr/>
          </p:nvSpPr>
          <p:spPr>
            <a:xfrm>
              <a:off x="5121657" y="2166"/>
              <a:ext cx="487373" cy="716947"/>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7" tIns="91437" rIns="91437" bIns="91437" numCol="1" anchor="t">
              <a:noAutofit/>
            </a:bodyPr>
            <a:lstStyle>
              <a:lvl1pPr>
                <a:defRPr sz="3500"/>
              </a:lvl1pPr>
            </a:lstStyle>
            <a:p>
              <a:pPr/>
              <a:r>
                <a:t>p</a:t>
              </a:r>
            </a:p>
          </p:txBody>
        </p:sp>
        <p:sp>
          <p:nvSpPr>
            <p:cNvPr id="253" name="n"/>
            <p:cNvSpPr txBox="1"/>
            <p:nvPr/>
          </p:nvSpPr>
          <p:spPr>
            <a:xfrm>
              <a:off x="2182617" y="489586"/>
              <a:ext cx="875152" cy="926430"/>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7" tIns="91437" rIns="91437" bIns="91437" numCol="1" anchor="t">
              <a:noAutofit/>
            </a:bodyPr>
            <a:lstStyle>
              <a:lvl1pPr>
                <a:defRPr sz="3700"/>
              </a:lvl1pPr>
            </a:lstStyle>
            <a:p>
              <a:pPr/>
              <a:r>
                <a:t>n</a:t>
              </a:r>
            </a:p>
          </p:txBody>
        </p:sp>
        <p:sp>
          <p:nvSpPr>
            <p:cNvPr id="254" name="Oval"/>
            <p:cNvSpPr/>
            <p:nvPr/>
          </p:nvSpPr>
          <p:spPr>
            <a:xfrm>
              <a:off x="2930444" y="2811813"/>
              <a:ext cx="148662" cy="266595"/>
            </a:xfrm>
            <a:prstGeom prst="ellipse">
              <a:avLst/>
            </a:prstGeom>
            <a:solidFill>
              <a:srgbClr val="000000"/>
            </a:solidFill>
            <a:ln w="12700" cap="flat">
              <a:noFill/>
              <a:miter lim="400000"/>
            </a:ln>
            <a:effectLst>
              <a:outerShdw sx="100000" sy="100000" kx="0" ky="0" algn="b" rotWithShape="0" blurRad="76200" dist="38100" dir="5400000">
                <a:srgbClr val="000000">
                  <a:alpha val="35000"/>
                </a:srgbClr>
              </a:outerShdw>
            </a:effectLst>
          </p:spPr>
          <p:txBody>
            <a:bodyPr wrap="square" lIns="91437" tIns="91437" rIns="91437" bIns="91437" numCol="1" anchor="ctr">
              <a:noAutofit/>
            </a:bodyPr>
            <a:lstStyle/>
            <a:p>
              <a:pPr/>
            </a:p>
          </p:txBody>
        </p:sp>
        <p:sp>
          <p:nvSpPr>
            <p:cNvPr id="255" name="Oval"/>
            <p:cNvSpPr/>
            <p:nvPr/>
          </p:nvSpPr>
          <p:spPr>
            <a:xfrm>
              <a:off x="1556465" y="1673324"/>
              <a:ext cx="148662" cy="266595"/>
            </a:xfrm>
            <a:prstGeom prst="ellipse">
              <a:avLst/>
            </a:prstGeom>
            <a:solidFill>
              <a:srgbClr val="000000"/>
            </a:solidFill>
            <a:ln w="12700" cap="flat">
              <a:noFill/>
              <a:miter lim="400000"/>
            </a:ln>
            <a:effectLst>
              <a:outerShdw sx="100000" sy="100000" kx="0" ky="0" algn="b" rotWithShape="0" blurRad="76200" dist="38100" dir="5400000">
                <a:srgbClr val="000000">
                  <a:alpha val="35000"/>
                </a:srgbClr>
              </a:outerShdw>
            </a:effectLst>
          </p:spPr>
          <p:txBody>
            <a:bodyPr wrap="square" lIns="91437" tIns="91437" rIns="91437" bIns="91437" numCol="1" anchor="ctr">
              <a:noAutofit/>
            </a:bodyPr>
            <a:lstStyle/>
            <a:p>
              <a:pPr/>
            </a:p>
          </p:txBody>
        </p:sp>
        <p:sp>
          <p:nvSpPr>
            <p:cNvPr id="256" name="Oval"/>
            <p:cNvSpPr/>
            <p:nvPr/>
          </p:nvSpPr>
          <p:spPr>
            <a:xfrm>
              <a:off x="2930444" y="783018"/>
              <a:ext cx="148662" cy="266594"/>
            </a:xfrm>
            <a:prstGeom prst="ellipse">
              <a:avLst/>
            </a:prstGeom>
            <a:solidFill>
              <a:srgbClr val="000000"/>
            </a:solidFill>
            <a:ln w="12700" cap="flat">
              <a:noFill/>
              <a:miter lim="400000"/>
            </a:ln>
            <a:effectLst>
              <a:outerShdw sx="100000" sy="100000" kx="0" ky="0" algn="b" rotWithShape="0" blurRad="76200" dist="38100" dir="5400000">
                <a:srgbClr val="000000">
                  <a:alpha val="35000"/>
                </a:srgbClr>
              </a:outerShdw>
            </a:effectLst>
          </p:spPr>
          <p:txBody>
            <a:bodyPr wrap="square" lIns="91437" tIns="91437" rIns="91437" bIns="91437" numCol="1" anchor="ctr">
              <a:noAutofit/>
            </a:bodyPr>
            <a:lstStyle/>
            <a:p>
              <a:pPr/>
            </a:p>
          </p:txBody>
        </p:sp>
        <p:sp>
          <p:nvSpPr>
            <p:cNvPr id="257" name="Oval"/>
            <p:cNvSpPr/>
            <p:nvPr/>
          </p:nvSpPr>
          <p:spPr>
            <a:xfrm>
              <a:off x="4978409" y="2211037"/>
              <a:ext cx="148662" cy="266594"/>
            </a:xfrm>
            <a:prstGeom prst="ellipse">
              <a:avLst/>
            </a:prstGeom>
            <a:solidFill>
              <a:srgbClr val="000000"/>
            </a:solidFill>
            <a:ln w="12700" cap="flat">
              <a:noFill/>
              <a:miter lim="400000"/>
            </a:ln>
            <a:effectLst>
              <a:outerShdw sx="100000" sy="100000" kx="0" ky="0" algn="b" rotWithShape="0" blurRad="76200" dist="38100" dir="5400000">
                <a:srgbClr val="000000">
                  <a:alpha val="35000"/>
                </a:srgbClr>
              </a:outerShdw>
            </a:effectLst>
          </p:spPr>
          <p:txBody>
            <a:bodyPr wrap="square" lIns="91437" tIns="91437" rIns="91437" bIns="91437" numCol="1" anchor="ctr">
              <a:noAutofit/>
            </a:bodyPr>
            <a:lstStyle/>
            <a:p>
              <a:pPr/>
            </a:p>
          </p:txBody>
        </p:sp>
      </p:grpSp>
      <p:sp>
        <p:nvSpPr>
          <p:cNvPr id="259" name="Photo-pion production contributes to cooling for the proton population…"/>
          <p:cNvSpPr txBox="1"/>
          <p:nvPr/>
        </p:nvSpPr>
        <p:spPr>
          <a:xfrm>
            <a:off x="16553406" y="7022722"/>
            <a:ext cx="7797131" cy="5540412"/>
          </a:xfrm>
          <a:prstGeom prst="rect">
            <a:avLst/>
          </a:prstGeom>
          <a:ln w="25400">
            <a:miter lim="400000"/>
          </a:ln>
          <a:extLst>
            <a:ext uri="{C572A759-6A51-4108-AA02-DFA0A04FC94B}">
              <ma14:wrappingTextBoxFlag xmlns:ma14="http://schemas.microsoft.com/office/mac/drawingml/2011/main" val="1"/>
            </a:ext>
          </a:extLst>
        </p:spPr>
        <p:txBody>
          <a:bodyPr lIns="91437" tIns="91437" rIns="91437" bIns="91437">
            <a:spAutoFit/>
          </a:bodyPr>
          <a:lstStyle/>
          <a:p>
            <a:pPr marL="742950" indent="-457200">
              <a:lnSpc>
                <a:spcPct val="90000"/>
              </a:lnSpc>
              <a:buSzPct val="100000"/>
              <a:buChar char="•"/>
              <a:defRPr b="1" sz="4400">
                <a:effectLst>
                  <a:outerShdw sx="100000" sy="100000" kx="0" ky="0" algn="b" rotWithShape="0" blurRad="25400" dist="12700" dir="8100000">
                    <a:srgbClr val="FFFFFF"/>
                  </a:outerShdw>
                </a:effectLst>
                <a:latin typeface="Bangla Sangam MN"/>
                <a:ea typeface="Bangla Sangam MN"/>
                <a:cs typeface="Bangla Sangam MN"/>
                <a:sym typeface="Bangla Sangam MN"/>
              </a:defRPr>
            </a:pPr>
            <a:r>
              <a:t>Photo-pion production contributes to cooling for the proton population</a:t>
            </a:r>
          </a:p>
          <a:p>
            <a:pPr marL="742950" indent="-457200">
              <a:lnSpc>
                <a:spcPct val="90000"/>
              </a:lnSpc>
              <a:buSzPct val="100000"/>
              <a:buChar char="•"/>
              <a:defRPr b="1" sz="4400">
                <a:effectLst>
                  <a:outerShdw sx="100000" sy="100000" kx="0" ky="0" algn="b" rotWithShape="0" blurRad="25400" dist="12700" dir="8100000">
                    <a:srgbClr val="FFFFFF"/>
                  </a:outerShdw>
                </a:effectLst>
                <a:latin typeface="Bangla Sangam MN"/>
                <a:ea typeface="Bangla Sangam MN"/>
                <a:cs typeface="Bangla Sangam MN"/>
                <a:sym typeface="Bangla Sangam MN"/>
              </a:defRPr>
            </a:pPr>
            <a:r>
              <a:t>It also has the potential to produce observable neutrinos, but I will not be showing neutrino spectra today.</a:t>
            </a:r>
          </a:p>
        </p:txBody>
      </p:sp>
      <p:sp>
        <p:nvSpPr>
          <p:cNvPr id="260" name="TextBox 3"/>
          <p:cNvSpPr txBox="1"/>
          <p:nvPr/>
        </p:nvSpPr>
        <p:spPr>
          <a:xfrm>
            <a:off x="9891135" y="12636303"/>
            <a:ext cx="5540599" cy="728977"/>
          </a:xfrm>
          <a:prstGeom prst="rect">
            <a:avLst/>
          </a:prstGeom>
          <a:ln w="25400">
            <a:miter lim="400000"/>
          </a:ln>
          <a:extLst>
            <a:ext uri="{C572A759-6A51-4108-AA02-DFA0A04FC94B}">
              <ma14:wrappingTextBoxFlag xmlns:ma14="http://schemas.microsoft.com/office/mac/drawingml/2011/main" val="1"/>
            </a:ext>
          </a:extLst>
        </p:spPr>
        <p:txBody>
          <a:bodyPr lIns="91437" tIns="91437" rIns="91437" bIns="91437">
            <a:spAutoFit/>
          </a:bodyPr>
          <a:lstStyle>
            <a:lvl1pPr>
              <a:defRPr b="1">
                <a:solidFill>
                  <a:srgbClr val="393939"/>
                </a:solidFill>
                <a:effectLst>
                  <a:outerShdw sx="100000" sy="100000" kx="0" ky="0" algn="b" rotWithShape="0" blurRad="12700" dist="12700" dir="18900000">
                    <a:srgbClr val="FFFFFF">
                      <a:alpha val="80000"/>
                    </a:srgbClr>
                  </a:outerShdw>
                </a:effectLst>
              </a:defRPr>
            </a:lvl1pPr>
          </a:lstStyle>
          <a:p>
            <a:pPr/>
            <a:r>
              <a:t>Illustration: CXC/S. Lee</a:t>
            </a:r>
          </a:p>
        </p:txBody>
      </p:sp>
      <p:sp>
        <p:nvSpPr>
          <p:cNvPr id="261" name="TextBox 3"/>
          <p:cNvSpPr txBox="1"/>
          <p:nvPr/>
        </p:nvSpPr>
        <p:spPr>
          <a:xfrm>
            <a:off x="17207949" y="12363253"/>
            <a:ext cx="6488043" cy="1275077"/>
          </a:xfrm>
          <a:prstGeom prst="rect">
            <a:avLst/>
          </a:prstGeom>
          <a:ln w="25400">
            <a:miter lim="400000"/>
          </a:ln>
          <a:extLst>
            <a:ext uri="{C572A759-6A51-4108-AA02-DFA0A04FC94B}">
              <ma14:wrappingTextBoxFlag xmlns:ma14="http://schemas.microsoft.com/office/mac/drawingml/2011/main" val="1"/>
            </a:ext>
          </a:extLst>
        </p:spPr>
        <p:txBody>
          <a:bodyPr lIns="91437" tIns="91437" rIns="91437" bIns="91437">
            <a:spAutoFit/>
          </a:bodyPr>
          <a:lstStyle>
            <a:lvl1pPr>
              <a:defRPr b="1">
                <a:solidFill>
                  <a:srgbClr val="393939"/>
                </a:solidFill>
                <a:effectLst>
                  <a:outerShdw sx="100000" sy="100000" kx="0" ky="0" algn="b" rotWithShape="0" blurRad="12700" dist="12700" dir="18900000">
                    <a:srgbClr val="FFFFFF">
                      <a:alpha val="80000"/>
                    </a:srgbClr>
                  </a:outerShdw>
                </a:effectLst>
              </a:defRPr>
            </a:lvl1pPr>
          </a:lstStyle>
          <a:p>
            <a:pPr/>
            <a:r>
              <a:t>Illustration adapted from: Jonas Heinze</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3"/>
          <a:srcRect l="0" t="0" r="0" b="0"/>
          <a:tile tx="0" ty="0" sx="100000" sy="100000" flip="none" algn="tl"/>
        </a:blipFill>
      </p:bgPr>
    </p:bg>
    <p:spTree>
      <p:nvGrpSpPr>
        <p:cNvPr id="1" name=""/>
        <p:cNvGrpSpPr/>
        <p:nvPr/>
      </p:nvGrpSpPr>
      <p:grpSpPr>
        <a:xfrm>
          <a:off x="0" y="0"/>
          <a:ext cx="0" cy="0"/>
          <a:chOff x="0" y="0"/>
          <a:chExt cx="0" cy="0"/>
        </a:xfrm>
      </p:grpSpPr>
      <p:sp>
        <p:nvSpPr>
          <p:cNvPr id="265" name="Title 1"/>
          <p:cNvSpPr txBox="1"/>
          <p:nvPr>
            <p:ph type="title"/>
          </p:nvPr>
        </p:nvSpPr>
        <p:spPr>
          <a:xfrm>
            <a:off x="1149933" y="631178"/>
            <a:ext cx="22808094" cy="2286003"/>
          </a:xfrm>
          <a:prstGeom prst="rect">
            <a:avLst/>
          </a:prstGeom>
        </p:spPr>
        <p:txBody>
          <a:bodyPr/>
          <a:lstStyle>
            <a:lvl1pPr defTabSz="850389">
              <a:defRPr b="1" sz="7200">
                <a:solidFill>
                  <a:srgbClr val="151D0E"/>
                </a:solidFill>
                <a:effectLst>
                  <a:outerShdw sx="100000" sy="100000" kx="0" ky="0" algn="b" rotWithShape="0" blurRad="50800" dist="35433" dir="2700000">
                    <a:srgbClr val="FFFFFF">
                      <a:alpha val="43000"/>
                    </a:srgbClr>
                  </a:outerShdw>
                </a:effectLst>
                <a:latin typeface="+mj-lt"/>
                <a:ea typeface="+mj-ea"/>
                <a:cs typeface="+mj-cs"/>
                <a:sym typeface="Helvetica"/>
              </a:defRPr>
            </a:lvl1pPr>
          </a:lstStyle>
          <a:p>
            <a:pPr/>
            <a:r>
              <a:t>Fokker-Planck Electron Transport Equation</a:t>
            </a:r>
          </a:p>
        </p:txBody>
      </p:sp>
      <p:pic>
        <p:nvPicPr>
          <p:cNvPr id="266" name="Picture 2" descr="Picture 2"/>
          <p:cNvPicPr>
            <a:picLocks noChangeAspect="1"/>
          </p:cNvPicPr>
          <p:nvPr/>
        </p:nvPicPr>
        <p:blipFill>
          <a:blip r:embed="rId4">
            <a:extLst/>
          </a:blip>
          <a:stretch>
            <a:fillRect/>
          </a:stretch>
        </p:blipFill>
        <p:spPr>
          <a:xfrm>
            <a:off x="9450287" y="7338250"/>
            <a:ext cx="12465590" cy="2343044"/>
          </a:xfrm>
          <a:prstGeom prst="rect">
            <a:avLst/>
          </a:prstGeom>
          <a:ln w="101600">
            <a:solidFill>
              <a:srgbClr val="151D0E"/>
            </a:solidFill>
          </a:ln>
        </p:spPr>
      </p:pic>
      <p:pic>
        <p:nvPicPr>
          <p:cNvPr id="267" name="Picture 8" descr="Picture 8"/>
          <p:cNvPicPr>
            <a:picLocks noChangeAspect="1"/>
          </p:cNvPicPr>
          <p:nvPr/>
        </p:nvPicPr>
        <p:blipFill>
          <a:blip r:embed="rId5">
            <a:extLst/>
          </a:blip>
          <a:stretch>
            <a:fillRect/>
          </a:stretch>
        </p:blipFill>
        <p:spPr>
          <a:xfrm>
            <a:off x="6464769" y="4037419"/>
            <a:ext cx="15604307" cy="2017920"/>
          </a:xfrm>
          <a:prstGeom prst="rect">
            <a:avLst/>
          </a:prstGeom>
          <a:ln w="101600">
            <a:solidFill>
              <a:srgbClr val="141C0D"/>
            </a:solidFill>
          </a:ln>
        </p:spPr>
      </p:pic>
      <p:sp>
        <p:nvSpPr>
          <p:cNvPr id="268" name="TextBox 4"/>
          <p:cNvSpPr txBox="1"/>
          <p:nvPr/>
        </p:nvSpPr>
        <p:spPr>
          <a:xfrm>
            <a:off x="16664959" y="12838479"/>
            <a:ext cx="7257899" cy="611106"/>
          </a:xfrm>
          <a:prstGeom prst="rect">
            <a:avLst/>
          </a:prstGeom>
          <a:ln w="25400">
            <a:miter lim="400000"/>
          </a:ln>
          <a:effectLst>
            <a:outerShdw sx="100000" sy="100000" kx="0" ky="0" algn="b" rotWithShape="0" blurRad="101600" dist="50800" dir="5400000">
              <a:srgbClr val="FFFFFF">
                <a:alpha val="35000"/>
              </a:srgbClr>
            </a:outerShdw>
          </a:effectLst>
          <a:extLst>
            <a:ext uri="{C572A759-6A51-4108-AA02-DFA0A04FC94B}">
              <ma14:wrappingTextBoxFlag xmlns:ma14="http://schemas.microsoft.com/office/mac/drawingml/2011/main" val="1"/>
            </a:ext>
          </a:extLst>
        </p:spPr>
        <p:txBody>
          <a:bodyPr lIns="91437" tIns="91437" rIns="91437" bIns="91437">
            <a:spAutoFit/>
          </a:bodyPr>
          <a:lstStyle>
            <a:lvl1pPr>
              <a:defRPr b="1" sz="2800">
                <a:latin typeface="Bangla Sangam MN"/>
                <a:ea typeface="Bangla Sangam MN"/>
                <a:cs typeface="Bangla Sangam MN"/>
                <a:sym typeface="Bangla Sangam MN"/>
              </a:defRPr>
            </a:lvl1pPr>
          </a:lstStyle>
          <a:p>
            <a:pPr/>
            <a:r>
              <a:t>Lewis, Becker &amp; Finke (2016)</a:t>
            </a:r>
          </a:p>
        </p:txBody>
      </p:sp>
      <p:grpSp>
        <p:nvGrpSpPr>
          <p:cNvPr id="278" name="Group 48"/>
          <p:cNvGrpSpPr/>
          <p:nvPr/>
        </p:nvGrpSpPr>
        <p:grpSpPr>
          <a:xfrm>
            <a:off x="11438952" y="10127479"/>
            <a:ext cx="3718993" cy="1169987"/>
            <a:chOff x="-1" y="0"/>
            <a:chExt cx="3718991" cy="1169986"/>
          </a:xfrm>
        </p:grpSpPr>
        <p:grpSp>
          <p:nvGrpSpPr>
            <p:cNvPr id="271" name="Group 51"/>
            <p:cNvGrpSpPr/>
            <p:nvPr/>
          </p:nvGrpSpPr>
          <p:grpSpPr>
            <a:xfrm>
              <a:off x="-2" y="-1"/>
              <a:ext cx="3718992" cy="1169987"/>
              <a:chOff x="0" y="0"/>
              <a:chExt cx="3718991" cy="1169986"/>
            </a:xfrm>
          </p:grpSpPr>
          <p:sp>
            <p:nvSpPr>
              <p:cNvPr id="269" name="Rectangle 56"/>
              <p:cNvSpPr/>
              <p:nvPr/>
            </p:nvSpPr>
            <p:spPr>
              <a:xfrm>
                <a:off x="-1" y="-1"/>
                <a:ext cx="3718992" cy="1169987"/>
              </a:xfrm>
              <a:prstGeom prst="rect">
                <a:avLst/>
              </a:prstGeom>
              <a:solidFill>
                <a:srgbClr val="FFFFFF"/>
              </a:solidFill>
              <a:ln w="25400" cap="flat">
                <a:solidFill>
                  <a:srgbClr val="2B390F"/>
                </a:solidFill>
                <a:prstDash val="solid"/>
                <a:round/>
              </a:ln>
              <a:effectLst>
                <a:outerShdw sx="100000" sy="100000" kx="0" ky="0" algn="b" rotWithShape="0" blurRad="76200" dist="25400" dir="5400000">
                  <a:srgbClr val="000000">
                    <a:alpha val="35000"/>
                  </a:srgbClr>
                </a:outerShdw>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sp>
            <p:nvSpPr>
              <p:cNvPr id="270" name="Trapezoid 57"/>
              <p:cNvSpPr/>
              <p:nvPr/>
            </p:nvSpPr>
            <p:spPr>
              <a:xfrm rot="16200000">
                <a:off x="1407555" y="-1192881"/>
                <a:ext cx="940579" cy="35844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5400" y="0"/>
                    </a:lnTo>
                    <a:lnTo>
                      <a:pt x="16200" y="0"/>
                    </a:lnTo>
                    <a:lnTo>
                      <a:pt x="21600" y="21600"/>
                    </a:lnTo>
                    <a:close/>
                  </a:path>
                </a:pathLst>
              </a:custGeom>
              <a:solidFill>
                <a:srgbClr val="000090"/>
              </a:solidFill>
              <a:ln w="12700" cap="flat">
                <a:noFill/>
                <a:miter lim="400000"/>
              </a:ln>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grpSp>
        <p:sp>
          <p:nvSpPr>
            <p:cNvPr id="272" name="Oval 52"/>
            <p:cNvSpPr/>
            <p:nvPr/>
          </p:nvSpPr>
          <p:spPr>
            <a:xfrm>
              <a:off x="1835427" y="266686"/>
              <a:ext cx="243870" cy="665289"/>
            </a:xfrm>
            <a:prstGeom prst="ellipse">
              <a:avLst/>
            </a:prstGeom>
            <a:solidFill>
              <a:srgbClr val="FF0000"/>
            </a:solidFill>
            <a:ln w="12700" cap="flat">
              <a:noFill/>
              <a:miter lim="400000"/>
            </a:ln>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grpSp>
          <p:nvGrpSpPr>
            <p:cNvPr id="275" name="Cloud 53"/>
            <p:cNvGrpSpPr/>
            <p:nvPr/>
          </p:nvGrpSpPr>
          <p:grpSpPr>
            <a:xfrm>
              <a:off x="2587621" y="187315"/>
              <a:ext cx="992301" cy="833984"/>
              <a:chOff x="21" y="-8"/>
              <a:chExt cx="992300" cy="833983"/>
            </a:xfrm>
          </p:grpSpPr>
          <p:sp>
            <p:nvSpPr>
              <p:cNvPr id="273" name="Shape"/>
              <p:cNvSpPr/>
              <p:nvPr/>
            </p:nvSpPr>
            <p:spPr>
              <a:xfrm>
                <a:off x="21" y="-9"/>
                <a:ext cx="992301" cy="833984"/>
              </a:xfrm>
              <a:custGeom>
                <a:avLst/>
                <a:gdLst/>
                <a:ahLst/>
                <a:cxnLst>
                  <a:cxn ang="0">
                    <a:pos x="wd2" y="hd2"/>
                  </a:cxn>
                  <a:cxn ang="5400000">
                    <a:pos x="wd2" y="hd2"/>
                  </a:cxn>
                  <a:cxn ang="10800000">
                    <a:pos x="wd2" y="hd2"/>
                  </a:cxn>
                  <a:cxn ang="16200000">
                    <a:pos x="wd2" y="hd2"/>
                  </a:cxn>
                </a:cxnLst>
                <a:rect l="0" t="0" r="r" b="b"/>
                <a:pathLst>
                  <a:path w="20879" h="20684" fill="norm" stroke="1" extrusionOk="0">
                    <a:moveTo>
                      <a:pt x="1901" y="6800"/>
                    </a:moveTo>
                    <a:cubicBezTo>
                      <a:pt x="1658" y="4397"/>
                      <a:pt x="2907" y="2184"/>
                      <a:pt x="4691" y="1857"/>
                    </a:cubicBezTo>
                    <a:cubicBezTo>
                      <a:pt x="5414" y="1724"/>
                      <a:pt x="6149" y="1922"/>
                      <a:pt x="6778" y="2419"/>
                    </a:cubicBezTo>
                    <a:cubicBezTo>
                      <a:pt x="7445" y="725"/>
                      <a:pt x="9003" y="82"/>
                      <a:pt x="10259" y="981"/>
                    </a:cubicBezTo>
                    <a:cubicBezTo>
                      <a:pt x="10478" y="1139"/>
                      <a:pt x="10680" y="1338"/>
                      <a:pt x="10857" y="1573"/>
                    </a:cubicBezTo>
                    <a:cubicBezTo>
                      <a:pt x="11377" y="169"/>
                      <a:pt x="12642" y="-401"/>
                      <a:pt x="13683" y="299"/>
                    </a:cubicBezTo>
                    <a:cubicBezTo>
                      <a:pt x="13971" y="493"/>
                      <a:pt x="14223" y="774"/>
                      <a:pt x="14418" y="1119"/>
                    </a:cubicBezTo>
                    <a:cubicBezTo>
                      <a:pt x="15255" y="-209"/>
                      <a:pt x="16734" y="-373"/>
                      <a:pt x="17722" y="753"/>
                    </a:cubicBezTo>
                    <a:cubicBezTo>
                      <a:pt x="18137" y="1226"/>
                      <a:pt x="18417" y="1878"/>
                      <a:pt x="18513" y="2598"/>
                    </a:cubicBezTo>
                    <a:cubicBezTo>
                      <a:pt x="19885" y="3102"/>
                      <a:pt x="20694" y="5013"/>
                      <a:pt x="20321" y="6865"/>
                    </a:cubicBezTo>
                    <a:cubicBezTo>
                      <a:pt x="20289" y="7020"/>
                      <a:pt x="20250" y="7173"/>
                      <a:pt x="20203" y="7321"/>
                    </a:cubicBez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cubicBezTo>
                      <a:pt x="13280" y="19883"/>
                      <a:pt x="11460" y="21199"/>
                      <a:pt x="9738" y="20494"/>
                    </a:cubicBezTo>
                    <a:cubicBezTo>
                      <a:pt x="9016" y="20199"/>
                      <a:pt x="8392" y="19574"/>
                      <a:pt x="7973" y="18727"/>
                    </a:cubicBezTo>
                    <a:cubicBezTo>
                      <a:pt x="6209" y="20160"/>
                      <a:pt x="3920" y="19389"/>
                      <a:pt x="2859" y="17004"/>
                    </a:cubicBezTo>
                    <a:cubicBezTo>
                      <a:pt x="2846" y="16974"/>
                      <a:pt x="2833" y="16944"/>
                      <a:pt x="2820" y="16914"/>
                    </a:cubicBezTo>
                    <a:cubicBezTo>
                      <a:pt x="1666" y="17096"/>
                      <a:pt x="620" y="15986"/>
                      <a:pt x="485" y="14435"/>
                    </a:cubicBezTo>
                    <a:cubicBezTo>
                      <a:pt x="412" y="13608"/>
                      <a:pt x="615" y="12780"/>
                      <a:pt x="1038" y="12172"/>
                    </a:cubicBezTo>
                    <a:cubicBezTo>
                      <a:pt x="39" y="11379"/>
                      <a:pt x="-297" y="9639"/>
                      <a:pt x="288" y="8285"/>
                    </a:cubicBezTo>
                    <a:cubicBezTo>
                      <a:pt x="626" y="7504"/>
                      <a:pt x="1218" y="6988"/>
                      <a:pt x="1883" y="6895"/>
                    </a:cubicBezTo>
                    <a:close/>
                  </a:path>
                </a:pathLst>
              </a:custGeom>
              <a:solidFill>
                <a:srgbClr val="FFFF00">
                  <a:alpha val="18000"/>
                </a:srgbClr>
              </a:solidFill>
              <a:ln w="50800" cap="flat">
                <a:solidFill>
                  <a:srgbClr val="FFFF00"/>
                </a:solidFill>
                <a:prstDash val="solid"/>
                <a:round/>
              </a:ln>
              <a:effectLst>
                <a:outerShdw sx="100000" sy="100000" kx="0" ky="0" algn="b" rotWithShape="0" blurRad="76200" dist="25400" dir="5400000">
                  <a:srgbClr val="000000">
                    <a:alpha val="35000"/>
                  </a:srgbClr>
                </a:outerShdw>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sp>
            <p:nvSpPr>
              <p:cNvPr id="274" name="Shape"/>
              <p:cNvSpPr/>
              <p:nvPr/>
            </p:nvSpPr>
            <p:spPr>
              <a:xfrm>
                <a:off x="50385" y="42406"/>
                <a:ext cx="909263" cy="7080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05" y="12890"/>
                      <a:pt x="19193" y="14504"/>
                      <a:pt x="19193" y="16273"/>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50800" cap="flat">
                <a:solidFill>
                  <a:srgbClr val="FFFF00"/>
                </a:solidFill>
                <a:prstDash val="solid"/>
                <a:round/>
              </a:ln>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grpSp>
        <p:sp>
          <p:nvSpPr>
            <p:cNvPr id="276" name="e-Oval 54"/>
            <p:cNvSpPr/>
            <p:nvPr/>
          </p:nvSpPr>
          <p:spPr>
            <a:xfrm>
              <a:off x="3037121" y="558860"/>
              <a:ext cx="77013" cy="77428"/>
            </a:xfrm>
            <a:prstGeom prst="ellipse">
              <a:avLst/>
            </a:prstGeom>
            <a:solidFill>
              <a:srgbClr val="1BA102"/>
            </a:solidFill>
            <a:ln w="25400" cap="flat">
              <a:noFill/>
              <a:miter lim="400000"/>
            </a:ln>
            <a:effectLst>
              <a:outerShdw sx="100000" sy="100000" kx="0" ky="0" algn="b" rotWithShape="0" blurRad="76200" dist="25400" dir="5400000">
                <a:srgbClr val="FFFFFF">
                  <a:alpha val="35000"/>
                </a:srgbClr>
              </a:outerShdw>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sp>
          <p:nvSpPr>
            <p:cNvPr id="277" name="Freeform 55"/>
            <p:cNvSpPr/>
            <p:nvPr/>
          </p:nvSpPr>
          <p:spPr>
            <a:xfrm>
              <a:off x="479714" y="428383"/>
              <a:ext cx="2557409" cy="338380"/>
            </a:xfrm>
            <a:custGeom>
              <a:avLst/>
              <a:gdLst/>
              <a:ahLst/>
              <a:cxnLst>
                <a:cxn ang="0">
                  <a:pos x="wd2" y="hd2"/>
                </a:cxn>
                <a:cxn ang="5400000">
                  <a:pos x="wd2" y="hd2"/>
                </a:cxn>
                <a:cxn ang="10800000">
                  <a:pos x="wd2" y="hd2"/>
                </a:cxn>
                <a:cxn ang="16200000">
                  <a:pos x="wd2" y="hd2"/>
                </a:cxn>
              </a:cxnLst>
              <a:rect l="0" t="0" r="r" b="b"/>
              <a:pathLst>
                <a:path w="21596" h="21600" fill="norm" stroke="1" extrusionOk="0">
                  <a:moveTo>
                    <a:pt x="0" y="12264"/>
                  </a:moveTo>
                  <a:cubicBezTo>
                    <a:pt x="27" y="12570"/>
                    <a:pt x="59" y="12856"/>
                    <a:pt x="81" y="13180"/>
                  </a:cubicBezTo>
                  <a:cubicBezTo>
                    <a:pt x="107" y="13566"/>
                    <a:pt x="126" y="14482"/>
                    <a:pt x="190" y="14827"/>
                  </a:cubicBezTo>
                  <a:cubicBezTo>
                    <a:pt x="212" y="14948"/>
                    <a:pt x="244" y="14949"/>
                    <a:pt x="271" y="15010"/>
                  </a:cubicBezTo>
                  <a:cubicBezTo>
                    <a:pt x="470" y="14949"/>
                    <a:pt x="669" y="14970"/>
                    <a:pt x="867" y="14827"/>
                  </a:cubicBezTo>
                  <a:cubicBezTo>
                    <a:pt x="924" y="14786"/>
                    <a:pt x="975" y="14583"/>
                    <a:pt x="1030" y="14461"/>
                  </a:cubicBezTo>
                  <a:lnTo>
                    <a:pt x="1111" y="14278"/>
                  </a:lnTo>
                  <a:cubicBezTo>
                    <a:pt x="1138" y="14217"/>
                    <a:pt x="1165" y="14142"/>
                    <a:pt x="1192" y="14095"/>
                  </a:cubicBezTo>
                  <a:cubicBezTo>
                    <a:pt x="1264" y="13973"/>
                    <a:pt x="1338" y="13888"/>
                    <a:pt x="1409" y="13729"/>
                  </a:cubicBezTo>
                  <a:cubicBezTo>
                    <a:pt x="1436" y="13668"/>
                    <a:pt x="1463" y="13599"/>
                    <a:pt x="1490" y="13546"/>
                  </a:cubicBezTo>
                  <a:cubicBezTo>
                    <a:pt x="1729" y="13086"/>
                    <a:pt x="1485" y="13619"/>
                    <a:pt x="1680" y="13180"/>
                  </a:cubicBezTo>
                  <a:cubicBezTo>
                    <a:pt x="1707" y="13058"/>
                    <a:pt x="1738" y="12969"/>
                    <a:pt x="1761" y="12814"/>
                  </a:cubicBezTo>
                  <a:cubicBezTo>
                    <a:pt x="1784" y="12658"/>
                    <a:pt x="1791" y="12409"/>
                    <a:pt x="1815" y="12264"/>
                  </a:cubicBezTo>
                  <a:cubicBezTo>
                    <a:pt x="1958" y="11422"/>
                    <a:pt x="1963" y="11824"/>
                    <a:pt x="2059" y="10983"/>
                  </a:cubicBezTo>
                  <a:cubicBezTo>
                    <a:pt x="2099" y="10636"/>
                    <a:pt x="2132" y="10251"/>
                    <a:pt x="2168" y="9885"/>
                  </a:cubicBezTo>
                  <a:cubicBezTo>
                    <a:pt x="2186" y="9702"/>
                    <a:pt x="2212" y="9544"/>
                    <a:pt x="2222" y="9336"/>
                  </a:cubicBezTo>
                  <a:lnTo>
                    <a:pt x="2276" y="8237"/>
                  </a:lnTo>
                  <a:cubicBezTo>
                    <a:pt x="2267" y="7261"/>
                    <a:pt x="2264" y="6281"/>
                    <a:pt x="2249" y="5308"/>
                  </a:cubicBezTo>
                  <a:cubicBezTo>
                    <a:pt x="2246" y="5117"/>
                    <a:pt x="2236" y="4928"/>
                    <a:pt x="2222" y="4759"/>
                  </a:cubicBezTo>
                  <a:cubicBezTo>
                    <a:pt x="2159" y="3999"/>
                    <a:pt x="2136" y="3645"/>
                    <a:pt x="2032" y="3295"/>
                  </a:cubicBezTo>
                  <a:cubicBezTo>
                    <a:pt x="2007" y="3209"/>
                    <a:pt x="1979" y="3139"/>
                    <a:pt x="1951" y="3112"/>
                  </a:cubicBezTo>
                  <a:cubicBezTo>
                    <a:pt x="1852" y="3017"/>
                    <a:pt x="1752" y="2990"/>
                    <a:pt x="1653" y="2929"/>
                  </a:cubicBezTo>
                  <a:cubicBezTo>
                    <a:pt x="1626" y="2807"/>
                    <a:pt x="1601" y="2652"/>
                    <a:pt x="1572" y="2563"/>
                  </a:cubicBezTo>
                  <a:cubicBezTo>
                    <a:pt x="1519" y="2406"/>
                    <a:pt x="1409" y="2197"/>
                    <a:pt x="1409" y="2197"/>
                  </a:cubicBezTo>
                  <a:cubicBezTo>
                    <a:pt x="1337" y="2258"/>
                    <a:pt x="1260" y="2197"/>
                    <a:pt x="1192" y="2380"/>
                  </a:cubicBezTo>
                  <a:cubicBezTo>
                    <a:pt x="1162" y="2461"/>
                    <a:pt x="1153" y="2732"/>
                    <a:pt x="1138" y="2929"/>
                  </a:cubicBezTo>
                  <a:cubicBezTo>
                    <a:pt x="1026" y="4445"/>
                    <a:pt x="1212" y="2453"/>
                    <a:pt x="1057" y="4027"/>
                  </a:cubicBezTo>
                  <a:cubicBezTo>
                    <a:pt x="1039" y="4393"/>
                    <a:pt x="1001" y="4740"/>
                    <a:pt x="1003" y="5125"/>
                  </a:cubicBezTo>
                  <a:cubicBezTo>
                    <a:pt x="1007" y="6248"/>
                    <a:pt x="972" y="11164"/>
                    <a:pt x="1057" y="13729"/>
                  </a:cubicBezTo>
                  <a:cubicBezTo>
                    <a:pt x="1068" y="14073"/>
                    <a:pt x="1098" y="14589"/>
                    <a:pt x="1138" y="14827"/>
                  </a:cubicBezTo>
                  <a:cubicBezTo>
                    <a:pt x="1187" y="15117"/>
                    <a:pt x="1246" y="15315"/>
                    <a:pt x="1301" y="15559"/>
                  </a:cubicBezTo>
                  <a:lnTo>
                    <a:pt x="1382" y="15925"/>
                  </a:lnTo>
                  <a:cubicBezTo>
                    <a:pt x="1400" y="16108"/>
                    <a:pt x="1411" y="16337"/>
                    <a:pt x="1436" y="16475"/>
                  </a:cubicBezTo>
                  <a:cubicBezTo>
                    <a:pt x="1458" y="16595"/>
                    <a:pt x="1492" y="16571"/>
                    <a:pt x="1517" y="16658"/>
                  </a:cubicBezTo>
                  <a:cubicBezTo>
                    <a:pt x="1547" y="16756"/>
                    <a:pt x="1568" y="16954"/>
                    <a:pt x="1599" y="17024"/>
                  </a:cubicBezTo>
                  <a:cubicBezTo>
                    <a:pt x="1651" y="17141"/>
                    <a:pt x="1707" y="17134"/>
                    <a:pt x="1761" y="17207"/>
                  </a:cubicBezTo>
                  <a:cubicBezTo>
                    <a:pt x="1846" y="17322"/>
                    <a:pt x="1873" y="17398"/>
                    <a:pt x="1951" y="17573"/>
                  </a:cubicBezTo>
                  <a:cubicBezTo>
                    <a:pt x="1978" y="17756"/>
                    <a:pt x="1999" y="17996"/>
                    <a:pt x="2032" y="18122"/>
                  </a:cubicBezTo>
                  <a:cubicBezTo>
                    <a:pt x="2082" y="18309"/>
                    <a:pt x="2195" y="18488"/>
                    <a:pt x="2195" y="18488"/>
                  </a:cubicBezTo>
                  <a:cubicBezTo>
                    <a:pt x="2285" y="18427"/>
                    <a:pt x="2376" y="18392"/>
                    <a:pt x="2466" y="18305"/>
                  </a:cubicBezTo>
                  <a:cubicBezTo>
                    <a:pt x="2503" y="18269"/>
                    <a:pt x="2537" y="18163"/>
                    <a:pt x="2574" y="18122"/>
                  </a:cubicBezTo>
                  <a:cubicBezTo>
                    <a:pt x="2646" y="18041"/>
                    <a:pt x="2718" y="17984"/>
                    <a:pt x="2791" y="17939"/>
                  </a:cubicBezTo>
                  <a:cubicBezTo>
                    <a:pt x="2917" y="17861"/>
                    <a:pt x="3044" y="17817"/>
                    <a:pt x="3170" y="17756"/>
                  </a:cubicBezTo>
                  <a:lnTo>
                    <a:pt x="3495" y="17024"/>
                  </a:lnTo>
                  <a:cubicBezTo>
                    <a:pt x="3523" y="16963"/>
                    <a:pt x="3553" y="16948"/>
                    <a:pt x="3577" y="16841"/>
                  </a:cubicBezTo>
                  <a:lnTo>
                    <a:pt x="3658" y="16475"/>
                  </a:lnTo>
                  <a:cubicBezTo>
                    <a:pt x="3694" y="16108"/>
                    <a:pt x="3746" y="15794"/>
                    <a:pt x="3766" y="15376"/>
                  </a:cubicBezTo>
                  <a:cubicBezTo>
                    <a:pt x="3775" y="15193"/>
                    <a:pt x="3781" y="15000"/>
                    <a:pt x="3793" y="14827"/>
                  </a:cubicBezTo>
                  <a:cubicBezTo>
                    <a:pt x="3867" y="13828"/>
                    <a:pt x="3834" y="14741"/>
                    <a:pt x="3875" y="13729"/>
                  </a:cubicBezTo>
                  <a:cubicBezTo>
                    <a:pt x="3894" y="13243"/>
                    <a:pt x="3929" y="12264"/>
                    <a:pt x="3929" y="12264"/>
                  </a:cubicBezTo>
                  <a:cubicBezTo>
                    <a:pt x="3920" y="11166"/>
                    <a:pt x="3925" y="10058"/>
                    <a:pt x="3902" y="8969"/>
                  </a:cubicBezTo>
                  <a:cubicBezTo>
                    <a:pt x="3897" y="8752"/>
                    <a:pt x="3875" y="8537"/>
                    <a:pt x="3848" y="8420"/>
                  </a:cubicBezTo>
                  <a:cubicBezTo>
                    <a:pt x="3763" y="8063"/>
                    <a:pt x="3643" y="8043"/>
                    <a:pt x="3550" y="7871"/>
                  </a:cubicBezTo>
                  <a:cubicBezTo>
                    <a:pt x="3494" y="7770"/>
                    <a:pt x="3441" y="7627"/>
                    <a:pt x="3387" y="7505"/>
                  </a:cubicBezTo>
                  <a:lnTo>
                    <a:pt x="3306" y="7322"/>
                  </a:lnTo>
                  <a:cubicBezTo>
                    <a:pt x="3279" y="7200"/>
                    <a:pt x="3254" y="7054"/>
                    <a:pt x="3224" y="6956"/>
                  </a:cubicBezTo>
                  <a:cubicBezTo>
                    <a:pt x="3082" y="6474"/>
                    <a:pt x="2911" y="6885"/>
                    <a:pt x="2764" y="6956"/>
                  </a:cubicBezTo>
                  <a:cubicBezTo>
                    <a:pt x="2720" y="7056"/>
                    <a:pt x="2629" y="7206"/>
                    <a:pt x="2601" y="7505"/>
                  </a:cubicBezTo>
                  <a:cubicBezTo>
                    <a:pt x="2571" y="7832"/>
                    <a:pt x="2547" y="8603"/>
                    <a:pt x="2547" y="8603"/>
                  </a:cubicBezTo>
                  <a:cubicBezTo>
                    <a:pt x="2538" y="9214"/>
                    <a:pt x="2520" y="9821"/>
                    <a:pt x="2520" y="10434"/>
                  </a:cubicBezTo>
                  <a:cubicBezTo>
                    <a:pt x="2520" y="11767"/>
                    <a:pt x="2366" y="15109"/>
                    <a:pt x="2628" y="16292"/>
                  </a:cubicBezTo>
                  <a:cubicBezTo>
                    <a:pt x="2652" y="16399"/>
                    <a:pt x="2683" y="16414"/>
                    <a:pt x="2710" y="16475"/>
                  </a:cubicBezTo>
                  <a:cubicBezTo>
                    <a:pt x="2814" y="17532"/>
                    <a:pt x="2705" y="16576"/>
                    <a:pt x="2845" y="17390"/>
                  </a:cubicBezTo>
                  <a:cubicBezTo>
                    <a:pt x="2884" y="17614"/>
                    <a:pt x="2914" y="17906"/>
                    <a:pt x="2953" y="18122"/>
                  </a:cubicBezTo>
                  <a:cubicBezTo>
                    <a:pt x="3087" y="18841"/>
                    <a:pt x="3078" y="18768"/>
                    <a:pt x="3197" y="19037"/>
                  </a:cubicBezTo>
                  <a:cubicBezTo>
                    <a:pt x="3252" y="19281"/>
                    <a:pt x="3295" y="19707"/>
                    <a:pt x="3360" y="19770"/>
                  </a:cubicBezTo>
                  <a:cubicBezTo>
                    <a:pt x="3423" y="19831"/>
                    <a:pt x="3487" y="19882"/>
                    <a:pt x="3550" y="19953"/>
                  </a:cubicBezTo>
                  <a:cubicBezTo>
                    <a:pt x="3653" y="20069"/>
                    <a:pt x="3696" y="20154"/>
                    <a:pt x="3793" y="20319"/>
                  </a:cubicBezTo>
                  <a:lnTo>
                    <a:pt x="4959" y="20136"/>
                  </a:lnTo>
                  <a:cubicBezTo>
                    <a:pt x="5023" y="20091"/>
                    <a:pt x="5059" y="19543"/>
                    <a:pt x="5121" y="19403"/>
                  </a:cubicBezTo>
                  <a:lnTo>
                    <a:pt x="5202" y="19220"/>
                  </a:lnTo>
                  <a:cubicBezTo>
                    <a:pt x="5230" y="19098"/>
                    <a:pt x="5263" y="19026"/>
                    <a:pt x="5284" y="18854"/>
                  </a:cubicBezTo>
                  <a:cubicBezTo>
                    <a:pt x="5302" y="18704"/>
                    <a:pt x="5295" y="18466"/>
                    <a:pt x="5311" y="18305"/>
                  </a:cubicBezTo>
                  <a:cubicBezTo>
                    <a:pt x="5332" y="18090"/>
                    <a:pt x="5365" y="17939"/>
                    <a:pt x="5392" y="17756"/>
                  </a:cubicBezTo>
                  <a:cubicBezTo>
                    <a:pt x="5491" y="15753"/>
                    <a:pt x="5333" y="18787"/>
                    <a:pt x="5473" y="16658"/>
                  </a:cubicBezTo>
                  <a:cubicBezTo>
                    <a:pt x="5497" y="16305"/>
                    <a:pt x="5510" y="15925"/>
                    <a:pt x="5528" y="15559"/>
                  </a:cubicBezTo>
                  <a:lnTo>
                    <a:pt x="5609" y="13912"/>
                  </a:lnTo>
                  <a:cubicBezTo>
                    <a:pt x="5618" y="13729"/>
                    <a:pt x="5620" y="13523"/>
                    <a:pt x="5636" y="13363"/>
                  </a:cubicBezTo>
                  <a:lnTo>
                    <a:pt x="5690" y="12814"/>
                  </a:lnTo>
                  <a:cubicBezTo>
                    <a:pt x="5789" y="10811"/>
                    <a:pt x="5631" y="13844"/>
                    <a:pt x="5771" y="11715"/>
                  </a:cubicBezTo>
                  <a:cubicBezTo>
                    <a:pt x="5795" y="11363"/>
                    <a:pt x="5794" y="10938"/>
                    <a:pt x="5826" y="10617"/>
                  </a:cubicBezTo>
                  <a:cubicBezTo>
                    <a:pt x="5844" y="10434"/>
                    <a:pt x="5867" y="10269"/>
                    <a:pt x="5880" y="10068"/>
                  </a:cubicBezTo>
                  <a:cubicBezTo>
                    <a:pt x="5903" y="9715"/>
                    <a:pt x="5916" y="9336"/>
                    <a:pt x="5934" y="8969"/>
                  </a:cubicBezTo>
                  <a:cubicBezTo>
                    <a:pt x="5979" y="8068"/>
                    <a:pt x="5956" y="8610"/>
                    <a:pt x="5988" y="7322"/>
                  </a:cubicBezTo>
                  <a:cubicBezTo>
                    <a:pt x="5979" y="6407"/>
                    <a:pt x="5992" y="5469"/>
                    <a:pt x="5961" y="4576"/>
                  </a:cubicBezTo>
                  <a:cubicBezTo>
                    <a:pt x="5954" y="4362"/>
                    <a:pt x="5910" y="4299"/>
                    <a:pt x="5880" y="4210"/>
                  </a:cubicBezTo>
                  <a:cubicBezTo>
                    <a:pt x="5828" y="4053"/>
                    <a:pt x="5717" y="3844"/>
                    <a:pt x="5717" y="3844"/>
                  </a:cubicBezTo>
                  <a:cubicBezTo>
                    <a:pt x="5699" y="3600"/>
                    <a:pt x="5679" y="3363"/>
                    <a:pt x="5663" y="3112"/>
                  </a:cubicBezTo>
                  <a:cubicBezTo>
                    <a:pt x="5652" y="2934"/>
                    <a:pt x="5654" y="2713"/>
                    <a:pt x="5636" y="2563"/>
                  </a:cubicBezTo>
                  <a:cubicBezTo>
                    <a:pt x="5616" y="2391"/>
                    <a:pt x="5582" y="2319"/>
                    <a:pt x="5555" y="2197"/>
                  </a:cubicBezTo>
                  <a:cubicBezTo>
                    <a:pt x="5437" y="2258"/>
                    <a:pt x="5317" y="2187"/>
                    <a:pt x="5202" y="2380"/>
                  </a:cubicBezTo>
                  <a:cubicBezTo>
                    <a:pt x="5165" y="2442"/>
                    <a:pt x="5145" y="2724"/>
                    <a:pt x="5121" y="2929"/>
                  </a:cubicBezTo>
                  <a:cubicBezTo>
                    <a:pt x="5081" y="3276"/>
                    <a:pt x="5013" y="4027"/>
                    <a:pt x="5013" y="4027"/>
                  </a:cubicBezTo>
                  <a:cubicBezTo>
                    <a:pt x="5028" y="5551"/>
                    <a:pt x="4948" y="6542"/>
                    <a:pt x="5121" y="7322"/>
                  </a:cubicBezTo>
                  <a:cubicBezTo>
                    <a:pt x="5145" y="7429"/>
                    <a:pt x="5175" y="7444"/>
                    <a:pt x="5202" y="7505"/>
                  </a:cubicBezTo>
                  <a:cubicBezTo>
                    <a:pt x="5359" y="8209"/>
                    <a:pt x="5208" y="7599"/>
                    <a:pt x="5365" y="8054"/>
                  </a:cubicBezTo>
                  <a:cubicBezTo>
                    <a:pt x="5599" y="8733"/>
                    <a:pt x="5364" y="8174"/>
                    <a:pt x="5555" y="8603"/>
                  </a:cubicBezTo>
                  <a:cubicBezTo>
                    <a:pt x="5684" y="9184"/>
                    <a:pt x="5585" y="8830"/>
                    <a:pt x="5744" y="9153"/>
                  </a:cubicBezTo>
                  <a:cubicBezTo>
                    <a:pt x="6107" y="9888"/>
                    <a:pt x="5725" y="9225"/>
                    <a:pt x="6042" y="9702"/>
                  </a:cubicBezTo>
                  <a:cubicBezTo>
                    <a:pt x="6079" y="9756"/>
                    <a:pt x="6115" y="9812"/>
                    <a:pt x="6151" y="9885"/>
                  </a:cubicBezTo>
                  <a:cubicBezTo>
                    <a:pt x="6206" y="9996"/>
                    <a:pt x="6257" y="10175"/>
                    <a:pt x="6313" y="10251"/>
                  </a:cubicBezTo>
                  <a:cubicBezTo>
                    <a:pt x="6359" y="10312"/>
                    <a:pt x="6403" y="10390"/>
                    <a:pt x="6449" y="10434"/>
                  </a:cubicBezTo>
                  <a:cubicBezTo>
                    <a:pt x="6593" y="10573"/>
                    <a:pt x="6882" y="10800"/>
                    <a:pt x="6882" y="10800"/>
                  </a:cubicBezTo>
                  <a:cubicBezTo>
                    <a:pt x="7054" y="10739"/>
                    <a:pt x="7227" y="10774"/>
                    <a:pt x="7397" y="10617"/>
                  </a:cubicBezTo>
                  <a:cubicBezTo>
                    <a:pt x="7481" y="10540"/>
                    <a:pt x="7485" y="10023"/>
                    <a:pt x="7533" y="9702"/>
                  </a:cubicBezTo>
                  <a:cubicBezTo>
                    <a:pt x="7556" y="9546"/>
                    <a:pt x="7587" y="9458"/>
                    <a:pt x="7614" y="9336"/>
                  </a:cubicBezTo>
                  <a:cubicBezTo>
                    <a:pt x="7639" y="8839"/>
                    <a:pt x="7706" y="8211"/>
                    <a:pt x="7641" y="7688"/>
                  </a:cubicBezTo>
                  <a:cubicBezTo>
                    <a:pt x="7612" y="7454"/>
                    <a:pt x="7569" y="7316"/>
                    <a:pt x="7533" y="7139"/>
                  </a:cubicBezTo>
                  <a:cubicBezTo>
                    <a:pt x="7506" y="7011"/>
                    <a:pt x="7479" y="6895"/>
                    <a:pt x="7451" y="6773"/>
                  </a:cubicBezTo>
                  <a:cubicBezTo>
                    <a:pt x="7096" y="6991"/>
                    <a:pt x="7248" y="6743"/>
                    <a:pt x="6991" y="7322"/>
                  </a:cubicBezTo>
                  <a:lnTo>
                    <a:pt x="6828" y="7688"/>
                  </a:lnTo>
                  <a:lnTo>
                    <a:pt x="6747" y="7871"/>
                  </a:lnTo>
                  <a:cubicBezTo>
                    <a:pt x="6693" y="8115"/>
                    <a:pt x="6605" y="8186"/>
                    <a:pt x="6584" y="8603"/>
                  </a:cubicBezTo>
                  <a:cubicBezTo>
                    <a:pt x="6575" y="8786"/>
                    <a:pt x="6571" y="8984"/>
                    <a:pt x="6557" y="9153"/>
                  </a:cubicBezTo>
                  <a:cubicBezTo>
                    <a:pt x="6526" y="9537"/>
                    <a:pt x="6485" y="9885"/>
                    <a:pt x="6449" y="10251"/>
                  </a:cubicBezTo>
                  <a:cubicBezTo>
                    <a:pt x="6431" y="10434"/>
                    <a:pt x="6418" y="10644"/>
                    <a:pt x="6395" y="10800"/>
                  </a:cubicBezTo>
                  <a:lnTo>
                    <a:pt x="6313" y="11349"/>
                  </a:lnTo>
                  <a:lnTo>
                    <a:pt x="6259" y="12447"/>
                  </a:lnTo>
                  <a:lnTo>
                    <a:pt x="6232" y="12997"/>
                  </a:lnTo>
                  <a:cubicBezTo>
                    <a:pt x="6275" y="16501"/>
                    <a:pt x="6221" y="14203"/>
                    <a:pt x="6286" y="15742"/>
                  </a:cubicBezTo>
                  <a:cubicBezTo>
                    <a:pt x="6295" y="15937"/>
                    <a:pt x="6321" y="16792"/>
                    <a:pt x="6341" y="17024"/>
                  </a:cubicBezTo>
                  <a:cubicBezTo>
                    <a:pt x="6372" y="17408"/>
                    <a:pt x="6413" y="17756"/>
                    <a:pt x="6449" y="18122"/>
                  </a:cubicBezTo>
                  <a:cubicBezTo>
                    <a:pt x="6498" y="18623"/>
                    <a:pt x="6499" y="18780"/>
                    <a:pt x="6584" y="19037"/>
                  </a:cubicBezTo>
                  <a:cubicBezTo>
                    <a:pt x="6637" y="19194"/>
                    <a:pt x="6691" y="19328"/>
                    <a:pt x="6747" y="19403"/>
                  </a:cubicBezTo>
                  <a:cubicBezTo>
                    <a:pt x="6824" y="19508"/>
                    <a:pt x="6914" y="19614"/>
                    <a:pt x="6991" y="19770"/>
                  </a:cubicBezTo>
                  <a:cubicBezTo>
                    <a:pt x="7046" y="19880"/>
                    <a:pt x="7099" y="20014"/>
                    <a:pt x="7153" y="20136"/>
                  </a:cubicBezTo>
                  <a:cubicBezTo>
                    <a:pt x="7180" y="20197"/>
                    <a:pt x="7207" y="20272"/>
                    <a:pt x="7235" y="20319"/>
                  </a:cubicBezTo>
                  <a:cubicBezTo>
                    <a:pt x="7271" y="20380"/>
                    <a:pt x="7307" y="20433"/>
                    <a:pt x="7343" y="20502"/>
                  </a:cubicBezTo>
                  <a:cubicBezTo>
                    <a:pt x="7371" y="20555"/>
                    <a:pt x="7396" y="20647"/>
                    <a:pt x="7424" y="20685"/>
                  </a:cubicBezTo>
                  <a:cubicBezTo>
                    <a:pt x="7532" y="20830"/>
                    <a:pt x="7750" y="21051"/>
                    <a:pt x="7750" y="21051"/>
                  </a:cubicBezTo>
                  <a:cubicBezTo>
                    <a:pt x="7826" y="21004"/>
                    <a:pt x="8025" y="21037"/>
                    <a:pt x="8129" y="20685"/>
                  </a:cubicBezTo>
                  <a:cubicBezTo>
                    <a:pt x="8158" y="20586"/>
                    <a:pt x="8183" y="20441"/>
                    <a:pt x="8210" y="20319"/>
                  </a:cubicBezTo>
                  <a:cubicBezTo>
                    <a:pt x="8278" y="18938"/>
                    <a:pt x="8186" y="20640"/>
                    <a:pt x="8291" y="19220"/>
                  </a:cubicBezTo>
                  <a:cubicBezTo>
                    <a:pt x="8313" y="18928"/>
                    <a:pt x="8334" y="18212"/>
                    <a:pt x="8346" y="17939"/>
                  </a:cubicBezTo>
                  <a:cubicBezTo>
                    <a:pt x="8423" y="16102"/>
                    <a:pt x="8315" y="18945"/>
                    <a:pt x="8400" y="16658"/>
                  </a:cubicBezTo>
                  <a:cubicBezTo>
                    <a:pt x="8386" y="15809"/>
                    <a:pt x="8394" y="14604"/>
                    <a:pt x="8291" y="13912"/>
                  </a:cubicBezTo>
                  <a:cubicBezTo>
                    <a:pt x="8268" y="13756"/>
                    <a:pt x="8239" y="13644"/>
                    <a:pt x="8210" y="13546"/>
                  </a:cubicBezTo>
                  <a:cubicBezTo>
                    <a:pt x="8185" y="13459"/>
                    <a:pt x="8156" y="13424"/>
                    <a:pt x="8129" y="13363"/>
                  </a:cubicBezTo>
                  <a:cubicBezTo>
                    <a:pt x="8032" y="13494"/>
                    <a:pt x="7982" y="13440"/>
                    <a:pt x="7912" y="13912"/>
                  </a:cubicBezTo>
                  <a:cubicBezTo>
                    <a:pt x="7889" y="14067"/>
                    <a:pt x="7876" y="14278"/>
                    <a:pt x="7858" y="14461"/>
                  </a:cubicBezTo>
                  <a:cubicBezTo>
                    <a:pt x="7824" y="16061"/>
                    <a:pt x="7816" y="15723"/>
                    <a:pt x="7858" y="17573"/>
                  </a:cubicBezTo>
                  <a:cubicBezTo>
                    <a:pt x="7862" y="17764"/>
                    <a:pt x="7869" y="17961"/>
                    <a:pt x="7885" y="18122"/>
                  </a:cubicBezTo>
                  <a:cubicBezTo>
                    <a:pt x="7906" y="18337"/>
                    <a:pt x="7939" y="18488"/>
                    <a:pt x="7966" y="18671"/>
                  </a:cubicBezTo>
                  <a:cubicBezTo>
                    <a:pt x="7975" y="18854"/>
                    <a:pt x="7978" y="19060"/>
                    <a:pt x="7993" y="19220"/>
                  </a:cubicBezTo>
                  <a:cubicBezTo>
                    <a:pt x="8044" y="19737"/>
                    <a:pt x="8173" y="20211"/>
                    <a:pt x="8237" y="20502"/>
                  </a:cubicBezTo>
                  <a:cubicBezTo>
                    <a:pt x="8342" y="20975"/>
                    <a:pt x="8288" y="20798"/>
                    <a:pt x="8400" y="21051"/>
                  </a:cubicBezTo>
                  <a:cubicBezTo>
                    <a:pt x="8553" y="20990"/>
                    <a:pt x="8708" y="20992"/>
                    <a:pt x="8860" y="20868"/>
                  </a:cubicBezTo>
                  <a:cubicBezTo>
                    <a:pt x="8934" y="20808"/>
                    <a:pt x="9077" y="20502"/>
                    <a:pt x="9077" y="20502"/>
                  </a:cubicBezTo>
                  <a:cubicBezTo>
                    <a:pt x="9104" y="20380"/>
                    <a:pt x="9129" y="20234"/>
                    <a:pt x="9159" y="20136"/>
                  </a:cubicBezTo>
                  <a:cubicBezTo>
                    <a:pt x="9184" y="20049"/>
                    <a:pt x="9216" y="20060"/>
                    <a:pt x="9240" y="19953"/>
                  </a:cubicBezTo>
                  <a:cubicBezTo>
                    <a:pt x="9443" y="19038"/>
                    <a:pt x="9209" y="19656"/>
                    <a:pt x="9402" y="19220"/>
                  </a:cubicBezTo>
                  <a:cubicBezTo>
                    <a:pt x="9420" y="19037"/>
                    <a:pt x="9432" y="18816"/>
                    <a:pt x="9457" y="18671"/>
                  </a:cubicBezTo>
                  <a:cubicBezTo>
                    <a:pt x="9506" y="18381"/>
                    <a:pt x="9619" y="17939"/>
                    <a:pt x="9619" y="17939"/>
                  </a:cubicBezTo>
                  <a:cubicBezTo>
                    <a:pt x="9655" y="17573"/>
                    <a:pt x="9707" y="17258"/>
                    <a:pt x="9728" y="16841"/>
                  </a:cubicBezTo>
                  <a:lnTo>
                    <a:pt x="9809" y="15193"/>
                  </a:lnTo>
                  <a:cubicBezTo>
                    <a:pt x="9818" y="15010"/>
                    <a:pt x="9830" y="14833"/>
                    <a:pt x="9836" y="14644"/>
                  </a:cubicBezTo>
                  <a:cubicBezTo>
                    <a:pt x="9870" y="13482"/>
                    <a:pt x="9852" y="14031"/>
                    <a:pt x="9890" y="12997"/>
                  </a:cubicBezTo>
                  <a:cubicBezTo>
                    <a:pt x="9881" y="11654"/>
                    <a:pt x="9878" y="10309"/>
                    <a:pt x="9863" y="8969"/>
                  </a:cubicBezTo>
                  <a:cubicBezTo>
                    <a:pt x="9860" y="8719"/>
                    <a:pt x="9844" y="8483"/>
                    <a:pt x="9836" y="8237"/>
                  </a:cubicBezTo>
                  <a:cubicBezTo>
                    <a:pt x="9826" y="7934"/>
                    <a:pt x="9820" y="7624"/>
                    <a:pt x="9809" y="7322"/>
                  </a:cubicBezTo>
                  <a:cubicBezTo>
                    <a:pt x="9738" y="5400"/>
                    <a:pt x="9831" y="8439"/>
                    <a:pt x="9755" y="6041"/>
                  </a:cubicBezTo>
                  <a:cubicBezTo>
                    <a:pt x="9735" y="5432"/>
                    <a:pt x="9730" y="4800"/>
                    <a:pt x="9700" y="4210"/>
                  </a:cubicBezTo>
                  <a:cubicBezTo>
                    <a:pt x="9691" y="4027"/>
                    <a:pt x="9689" y="3822"/>
                    <a:pt x="9673" y="3661"/>
                  </a:cubicBezTo>
                  <a:cubicBezTo>
                    <a:pt x="9652" y="3446"/>
                    <a:pt x="9624" y="3255"/>
                    <a:pt x="9592" y="3112"/>
                  </a:cubicBezTo>
                  <a:cubicBezTo>
                    <a:pt x="9556" y="2948"/>
                    <a:pt x="9396" y="2777"/>
                    <a:pt x="9375" y="2746"/>
                  </a:cubicBezTo>
                  <a:cubicBezTo>
                    <a:pt x="9273" y="2593"/>
                    <a:pt x="9276" y="2583"/>
                    <a:pt x="9186" y="2380"/>
                  </a:cubicBezTo>
                  <a:cubicBezTo>
                    <a:pt x="9014" y="2441"/>
                    <a:pt x="8842" y="2458"/>
                    <a:pt x="8671" y="2563"/>
                  </a:cubicBezTo>
                  <a:cubicBezTo>
                    <a:pt x="8642" y="2580"/>
                    <a:pt x="8615" y="2659"/>
                    <a:pt x="8589" y="2746"/>
                  </a:cubicBezTo>
                  <a:cubicBezTo>
                    <a:pt x="8560" y="2844"/>
                    <a:pt x="8531" y="2956"/>
                    <a:pt x="8508" y="3112"/>
                  </a:cubicBezTo>
                  <a:cubicBezTo>
                    <a:pt x="8467" y="3388"/>
                    <a:pt x="8435" y="3715"/>
                    <a:pt x="8400" y="4027"/>
                  </a:cubicBezTo>
                  <a:cubicBezTo>
                    <a:pt x="8380" y="4203"/>
                    <a:pt x="8364" y="4393"/>
                    <a:pt x="8346" y="4576"/>
                  </a:cubicBezTo>
                  <a:cubicBezTo>
                    <a:pt x="8337" y="4820"/>
                    <a:pt x="8315" y="5058"/>
                    <a:pt x="8319" y="5308"/>
                  </a:cubicBezTo>
                  <a:cubicBezTo>
                    <a:pt x="8325" y="5801"/>
                    <a:pt x="8364" y="6716"/>
                    <a:pt x="8427" y="7139"/>
                  </a:cubicBezTo>
                  <a:cubicBezTo>
                    <a:pt x="8484" y="7522"/>
                    <a:pt x="8604" y="7781"/>
                    <a:pt x="8671" y="7871"/>
                  </a:cubicBezTo>
                  <a:cubicBezTo>
                    <a:pt x="8716" y="7932"/>
                    <a:pt x="8762" y="7979"/>
                    <a:pt x="8806" y="8054"/>
                  </a:cubicBezTo>
                  <a:cubicBezTo>
                    <a:pt x="8834" y="8101"/>
                    <a:pt x="8860" y="8191"/>
                    <a:pt x="8888" y="8237"/>
                  </a:cubicBezTo>
                  <a:cubicBezTo>
                    <a:pt x="8932" y="8313"/>
                    <a:pt x="8979" y="8338"/>
                    <a:pt x="9023" y="8420"/>
                  </a:cubicBezTo>
                  <a:cubicBezTo>
                    <a:pt x="9078" y="8522"/>
                    <a:pt x="9133" y="8643"/>
                    <a:pt x="9186" y="8786"/>
                  </a:cubicBezTo>
                  <a:cubicBezTo>
                    <a:pt x="9275" y="9029"/>
                    <a:pt x="9391" y="9362"/>
                    <a:pt x="9484" y="9519"/>
                  </a:cubicBezTo>
                  <a:cubicBezTo>
                    <a:pt x="9520" y="9580"/>
                    <a:pt x="9555" y="9682"/>
                    <a:pt x="9592" y="9702"/>
                  </a:cubicBezTo>
                  <a:cubicBezTo>
                    <a:pt x="9781" y="9804"/>
                    <a:pt x="9971" y="9824"/>
                    <a:pt x="10161" y="9885"/>
                  </a:cubicBezTo>
                  <a:cubicBezTo>
                    <a:pt x="10224" y="9946"/>
                    <a:pt x="10288" y="9991"/>
                    <a:pt x="10351" y="10068"/>
                  </a:cubicBezTo>
                  <a:cubicBezTo>
                    <a:pt x="10387" y="10113"/>
                    <a:pt x="10422" y="10251"/>
                    <a:pt x="10459" y="10251"/>
                  </a:cubicBezTo>
                  <a:cubicBezTo>
                    <a:pt x="10694" y="10251"/>
                    <a:pt x="10929" y="10129"/>
                    <a:pt x="11164" y="10068"/>
                  </a:cubicBezTo>
                  <a:cubicBezTo>
                    <a:pt x="11234" y="10000"/>
                    <a:pt x="11359" y="9957"/>
                    <a:pt x="11435" y="9702"/>
                  </a:cubicBezTo>
                  <a:cubicBezTo>
                    <a:pt x="11464" y="9603"/>
                    <a:pt x="11489" y="9463"/>
                    <a:pt x="11516" y="9336"/>
                  </a:cubicBezTo>
                  <a:cubicBezTo>
                    <a:pt x="11590" y="8979"/>
                    <a:pt x="11648" y="8707"/>
                    <a:pt x="11706" y="8237"/>
                  </a:cubicBezTo>
                  <a:cubicBezTo>
                    <a:pt x="11726" y="8068"/>
                    <a:pt x="11742" y="7871"/>
                    <a:pt x="11760" y="7688"/>
                  </a:cubicBezTo>
                  <a:cubicBezTo>
                    <a:pt x="11780" y="7278"/>
                    <a:pt x="11804" y="6834"/>
                    <a:pt x="11814" y="6407"/>
                  </a:cubicBezTo>
                  <a:cubicBezTo>
                    <a:pt x="11826" y="5861"/>
                    <a:pt x="11832" y="5308"/>
                    <a:pt x="11841" y="4759"/>
                  </a:cubicBezTo>
                  <a:cubicBezTo>
                    <a:pt x="11832" y="4149"/>
                    <a:pt x="11845" y="3505"/>
                    <a:pt x="11814" y="2929"/>
                  </a:cubicBezTo>
                  <a:cubicBezTo>
                    <a:pt x="11804" y="2747"/>
                    <a:pt x="11761" y="2746"/>
                    <a:pt x="11733" y="2746"/>
                  </a:cubicBezTo>
                  <a:cubicBezTo>
                    <a:pt x="11588" y="2746"/>
                    <a:pt x="11444" y="2868"/>
                    <a:pt x="11299" y="2929"/>
                  </a:cubicBezTo>
                  <a:cubicBezTo>
                    <a:pt x="11272" y="3051"/>
                    <a:pt x="11241" y="3139"/>
                    <a:pt x="11218" y="3295"/>
                  </a:cubicBezTo>
                  <a:cubicBezTo>
                    <a:pt x="11113" y="4005"/>
                    <a:pt x="11153" y="4849"/>
                    <a:pt x="11137" y="5858"/>
                  </a:cubicBezTo>
                  <a:cubicBezTo>
                    <a:pt x="11124" y="6609"/>
                    <a:pt x="11113" y="7175"/>
                    <a:pt x="11082" y="7871"/>
                  </a:cubicBezTo>
                  <a:cubicBezTo>
                    <a:pt x="11066" y="8241"/>
                    <a:pt x="11038" y="8589"/>
                    <a:pt x="11028" y="8969"/>
                  </a:cubicBezTo>
                  <a:lnTo>
                    <a:pt x="11001" y="10068"/>
                  </a:lnTo>
                  <a:cubicBezTo>
                    <a:pt x="11010" y="10800"/>
                    <a:pt x="11021" y="11531"/>
                    <a:pt x="11028" y="12264"/>
                  </a:cubicBezTo>
                  <a:cubicBezTo>
                    <a:pt x="11048" y="14216"/>
                    <a:pt x="11052" y="16176"/>
                    <a:pt x="11082" y="18122"/>
                  </a:cubicBezTo>
                  <a:cubicBezTo>
                    <a:pt x="11088" y="18506"/>
                    <a:pt x="11096" y="18947"/>
                    <a:pt x="11137" y="19220"/>
                  </a:cubicBezTo>
                  <a:cubicBezTo>
                    <a:pt x="11178" y="19502"/>
                    <a:pt x="11314" y="20587"/>
                    <a:pt x="11407" y="20868"/>
                  </a:cubicBezTo>
                  <a:cubicBezTo>
                    <a:pt x="11460" y="21025"/>
                    <a:pt x="11570" y="21234"/>
                    <a:pt x="11570" y="21234"/>
                  </a:cubicBezTo>
                  <a:cubicBezTo>
                    <a:pt x="11751" y="21173"/>
                    <a:pt x="11934" y="21282"/>
                    <a:pt x="12112" y="21051"/>
                  </a:cubicBezTo>
                  <a:cubicBezTo>
                    <a:pt x="12176" y="20968"/>
                    <a:pt x="12275" y="20319"/>
                    <a:pt x="12275" y="20319"/>
                  </a:cubicBezTo>
                  <a:cubicBezTo>
                    <a:pt x="12293" y="20136"/>
                    <a:pt x="12308" y="19939"/>
                    <a:pt x="12329" y="19770"/>
                  </a:cubicBezTo>
                  <a:cubicBezTo>
                    <a:pt x="12353" y="19571"/>
                    <a:pt x="12391" y="19447"/>
                    <a:pt x="12410" y="19220"/>
                  </a:cubicBezTo>
                  <a:cubicBezTo>
                    <a:pt x="12438" y="18883"/>
                    <a:pt x="12464" y="18122"/>
                    <a:pt x="12464" y="18122"/>
                  </a:cubicBezTo>
                  <a:cubicBezTo>
                    <a:pt x="12462" y="17854"/>
                    <a:pt x="12478" y="15558"/>
                    <a:pt x="12410" y="14644"/>
                  </a:cubicBezTo>
                  <a:cubicBezTo>
                    <a:pt x="12395" y="14447"/>
                    <a:pt x="12379" y="14250"/>
                    <a:pt x="12356" y="14095"/>
                  </a:cubicBezTo>
                  <a:cubicBezTo>
                    <a:pt x="12333" y="13939"/>
                    <a:pt x="12302" y="13851"/>
                    <a:pt x="12275" y="13729"/>
                  </a:cubicBezTo>
                  <a:cubicBezTo>
                    <a:pt x="12227" y="13249"/>
                    <a:pt x="12177" y="12617"/>
                    <a:pt x="12085" y="12447"/>
                  </a:cubicBezTo>
                  <a:cubicBezTo>
                    <a:pt x="12032" y="12350"/>
                    <a:pt x="11977" y="12570"/>
                    <a:pt x="11922" y="12631"/>
                  </a:cubicBezTo>
                  <a:cubicBezTo>
                    <a:pt x="11904" y="12875"/>
                    <a:pt x="11888" y="13126"/>
                    <a:pt x="11868" y="13363"/>
                  </a:cubicBezTo>
                  <a:cubicBezTo>
                    <a:pt x="11782" y="14379"/>
                    <a:pt x="11835" y="13447"/>
                    <a:pt x="11733" y="14827"/>
                  </a:cubicBezTo>
                  <a:cubicBezTo>
                    <a:pt x="11654" y="15887"/>
                    <a:pt x="11778" y="14884"/>
                    <a:pt x="11624" y="15925"/>
                  </a:cubicBezTo>
                  <a:cubicBezTo>
                    <a:pt x="11615" y="16108"/>
                    <a:pt x="11587" y="16295"/>
                    <a:pt x="11597" y="16475"/>
                  </a:cubicBezTo>
                  <a:cubicBezTo>
                    <a:pt x="11617" y="16811"/>
                    <a:pt x="11839" y="17199"/>
                    <a:pt x="11841" y="17207"/>
                  </a:cubicBezTo>
                  <a:cubicBezTo>
                    <a:pt x="11925" y="17490"/>
                    <a:pt x="12018" y="17848"/>
                    <a:pt x="12112" y="17939"/>
                  </a:cubicBezTo>
                  <a:lnTo>
                    <a:pt x="12302" y="18122"/>
                  </a:lnTo>
                  <a:cubicBezTo>
                    <a:pt x="12338" y="18244"/>
                    <a:pt x="12370" y="18446"/>
                    <a:pt x="12410" y="18488"/>
                  </a:cubicBezTo>
                  <a:cubicBezTo>
                    <a:pt x="12738" y="18838"/>
                    <a:pt x="12749" y="18736"/>
                    <a:pt x="13006" y="18488"/>
                  </a:cubicBezTo>
                  <a:cubicBezTo>
                    <a:pt x="13060" y="18244"/>
                    <a:pt x="13123" y="18067"/>
                    <a:pt x="13169" y="17756"/>
                  </a:cubicBezTo>
                  <a:cubicBezTo>
                    <a:pt x="13196" y="17573"/>
                    <a:pt x="13217" y="17333"/>
                    <a:pt x="13250" y="17207"/>
                  </a:cubicBezTo>
                  <a:cubicBezTo>
                    <a:pt x="13300" y="17019"/>
                    <a:pt x="13365" y="17055"/>
                    <a:pt x="13413" y="16841"/>
                  </a:cubicBezTo>
                  <a:cubicBezTo>
                    <a:pt x="13477" y="16549"/>
                    <a:pt x="13528" y="16374"/>
                    <a:pt x="13575" y="15925"/>
                  </a:cubicBezTo>
                  <a:cubicBezTo>
                    <a:pt x="13599" y="15703"/>
                    <a:pt x="13609" y="15427"/>
                    <a:pt x="13629" y="15193"/>
                  </a:cubicBezTo>
                  <a:cubicBezTo>
                    <a:pt x="13663" y="14816"/>
                    <a:pt x="13738" y="14095"/>
                    <a:pt x="13738" y="14095"/>
                  </a:cubicBezTo>
                  <a:cubicBezTo>
                    <a:pt x="13820" y="12429"/>
                    <a:pt x="13694" y="15060"/>
                    <a:pt x="13792" y="12631"/>
                  </a:cubicBezTo>
                  <a:cubicBezTo>
                    <a:pt x="13807" y="12258"/>
                    <a:pt x="13846" y="11532"/>
                    <a:pt x="13846" y="11532"/>
                  </a:cubicBezTo>
                  <a:cubicBezTo>
                    <a:pt x="13855" y="10861"/>
                    <a:pt x="13863" y="10189"/>
                    <a:pt x="13873" y="9519"/>
                  </a:cubicBezTo>
                  <a:cubicBezTo>
                    <a:pt x="13881" y="9029"/>
                    <a:pt x="13900" y="8546"/>
                    <a:pt x="13900" y="8054"/>
                  </a:cubicBezTo>
                  <a:cubicBezTo>
                    <a:pt x="13900" y="7259"/>
                    <a:pt x="13888" y="6464"/>
                    <a:pt x="13873" y="5675"/>
                  </a:cubicBezTo>
                  <a:cubicBezTo>
                    <a:pt x="13870" y="5483"/>
                    <a:pt x="13864" y="5278"/>
                    <a:pt x="13846" y="5125"/>
                  </a:cubicBezTo>
                  <a:cubicBezTo>
                    <a:pt x="13799" y="4717"/>
                    <a:pt x="13726" y="4458"/>
                    <a:pt x="13684" y="4027"/>
                  </a:cubicBezTo>
                  <a:cubicBezTo>
                    <a:pt x="13610" y="3285"/>
                    <a:pt x="13647" y="3525"/>
                    <a:pt x="13521" y="2929"/>
                  </a:cubicBezTo>
                  <a:cubicBezTo>
                    <a:pt x="13468" y="2676"/>
                    <a:pt x="13413" y="2441"/>
                    <a:pt x="13358" y="2197"/>
                  </a:cubicBezTo>
                  <a:lnTo>
                    <a:pt x="13277" y="1830"/>
                  </a:lnTo>
                  <a:cubicBezTo>
                    <a:pt x="13259" y="1647"/>
                    <a:pt x="13251" y="1398"/>
                    <a:pt x="13223" y="1281"/>
                  </a:cubicBezTo>
                  <a:cubicBezTo>
                    <a:pt x="13175" y="1077"/>
                    <a:pt x="13060" y="915"/>
                    <a:pt x="13060" y="915"/>
                  </a:cubicBezTo>
                  <a:cubicBezTo>
                    <a:pt x="12970" y="976"/>
                    <a:pt x="12879" y="1005"/>
                    <a:pt x="12789" y="1098"/>
                  </a:cubicBezTo>
                  <a:cubicBezTo>
                    <a:pt x="12761" y="1128"/>
                    <a:pt x="12730" y="1161"/>
                    <a:pt x="12708" y="1281"/>
                  </a:cubicBezTo>
                  <a:cubicBezTo>
                    <a:pt x="12683" y="1419"/>
                    <a:pt x="12667" y="1629"/>
                    <a:pt x="12654" y="1830"/>
                  </a:cubicBezTo>
                  <a:cubicBezTo>
                    <a:pt x="12631" y="2183"/>
                    <a:pt x="12600" y="2929"/>
                    <a:pt x="12600" y="2929"/>
                  </a:cubicBezTo>
                  <a:cubicBezTo>
                    <a:pt x="12609" y="3478"/>
                    <a:pt x="12607" y="4040"/>
                    <a:pt x="12627" y="4576"/>
                  </a:cubicBezTo>
                  <a:cubicBezTo>
                    <a:pt x="12635" y="4790"/>
                    <a:pt x="12662" y="4946"/>
                    <a:pt x="12681" y="5125"/>
                  </a:cubicBezTo>
                  <a:cubicBezTo>
                    <a:pt x="12707" y="5374"/>
                    <a:pt x="12736" y="5609"/>
                    <a:pt x="12762" y="5858"/>
                  </a:cubicBezTo>
                  <a:cubicBezTo>
                    <a:pt x="12825" y="6451"/>
                    <a:pt x="12808" y="6453"/>
                    <a:pt x="12898" y="6956"/>
                  </a:cubicBezTo>
                  <a:cubicBezTo>
                    <a:pt x="12923" y="7097"/>
                    <a:pt x="12952" y="7200"/>
                    <a:pt x="12979" y="7322"/>
                  </a:cubicBezTo>
                  <a:lnTo>
                    <a:pt x="13087" y="8420"/>
                  </a:lnTo>
                  <a:cubicBezTo>
                    <a:pt x="13106" y="8603"/>
                    <a:pt x="13111" y="8900"/>
                    <a:pt x="13142" y="8969"/>
                  </a:cubicBezTo>
                  <a:cubicBezTo>
                    <a:pt x="13196" y="9092"/>
                    <a:pt x="13251" y="9192"/>
                    <a:pt x="13304" y="9336"/>
                  </a:cubicBezTo>
                  <a:cubicBezTo>
                    <a:pt x="13349" y="9458"/>
                    <a:pt x="13394" y="9589"/>
                    <a:pt x="13440" y="9702"/>
                  </a:cubicBezTo>
                  <a:cubicBezTo>
                    <a:pt x="13440" y="9703"/>
                    <a:pt x="13643" y="10159"/>
                    <a:pt x="13684" y="10251"/>
                  </a:cubicBezTo>
                  <a:lnTo>
                    <a:pt x="13765" y="10434"/>
                  </a:lnTo>
                  <a:cubicBezTo>
                    <a:pt x="14072" y="10373"/>
                    <a:pt x="14379" y="10360"/>
                    <a:pt x="14686" y="10251"/>
                  </a:cubicBezTo>
                  <a:cubicBezTo>
                    <a:pt x="14723" y="10238"/>
                    <a:pt x="14758" y="10122"/>
                    <a:pt x="14795" y="10068"/>
                  </a:cubicBezTo>
                  <a:cubicBezTo>
                    <a:pt x="14839" y="10000"/>
                    <a:pt x="14885" y="9960"/>
                    <a:pt x="14930" y="9885"/>
                  </a:cubicBezTo>
                  <a:cubicBezTo>
                    <a:pt x="14958" y="9838"/>
                    <a:pt x="14984" y="9748"/>
                    <a:pt x="15011" y="9702"/>
                  </a:cubicBezTo>
                  <a:cubicBezTo>
                    <a:pt x="15149" y="9469"/>
                    <a:pt x="15239" y="9449"/>
                    <a:pt x="15391" y="9336"/>
                  </a:cubicBezTo>
                  <a:cubicBezTo>
                    <a:pt x="15418" y="9275"/>
                    <a:pt x="15450" y="9273"/>
                    <a:pt x="15472" y="9153"/>
                  </a:cubicBezTo>
                  <a:cubicBezTo>
                    <a:pt x="15497" y="9015"/>
                    <a:pt x="15503" y="8759"/>
                    <a:pt x="15526" y="8603"/>
                  </a:cubicBezTo>
                  <a:cubicBezTo>
                    <a:pt x="15549" y="8448"/>
                    <a:pt x="15580" y="8359"/>
                    <a:pt x="15607" y="8237"/>
                  </a:cubicBezTo>
                  <a:cubicBezTo>
                    <a:pt x="15616" y="8054"/>
                    <a:pt x="15627" y="7874"/>
                    <a:pt x="15634" y="7688"/>
                  </a:cubicBezTo>
                  <a:cubicBezTo>
                    <a:pt x="15668" y="6906"/>
                    <a:pt x="15661" y="6890"/>
                    <a:pt x="15689" y="6041"/>
                  </a:cubicBezTo>
                  <a:cubicBezTo>
                    <a:pt x="15697" y="5795"/>
                    <a:pt x="15707" y="5553"/>
                    <a:pt x="15716" y="5308"/>
                  </a:cubicBezTo>
                  <a:cubicBezTo>
                    <a:pt x="15707" y="4820"/>
                    <a:pt x="15716" y="4301"/>
                    <a:pt x="15689" y="3844"/>
                  </a:cubicBezTo>
                  <a:cubicBezTo>
                    <a:pt x="15677" y="3640"/>
                    <a:pt x="15630" y="3634"/>
                    <a:pt x="15607" y="3478"/>
                  </a:cubicBezTo>
                  <a:cubicBezTo>
                    <a:pt x="15454" y="2443"/>
                    <a:pt x="15677" y="3348"/>
                    <a:pt x="15445" y="2563"/>
                  </a:cubicBezTo>
                  <a:cubicBezTo>
                    <a:pt x="15280" y="2748"/>
                    <a:pt x="15304" y="2611"/>
                    <a:pt x="15174" y="3112"/>
                  </a:cubicBezTo>
                  <a:cubicBezTo>
                    <a:pt x="15146" y="3221"/>
                    <a:pt x="15116" y="3322"/>
                    <a:pt x="15093" y="3478"/>
                  </a:cubicBezTo>
                  <a:cubicBezTo>
                    <a:pt x="15061" y="3694"/>
                    <a:pt x="15038" y="3966"/>
                    <a:pt x="15011" y="4210"/>
                  </a:cubicBezTo>
                  <a:cubicBezTo>
                    <a:pt x="15002" y="4393"/>
                    <a:pt x="14997" y="4587"/>
                    <a:pt x="14984" y="4759"/>
                  </a:cubicBezTo>
                  <a:cubicBezTo>
                    <a:pt x="14915" y="5688"/>
                    <a:pt x="14901" y="5525"/>
                    <a:pt x="14849" y="6407"/>
                  </a:cubicBezTo>
                  <a:cubicBezTo>
                    <a:pt x="14827" y="6765"/>
                    <a:pt x="14813" y="7139"/>
                    <a:pt x="14795" y="7505"/>
                  </a:cubicBezTo>
                  <a:lnTo>
                    <a:pt x="14767" y="8054"/>
                  </a:lnTo>
                  <a:cubicBezTo>
                    <a:pt x="14778" y="10172"/>
                    <a:pt x="14744" y="12376"/>
                    <a:pt x="14822" y="14461"/>
                  </a:cubicBezTo>
                  <a:cubicBezTo>
                    <a:pt x="14829" y="14648"/>
                    <a:pt x="14836" y="14838"/>
                    <a:pt x="14849" y="15010"/>
                  </a:cubicBezTo>
                  <a:cubicBezTo>
                    <a:pt x="14863" y="15207"/>
                    <a:pt x="14887" y="15368"/>
                    <a:pt x="14903" y="15559"/>
                  </a:cubicBezTo>
                  <a:cubicBezTo>
                    <a:pt x="15048" y="17279"/>
                    <a:pt x="14853" y="15274"/>
                    <a:pt x="15038" y="17024"/>
                  </a:cubicBezTo>
                  <a:cubicBezTo>
                    <a:pt x="15057" y="17203"/>
                    <a:pt x="15068" y="17428"/>
                    <a:pt x="15093" y="17573"/>
                  </a:cubicBezTo>
                  <a:cubicBezTo>
                    <a:pt x="15142" y="17863"/>
                    <a:pt x="15201" y="18061"/>
                    <a:pt x="15255" y="18305"/>
                  </a:cubicBezTo>
                  <a:cubicBezTo>
                    <a:pt x="15370" y="18823"/>
                    <a:pt x="15307" y="18573"/>
                    <a:pt x="15445" y="19037"/>
                  </a:cubicBezTo>
                  <a:cubicBezTo>
                    <a:pt x="15656" y="20465"/>
                    <a:pt x="15385" y="18748"/>
                    <a:pt x="15634" y="19953"/>
                  </a:cubicBezTo>
                  <a:cubicBezTo>
                    <a:pt x="15666" y="20103"/>
                    <a:pt x="15686" y="20336"/>
                    <a:pt x="15716" y="20502"/>
                  </a:cubicBezTo>
                  <a:cubicBezTo>
                    <a:pt x="15741" y="20643"/>
                    <a:pt x="15769" y="20759"/>
                    <a:pt x="15797" y="20868"/>
                  </a:cubicBezTo>
                  <a:cubicBezTo>
                    <a:pt x="15865" y="21129"/>
                    <a:pt x="15935" y="21368"/>
                    <a:pt x="16014" y="21417"/>
                  </a:cubicBezTo>
                  <a:cubicBezTo>
                    <a:pt x="16176" y="21517"/>
                    <a:pt x="16339" y="21539"/>
                    <a:pt x="16502" y="21600"/>
                  </a:cubicBezTo>
                  <a:cubicBezTo>
                    <a:pt x="16628" y="21539"/>
                    <a:pt x="16755" y="21517"/>
                    <a:pt x="16881" y="21417"/>
                  </a:cubicBezTo>
                  <a:cubicBezTo>
                    <a:pt x="16909" y="21394"/>
                    <a:pt x="16937" y="21320"/>
                    <a:pt x="16962" y="21234"/>
                  </a:cubicBezTo>
                  <a:cubicBezTo>
                    <a:pt x="17023" y="21028"/>
                    <a:pt x="17082" y="20666"/>
                    <a:pt x="17125" y="20319"/>
                  </a:cubicBezTo>
                  <a:cubicBezTo>
                    <a:pt x="17146" y="20150"/>
                    <a:pt x="17158" y="19939"/>
                    <a:pt x="17179" y="19770"/>
                  </a:cubicBezTo>
                  <a:cubicBezTo>
                    <a:pt x="17204" y="19571"/>
                    <a:pt x="17238" y="19431"/>
                    <a:pt x="17260" y="19220"/>
                  </a:cubicBezTo>
                  <a:cubicBezTo>
                    <a:pt x="17284" y="18998"/>
                    <a:pt x="17294" y="18725"/>
                    <a:pt x="17314" y="18488"/>
                  </a:cubicBezTo>
                  <a:cubicBezTo>
                    <a:pt x="17331" y="18297"/>
                    <a:pt x="17351" y="18122"/>
                    <a:pt x="17369" y="17939"/>
                  </a:cubicBezTo>
                  <a:cubicBezTo>
                    <a:pt x="17494" y="15406"/>
                    <a:pt x="17480" y="16102"/>
                    <a:pt x="17396" y="11532"/>
                  </a:cubicBezTo>
                  <a:cubicBezTo>
                    <a:pt x="17391" y="11275"/>
                    <a:pt x="17342" y="11166"/>
                    <a:pt x="17314" y="10983"/>
                  </a:cubicBezTo>
                  <a:cubicBezTo>
                    <a:pt x="17260" y="11044"/>
                    <a:pt x="17189" y="10890"/>
                    <a:pt x="17152" y="11166"/>
                  </a:cubicBezTo>
                  <a:cubicBezTo>
                    <a:pt x="17095" y="11596"/>
                    <a:pt x="17098" y="12264"/>
                    <a:pt x="17071" y="12814"/>
                  </a:cubicBezTo>
                  <a:lnTo>
                    <a:pt x="17044" y="13363"/>
                  </a:lnTo>
                  <a:cubicBezTo>
                    <a:pt x="17034" y="13546"/>
                    <a:pt x="17023" y="13725"/>
                    <a:pt x="17016" y="13912"/>
                  </a:cubicBezTo>
                  <a:lnTo>
                    <a:pt x="16989" y="14644"/>
                  </a:lnTo>
                  <a:cubicBezTo>
                    <a:pt x="16998" y="14946"/>
                    <a:pt x="17038" y="16494"/>
                    <a:pt x="17071" y="16658"/>
                  </a:cubicBezTo>
                  <a:cubicBezTo>
                    <a:pt x="17107" y="16841"/>
                    <a:pt x="17140" y="17055"/>
                    <a:pt x="17179" y="17207"/>
                  </a:cubicBezTo>
                  <a:cubicBezTo>
                    <a:pt x="17204" y="17303"/>
                    <a:pt x="17234" y="17314"/>
                    <a:pt x="17260" y="17390"/>
                  </a:cubicBezTo>
                  <a:cubicBezTo>
                    <a:pt x="17495" y="18068"/>
                    <a:pt x="17259" y="17510"/>
                    <a:pt x="17450" y="17939"/>
                  </a:cubicBezTo>
                  <a:cubicBezTo>
                    <a:pt x="17549" y="17878"/>
                    <a:pt x="17650" y="17888"/>
                    <a:pt x="17748" y="17756"/>
                  </a:cubicBezTo>
                  <a:cubicBezTo>
                    <a:pt x="17788" y="17702"/>
                    <a:pt x="17819" y="17497"/>
                    <a:pt x="17856" y="17390"/>
                  </a:cubicBezTo>
                  <a:cubicBezTo>
                    <a:pt x="17883" y="17314"/>
                    <a:pt x="17911" y="17268"/>
                    <a:pt x="17938" y="17207"/>
                  </a:cubicBezTo>
                  <a:cubicBezTo>
                    <a:pt x="17965" y="17024"/>
                    <a:pt x="17985" y="16783"/>
                    <a:pt x="18019" y="16658"/>
                  </a:cubicBezTo>
                  <a:cubicBezTo>
                    <a:pt x="18069" y="16470"/>
                    <a:pt x="18130" y="16464"/>
                    <a:pt x="18182" y="16292"/>
                  </a:cubicBezTo>
                  <a:lnTo>
                    <a:pt x="18290" y="15925"/>
                  </a:lnTo>
                  <a:cubicBezTo>
                    <a:pt x="18317" y="15742"/>
                    <a:pt x="18342" y="15542"/>
                    <a:pt x="18371" y="15376"/>
                  </a:cubicBezTo>
                  <a:cubicBezTo>
                    <a:pt x="18464" y="14857"/>
                    <a:pt x="18463" y="15120"/>
                    <a:pt x="18561" y="14461"/>
                  </a:cubicBezTo>
                  <a:cubicBezTo>
                    <a:pt x="18610" y="14127"/>
                    <a:pt x="18723" y="12449"/>
                    <a:pt x="18723" y="12447"/>
                  </a:cubicBezTo>
                  <a:cubicBezTo>
                    <a:pt x="18732" y="12264"/>
                    <a:pt x="18738" y="12071"/>
                    <a:pt x="18751" y="11898"/>
                  </a:cubicBezTo>
                  <a:cubicBezTo>
                    <a:pt x="18774" y="11580"/>
                    <a:pt x="18806" y="11294"/>
                    <a:pt x="18832" y="10983"/>
                  </a:cubicBezTo>
                  <a:cubicBezTo>
                    <a:pt x="18851" y="10745"/>
                    <a:pt x="18868" y="10495"/>
                    <a:pt x="18886" y="10251"/>
                  </a:cubicBezTo>
                  <a:cubicBezTo>
                    <a:pt x="18895" y="9946"/>
                    <a:pt x="18902" y="9637"/>
                    <a:pt x="18913" y="9336"/>
                  </a:cubicBezTo>
                  <a:cubicBezTo>
                    <a:pt x="18920" y="9148"/>
                    <a:pt x="18940" y="8979"/>
                    <a:pt x="18940" y="8786"/>
                  </a:cubicBezTo>
                  <a:cubicBezTo>
                    <a:pt x="18940" y="7930"/>
                    <a:pt x="18944" y="7055"/>
                    <a:pt x="18913" y="6224"/>
                  </a:cubicBezTo>
                  <a:cubicBezTo>
                    <a:pt x="18897" y="5797"/>
                    <a:pt x="18841" y="5492"/>
                    <a:pt x="18805" y="5125"/>
                  </a:cubicBezTo>
                  <a:cubicBezTo>
                    <a:pt x="18701" y="4070"/>
                    <a:pt x="18791" y="5088"/>
                    <a:pt x="18723" y="4027"/>
                  </a:cubicBezTo>
                  <a:cubicBezTo>
                    <a:pt x="18708" y="3776"/>
                    <a:pt x="18685" y="3546"/>
                    <a:pt x="18669" y="3295"/>
                  </a:cubicBezTo>
                  <a:cubicBezTo>
                    <a:pt x="18658" y="3118"/>
                    <a:pt x="18665" y="2858"/>
                    <a:pt x="18642" y="2746"/>
                  </a:cubicBezTo>
                  <a:cubicBezTo>
                    <a:pt x="18596" y="2521"/>
                    <a:pt x="18534" y="2502"/>
                    <a:pt x="18480" y="2380"/>
                  </a:cubicBezTo>
                  <a:lnTo>
                    <a:pt x="18398" y="2197"/>
                  </a:lnTo>
                  <a:cubicBezTo>
                    <a:pt x="18220" y="2306"/>
                    <a:pt x="18106" y="1849"/>
                    <a:pt x="18046" y="2929"/>
                  </a:cubicBezTo>
                  <a:cubicBezTo>
                    <a:pt x="18030" y="3220"/>
                    <a:pt x="18028" y="3539"/>
                    <a:pt x="18019" y="3844"/>
                  </a:cubicBezTo>
                  <a:cubicBezTo>
                    <a:pt x="18028" y="4576"/>
                    <a:pt x="18032" y="5312"/>
                    <a:pt x="18046" y="6041"/>
                  </a:cubicBezTo>
                  <a:cubicBezTo>
                    <a:pt x="18050" y="6232"/>
                    <a:pt x="18062" y="6413"/>
                    <a:pt x="18073" y="6590"/>
                  </a:cubicBezTo>
                  <a:cubicBezTo>
                    <a:pt x="18143" y="7696"/>
                    <a:pt x="18104" y="6952"/>
                    <a:pt x="18182" y="7871"/>
                  </a:cubicBezTo>
                  <a:cubicBezTo>
                    <a:pt x="18202" y="8108"/>
                    <a:pt x="18210" y="8392"/>
                    <a:pt x="18236" y="8603"/>
                  </a:cubicBezTo>
                  <a:cubicBezTo>
                    <a:pt x="18292" y="9071"/>
                    <a:pt x="18362" y="9458"/>
                    <a:pt x="18425" y="9885"/>
                  </a:cubicBezTo>
                  <a:cubicBezTo>
                    <a:pt x="18453" y="10068"/>
                    <a:pt x="18472" y="10318"/>
                    <a:pt x="18507" y="10434"/>
                  </a:cubicBezTo>
                  <a:lnTo>
                    <a:pt x="18615" y="10800"/>
                  </a:lnTo>
                  <a:cubicBezTo>
                    <a:pt x="18714" y="10739"/>
                    <a:pt x="18814" y="10697"/>
                    <a:pt x="18913" y="10617"/>
                  </a:cubicBezTo>
                  <a:cubicBezTo>
                    <a:pt x="19040" y="10514"/>
                    <a:pt x="19292" y="10251"/>
                    <a:pt x="19292" y="10251"/>
                  </a:cubicBezTo>
                  <a:cubicBezTo>
                    <a:pt x="19409" y="9989"/>
                    <a:pt x="19464" y="9923"/>
                    <a:pt x="19563" y="9519"/>
                  </a:cubicBezTo>
                  <a:cubicBezTo>
                    <a:pt x="19619" y="9292"/>
                    <a:pt x="19726" y="8786"/>
                    <a:pt x="19726" y="8786"/>
                  </a:cubicBezTo>
                  <a:lnTo>
                    <a:pt x="19889" y="7139"/>
                  </a:lnTo>
                  <a:cubicBezTo>
                    <a:pt x="19907" y="6956"/>
                    <a:pt x="19932" y="6799"/>
                    <a:pt x="19943" y="6590"/>
                  </a:cubicBezTo>
                  <a:cubicBezTo>
                    <a:pt x="19952" y="6407"/>
                    <a:pt x="19962" y="6226"/>
                    <a:pt x="19970" y="6041"/>
                  </a:cubicBezTo>
                  <a:cubicBezTo>
                    <a:pt x="19980" y="5799"/>
                    <a:pt x="19982" y="5540"/>
                    <a:pt x="19997" y="5308"/>
                  </a:cubicBezTo>
                  <a:cubicBezTo>
                    <a:pt x="20010" y="5106"/>
                    <a:pt x="20033" y="4942"/>
                    <a:pt x="20051" y="4759"/>
                  </a:cubicBezTo>
                  <a:cubicBezTo>
                    <a:pt x="20042" y="4210"/>
                    <a:pt x="20038" y="3657"/>
                    <a:pt x="20024" y="3112"/>
                  </a:cubicBezTo>
                  <a:cubicBezTo>
                    <a:pt x="20011" y="2598"/>
                    <a:pt x="19897" y="1172"/>
                    <a:pt x="19889" y="1098"/>
                  </a:cubicBezTo>
                  <a:cubicBezTo>
                    <a:pt x="19862" y="854"/>
                    <a:pt x="19842" y="565"/>
                    <a:pt x="19807" y="366"/>
                  </a:cubicBezTo>
                  <a:cubicBezTo>
                    <a:pt x="19777" y="188"/>
                    <a:pt x="19735" y="122"/>
                    <a:pt x="19699" y="0"/>
                  </a:cubicBezTo>
                  <a:cubicBezTo>
                    <a:pt x="19618" y="61"/>
                    <a:pt x="19533" y="8"/>
                    <a:pt x="19455" y="183"/>
                  </a:cubicBezTo>
                  <a:cubicBezTo>
                    <a:pt x="19419" y="265"/>
                    <a:pt x="19399" y="536"/>
                    <a:pt x="19374" y="732"/>
                  </a:cubicBezTo>
                  <a:cubicBezTo>
                    <a:pt x="19333" y="1054"/>
                    <a:pt x="19203" y="2311"/>
                    <a:pt x="19184" y="2563"/>
                  </a:cubicBezTo>
                  <a:lnTo>
                    <a:pt x="19130" y="3295"/>
                  </a:lnTo>
                  <a:cubicBezTo>
                    <a:pt x="19139" y="5186"/>
                    <a:pt x="19141" y="7080"/>
                    <a:pt x="19157" y="8969"/>
                  </a:cubicBezTo>
                  <a:cubicBezTo>
                    <a:pt x="19159" y="9162"/>
                    <a:pt x="19180" y="9327"/>
                    <a:pt x="19184" y="9519"/>
                  </a:cubicBezTo>
                  <a:cubicBezTo>
                    <a:pt x="19198" y="10247"/>
                    <a:pt x="19198" y="10986"/>
                    <a:pt x="19211" y="11715"/>
                  </a:cubicBezTo>
                  <a:cubicBezTo>
                    <a:pt x="19221" y="12302"/>
                    <a:pt x="19247" y="12794"/>
                    <a:pt x="19265" y="13363"/>
                  </a:cubicBezTo>
                  <a:cubicBezTo>
                    <a:pt x="19275" y="13666"/>
                    <a:pt x="19276" y="13987"/>
                    <a:pt x="19292" y="14278"/>
                  </a:cubicBezTo>
                  <a:cubicBezTo>
                    <a:pt x="19304" y="14484"/>
                    <a:pt x="19328" y="14648"/>
                    <a:pt x="19347" y="14827"/>
                  </a:cubicBezTo>
                  <a:cubicBezTo>
                    <a:pt x="19403" y="15360"/>
                    <a:pt x="19437" y="15688"/>
                    <a:pt x="19509" y="16108"/>
                  </a:cubicBezTo>
                  <a:cubicBezTo>
                    <a:pt x="19544" y="16307"/>
                    <a:pt x="19581" y="16480"/>
                    <a:pt x="19618" y="16658"/>
                  </a:cubicBezTo>
                  <a:cubicBezTo>
                    <a:pt x="19644" y="16785"/>
                    <a:pt x="19669" y="16934"/>
                    <a:pt x="19699" y="17024"/>
                  </a:cubicBezTo>
                  <a:cubicBezTo>
                    <a:pt x="19751" y="17180"/>
                    <a:pt x="19862" y="17390"/>
                    <a:pt x="19862" y="17390"/>
                  </a:cubicBezTo>
                  <a:cubicBezTo>
                    <a:pt x="20003" y="18027"/>
                    <a:pt x="19880" y="17574"/>
                    <a:pt x="20078" y="17939"/>
                  </a:cubicBezTo>
                  <a:cubicBezTo>
                    <a:pt x="20133" y="18040"/>
                    <a:pt x="20187" y="18183"/>
                    <a:pt x="20241" y="18305"/>
                  </a:cubicBezTo>
                  <a:lnTo>
                    <a:pt x="20322" y="18488"/>
                  </a:lnTo>
                  <a:cubicBezTo>
                    <a:pt x="20349" y="18549"/>
                    <a:pt x="20376" y="18624"/>
                    <a:pt x="20403" y="18671"/>
                  </a:cubicBezTo>
                  <a:cubicBezTo>
                    <a:pt x="20574" y="18959"/>
                    <a:pt x="20475" y="18819"/>
                    <a:pt x="20701" y="19037"/>
                  </a:cubicBezTo>
                  <a:cubicBezTo>
                    <a:pt x="20790" y="18997"/>
                    <a:pt x="21074" y="19033"/>
                    <a:pt x="21216" y="18671"/>
                  </a:cubicBezTo>
                  <a:cubicBezTo>
                    <a:pt x="21254" y="18575"/>
                    <a:pt x="21292" y="18464"/>
                    <a:pt x="21325" y="18305"/>
                  </a:cubicBezTo>
                  <a:cubicBezTo>
                    <a:pt x="21356" y="18155"/>
                    <a:pt x="21382" y="17960"/>
                    <a:pt x="21406" y="17756"/>
                  </a:cubicBezTo>
                  <a:cubicBezTo>
                    <a:pt x="21446" y="17409"/>
                    <a:pt x="21514" y="16658"/>
                    <a:pt x="21514" y="16658"/>
                  </a:cubicBezTo>
                  <a:cubicBezTo>
                    <a:pt x="21536" y="16222"/>
                    <a:pt x="21557" y="15836"/>
                    <a:pt x="21569" y="15376"/>
                  </a:cubicBezTo>
                  <a:cubicBezTo>
                    <a:pt x="21581" y="14891"/>
                    <a:pt x="21587" y="14400"/>
                    <a:pt x="21596" y="13912"/>
                  </a:cubicBezTo>
                  <a:cubicBezTo>
                    <a:pt x="21587" y="12692"/>
                    <a:pt x="21600" y="11454"/>
                    <a:pt x="21569" y="10251"/>
                  </a:cubicBezTo>
                  <a:cubicBezTo>
                    <a:pt x="21563" y="10034"/>
                    <a:pt x="21528" y="10599"/>
                    <a:pt x="21514" y="10800"/>
                  </a:cubicBezTo>
                  <a:cubicBezTo>
                    <a:pt x="21491" y="11153"/>
                    <a:pt x="21474" y="11524"/>
                    <a:pt x="21460" y="11898"/>
                  </a:cubicBezTo>
                  <a:lnTo>
                    <a:pt x="21433" y="12631"/>
                  </a:lnTo>
                </a:path>
              </a:pathLst>
            </a:custGeom>
            <a:noFill/>
            <a:ln w="25400" cap="flat">
              <a:solidFill>
                <a:srgbClr val="1BA102"/>
              </a:solidFill>
              <a:prstDash val="sysDot"/>
              <a:round/>
            </a:ln>
            <a:effectLst>
              <a:outerShdw sx="100000" sy="100000" kx="0" ky="0" algn="b" rotWithShape="0" blurRad="76200" dist="25400" dir="5400000">
                <a:srgbClr val="000000">
                  <a:alpha val="38000"/>
                </a:srgbClr>
              </a:outerShdw>
            </a:effectLst>
          </p:spPr>
          <p:txBody>
            <a:bodyPr wrap="square" lIns="91437" tIns="91437" rIns="91437" bIns="91437" numCol="1" anchor="ctr">
              <a:noAutofit/>
            </a:bodyPr>
            <a:lstStyle/>
            <a:p>
              <a:pPr algn="ctr">
                <a:defRPr>
                  <a:latin typeface="+mn-lt"/>
                  <a:ea typeface="+mn-ea"/>
                  <a:cs typeface="+mn-cs"/>
                  <a:sym typeface="Calibri"/>
                </a:defRPr>
              </a:pPr>
            </a:p>
          </p:txBody>
        </p:sp>
      </p:grpSp>
      <p:grpSp>
        <p:nvGrpSpPr>
          <p:cNvPr id="299" name="Group 71"/>
          <p:cNvGrpSpPr/>
          <p:nvPr/>
        </p:nvGrpSpPr>
        <p:grpSpPr>
          <a:xfrm>
            <a:off x="10348386" y="6212292"/>
            <a:ext cx="3718992" cy="990189"/>
            <a:chOff x="0" y="0"/>
            <a:chExt cx="3718991" cy="990188"/>
          </a:xfrm>
        </p:grpSpPr>
        <p:grpSp>
          <p:nvGrpSpPr>
            <p:cNvPr id="297" name="Group 72"/>
            <p:cNvGrpSpPr/>
            <p:nvPr/>
          </p:nvGrpSpPr>
          <p:grpSpPr>
            <a:xfrm>
              <a:off x="0" y="0"/>
              <a:ext cx="3718992" cy="990189"/>
              <a:chOff x="0" y="0"/>
              <a:chExt cx="3718991" cy="990188"/>
            </a:xfrm>
          </p:grpSpPr>
          <p:grpSp>
            <p:nvGrpSpPr>
              <p:cNvPr id="281" name="Group 74"/>
              <p:cNvGrpSpPr/>
              <p:nvPr/>
            </p:nvGrpSpPr>
            <p:grpSpPr>
              <a:xfrm>
                <a:off x="0" y="0"/>
                <a:ext cx="3718992" cy="990189"/>
                <a:chOff x="0" y="0"/>
                <a:chExt cx="3718991" cy="990188"/>
              </a:xfrm>
            </p:grpSpPr>
            <p:sp>
              <p:nvSpPr>
                <p:cNvPr id="279" name="Rectangle 88"/>
                <p:cNvSpPr/>
                <p:nvPr/>
              </p:nvSpPr>
              <p:spPr>
                <a:xfrm>
                  <a:off x="0" y="0"/>
                  <a:ext cx="3718992" cy="990189"/>
                </a:xfrm>
                <a:prstGeom prst="rect">
                  <a:avLst/>
                </a:prstGeom>
                <a:solidFill>
                  <a:srgbClr val="FFFFFF"/>
                </a:solidFill>
                <a:ln w="25400" cap="flat">
                  <a:solidFill>
                    <a:srgbClr val="2B390F"/>
                  </a:solidFill>
                  <a:prstDash val="solid"/>
                  <a:round/>
                </a:ln>
                <a:effectLst>
                  <a:outerShdw sx="100000" sy="100000" kx="0" ky="0" algn="b" rotWithShape="0" blurRad="76200" dist="25400" dir="5400000">
                    <a:srgbClr val="000000">
                      <a:alpha val="35000"/>
                    </a:srgbClr>
                  </a:outerShdw>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sp>
              <p:nvSpPr>
                <p:cNvPr id="280" name="Trapezoid 89"/>
                <p:cNvSpPr/>
                <p:nvPr/>
              </p:nvSpPr>
              <p:spPr>
                <a:xfrm rot="16200000">
                  <a:off x="1479827" y="-1284982"/>
                  <a:ext cx="796036" cy="35844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778" y="0"/>
                      </a:lnTo>
                      <a:lnTo>
                        <a:pt x="19822" y="0"/>
                      </a:lnTo>
                      <a:lnTo>
                        <a:pt x="21600" y="21600"/>
                      </a:lnTo>
                      <a:close/>
                    </a:path>
                  </a:pathLst>
                </a:custGeom>
                <a:solidFill>
                  <a:srgbClr val="000090"/>
                </a:solidFill>
                <a:ln w="12700" cap="flat">
                  <a:noFill/>
                  <a:miter lim="400000"/>
                </a:ln>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grpSp>
          <p:sp>
            <p:nvSpPr>
              <p:cNvPr id="282" name="Cloud 75"/>
              <p:cNvSpPr/>
              <p:nvPr/>
            </p:nvSpPr>
            <p:spPr>
              <a:xfrm rot="10800000">
                <a:off x="1550980" y="647237"/>
                <a:ext cx="126067" cy="145903"/>
              </a:xfrm>
              <a:custGeom>
                <a:avLst/>
                <a:gdLst/>
                <a:ahLst/>
                <a:cxnLst>
                  <a:cxn ang="0">
                    <a:pos x="wd2" y="hd2"/>
                  </a:cxn>
                  <a:cxn ang="5400000">
                    <a:pos x="wd2" y="hd2"/>
                  </a:cxn>
                  <a:cxn ang="10800000">
                    <a:pos x="wd2" y="hd2"/>
                  </a:cxn>
                  <a:cxn ang="16200000">
                    <a:pos x="wd2" y="hd2"/>
                  </a:cxn>
                </a:cxnLst>
                <a:rect l="0" t="0" r="r" b="b"/>
                <a:pathLst>
                  <a:path w="20879" h="20684" fill="norm" stroke="1" extrusionOk="0">
                    <a:moveTo>
                      <a:pt x="1901" y="6800"/>
                    </a:moveTo>
                    <a:cubicBezTo>
                      <a:pt x="1658" y="4397"/>
                      <a:pt x="2907" y="2184"/>
                      <a:pt x="4691" y="1857"/>
                    </a:cubicBezTo>
                    <a:cubicBezTo>
                      <a:pt x="5414" y="1724"/>
                      <a:pt x="6149" y="1922"/>
                      <a:pt x="6778" y="2419"/>
                    </a:cubicBezTo>
                    <a:cubicBezTo>
                      <a:pt x="7445" y="725"/>
                      <a:pt x="9003" y="82"/>
                      <a:pt x="10259" y="981"/>
                    </a:cubicBezTo>
                    <a:cubicBezTo>
                      <a:pt x="10478" y="1139"/>
                      <a:pt x="10680" y="1338"/>
                      <a:pt x="10857" y="1573"/>
                    </a:cubicBezTo>
                    <a:cubicBezTo>
                      <a:pt x="11377" y="169"/>
                      <a:pt x="12642" y="-401"/>
                      <a:pt x="13683" y="299"/>
                    </a:cubicBezTo>
                    <a:cubicBezTo>
                      <a:pt x="13971" y="493"/>
                      <a:pt x="14223" y="774"/>
                      <a:pt x="14418" y="1119"/>
                    </a:cubicBezTo>
                    <a:cubicBezTo>
                      <a:pt x="15255" y="-209"/>
                      <a:pt x="16734" y="-373"/>
                      <a:pt x="17722" y="753"/>
                    </a:cubicBezTo>
                    <a:cubicBezTo>
                      <a:pt x="18137" y="1226"/>
                      <a:pt x="18417" y="1878"/>
                      <a:pt x="18513" y="2598"/>
                    </a:cubicBezTo>
                    <a:cubicBezTo>
                      <a:pt x="19885" y="3102"/>
                      <a:pt x="20694" y="5013"/>
                      <a:pt x="20321" y="6865"/>
                    </a:cubicBezTo>
                    <a:cubicBezTo>
                      <a:pt x="20289" y="7020"/>
                      <a:pt x="20250" y="7173"/>
                      <a:pt x="20203" y="7321"/>
                    </a:cubicBez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cubicBezTo>
                      <a:pt x="13280" y="19883"/>
                      <a:pt x="11460" y="21199"/>
                      <a:pt x="9738" y="20494"/>
                    </a:cubicBezTo>
                    <a:cubicBezTo>
                      <a:pt x="9016" y="20199"/>
                      <a:pt x="8392" y="19574"/>
                      <a:pt x="7973" y="18727"/>
                    </a:cubicBezTo>
                    <a:cubicBezTo>
                      <a:pt x="6209" y="20160"/>
                      <a:pt x="3920" y="19389"/>
                      <a:pt x="2859" y="17004"/>
                    </a:cubicBezTo>
                    <a:cubicBezTo>
                      <a:pt x="2846" y="16974"/>
                      <a:pt x="2833" y="16944"/>
                      <a:pt x="2820" y="16914"/>
                    </a:cubicBezTo>
                    <a:cubicBezTo>
                      <a:pt x="1666" y="17096"/>
                      <a:pt x="620" y="15986"/>
                      <a:pt x="485" y="14435"/>
                    </a:cubicBezTo>
                    <a:cubicBezTo>
                      <a:pt x="412" y="13608"/>
                      <a:pt x="615" y="12780"/>
                      <a:pt x="1038" y="12172"/>
                    </a:cubicBezTo>
                    <a:cubicBezTo>
                      <a:pt x="39" y="11379"/>
                      <a:pt x="-297" y="9639"/>
                      <a:pt x="288" y="8285"/>
                    </a:cubicBezTo>
                    <a:cubicBezTo>
                      <a:pt x="626" y="7504"/>
                      <a:pt x="1218" y="6988"/>
                      <a:pt x="1883" y="6895"/>
                    </a:cubicBezTo>
                    <a:close/>
                  </a:path>
                </a:pathLst>
              </a:custGeom>
              <a:solidFill>
                <a:srgbClr val="FF0000"/>
              </a:solidFill>
              <a:ln w="25400" cap="flat">
                <a:noFill/>
                <a:miter lim="400000"/>
              </a:ln>
              <a:effectLst>
                <a:outerShdw sx="100000" sy="100000" kx="0" ky="0" algn="b" rotWithShape="0" blurRad="76200" dist="25400" dir="5400000">
                  <a:srgbClr val="000000">
                    <a:alpha val="35000"/>
                  </a:srgbClr>
                </a:outerShdw>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sp>
            <p:nvSpPr>
              <p:cNvPr id="283" name="Cloud 76"/>
              <p:cNvSpPr/>
              <p:nvPr/>
            </p:nvSpPr>
            <p:spPr>
              <a:xfrm rot="10800000">
                <a:off x="1895938" y="256500"/>
                <a:ext cx="126067" cy="145903"/>
              </a:xfrm>
              <a:custGeom>
                <a:avLst/>
                <a:gdLst/>
                <a:ahLst/>
                <a:cxnLst>
                  <a:cxn ang="0">
                    <a:pos x="wd2" y="hd2"/>
                  </a:cxn>
                  <a:cxn ang="5400000">
                    <a:pos x="wd2" y="hd2"/>
                  </a:cxn>
                  <a:cxn ang="10800000">
                    <a:pos x="wd2" y="hd2"/>
                  </a:cxn>
                  <a:cxn ang="16200000">
                    <a:pos x="wd2" y="hd2"/>
                  </a:cxn>
                </a:cxnLst>
                <a:rect l="0" t="0" r="r" b="b"/>
                <a:pathLst>
                  <a:path w="20879" h="20684" fill="norm" stroke="1" extrusionOk="0">
                    <a:moveTo>
                      <a:pt x="1901" y="6800"/>
                    </a:moveTo>
                    <a:cubicBezTo>
                      <a:pt x="1658" y="4397"/>
                      <a:pt x="2907" y="2184"/>
                      <a:pt x="4691" y="1857"/>
                    </a:cubicBezTo>
                    <a:cubicBezTo>
                      <a:pt x="5414" y="1724"/>
                      <a:pt x="6149" y="1922"/>
                      <a:pt x="6778" y="2419"/>
                    </a:cubicBezTo>
                    <a:cubicBezTo>
                      <a:pt x="7445" y="725"/>
                      <a:pt x="9003" y="82"/>
                      <a:pt x="10259" y="981"/>
                    </a:cubicBezTo>
                    <a:cubicBezTo>
                      <a:pt x="10478" y="1139"/>
                      <a:pt x="10680" y="1338"/>
                      <a:pt x="10857" y="1573"/>
                    </a:cubicBezTo>
                    <a:cubicBezTo>
                      <a:pt x="11377" y="169"/>
                      <a:pt x="12642" y="-401"/>
                      <a:pt x="13683" y="299"/>
                    </a:cubicBezTo>
                    <a:cubicBezTo>
                      <a:pt x="13971" y="493"/>
                      <a:pt x="14223" y="774"/>
                      <a:pt x="14418" y="1119"/>
                    </a:cubicBezTo>
                    <a:cubicBezTo>
                      <a:pt x="15255" y="-209"/>
                      <a:pt x="16734" y="-373"/>
                      <a:pt x="17722" y="753"/>
                    </a:cubicBezTo>
                    <a:cubicBezTo>
                      <a:pt x="18137" y="1226"/>
                      <a:pt x="18417" y="1878"/>
                      <a:pt x="18513" y="2598"/>
                    </a:cubicBezTo>
                    <a:cubicBezTo>
                      <a:pt x="19885" y="3102"/>
                      <a:pt x="20694" y="5013"/>
                      <a:pt x="20321" y="6865"/>
                    </a:cubicBezTo>
                    <a:cubicBezTo>
                      <a:pt x="20289" y="7020"/>
                      <a:pt x="20250" y="7173"/>
                      <a:pt x="20203" y="7321"/>
                    </a:cubicBez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cubicBezTo>
                      <a:pt x="13280" y="19883"/>
                      <a:pt x="11460" y="21199"/>
                      <a:pt x="9738" y="20494"/>
                    </a:cubicBezTo>
                    <a:cubicBezTo>
                      <a:pt x="9016" y="20199"/>
                      <a:pt x="8392" y="19574"/>
                      <a:pt x="7973" y="18727"/>
                    </a:cubicBezTo>
                    <a:cubicBezTo>
                      <a:pt x="6209" y="20160"/>
                      <a:pt x="3920" y="19389"/>
                      <a:pt x="2859" y="17004"/>
                    </a:cubicBezTo>
                    <a:cubicBezTo>
                      <a:pt x="2846" y="16974"/>
                      <a:pt x="2833" y="16944"/>
                      <a:pt x="2820" y="16914"/>
                    </a:cubicBezTo>
                    <a:cubicBezTo>
                      <a:pt x="1666" y="17096"/>
                      <a:pt x="620" y="15986"/>
                      <a:pt x="485" y="14435"/>
                    </a:cubicBezTo>
                    <a:cubicBezTo>
                      <a:pt x="412" y="13608"/>
                      <a:pt x="615" y="12780"/>
                      <a:pt x="1038" y="12172"/>
                    </a:cubicBezTo>
                    <a:cubicBezTo>
                      <a:pt x="39" y="11379"/>
                      <a:pt x="-297" y="9639"/>
                      <a:pt x="288" y="8285"/>
                    </a:cubicBezTo>
                    <a:cubicBezTo>
                      <a:pt x="626" y="7504"/>
                      <a:pt x="1218" y="6988"/>
                      <a:pt x="1883" y="6895"/>
                    </a:cubicBezTo>
                    <a:close/>
                  </a:path>
                </a:pathLst>
              </a:custGeom>
              <a:solidFill>
                <a:srgbClr val="FF0000"/>
              </a:solidFill>
              <a:ln w="25400" cap="flat">
                <a:noFill/>
                <a:miter lim="400000"/>
              </a:ln>
              <a:effectLst>
                <a:outerShdw sx="100000" sy="100000" kx="0" ky="0" algn="b" rotWithShape="0" blurRad="76200" dist="25400" dir="5400000">
                  <a:srgbClr val="000000">
                    <a:alpha val="35000"/>
                  </a:srgbClr>
                </a:outerShdw>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sp>
            <p:nvSpPr>
              <p:cNvPr id="284" name="Cloud 77"/>
              <p:cNvSpPr/>
              <p:nvPr/>
            </p:nvSpPr>
            <p:spPr>
              <a:xfrm rot="10800000">
                <a:off x="2560674" y="678786"/>
                <a:ext cx="126067" cy="145904"/>
              </a:xfrm>
              <a:custGeom>
                <a:avLst/>
                <a:gdLst/>
                <a:ahLst/>
                <a:cxnLst>
                  <a:cxn ang="0">
                    <a:pos x="wd2" y="hd2"/>
                  </a:cxn>
                  <a:cxn ang="5400000">
                    <a:pos x="wd2" y="hd2"/>
                  </a:cxn>
                  <a:cxn ang="10800000">
                    <a:pos x="wd2" y="hd2"/>
                  </a:cxn>
                  <a:cxn ang="16200000">
                    <a:pos x="wd2" y="hd2"/>
                  </a:cxn>
                </a:cxnLst>
                <a:rect l="0" t="0" r="r" b="b"/>
                <a:pathLst>
                  <a:path w="20879" h="20684" fill="norm" stroke="1" extrusionOk="0">
                    <a:moveTo>
                      <a:pt x="1901" y="6800"/>
                    </a:moveTo>
                    <a:cubicBezTo>
                      <a:pt x="1658" y="4397"/>
                      <a:pt x="2907" y="2184"/>
                      <a:pt x="4691" y="1857"/>
                    </a:cubicBezTo>
                    <a:cubicBezTo>
                      <a:pt x="5414" y="1724"/>
                      <a:pt x="6149" y="1922"/>
                      <a:pt x="6778" y="2419"/>
                    </a:cubicBezTo>
                    <a:cubicBezTo>
                      <a:pt x="7445" y="725"/>
                      <a:pt x="9003" y="82"/>
                      <a:pt x="10259" y="981"/>
                    </a:cubicBezTo>
                    <a:cubicBezTo>
                      <a:pt x="10478" y="1139"/>
                      <a:pt x="10680" y="1338"/>
                      <a:pt x="10857" y="1573"/>
                    </a:cubicBezTo>
                    <a:cubicBezTo>
                      <a:pt x="11377" y="169"/>
                      <a:pt x="12642" y="-401"/>
                      <a:pt x="13683" y="299"/>
                    </a:cubicBezTo>
                    <a:cubicBezTo>
                      <a:pt x="13971" y="493"/>
                      <a:pt x="14223" y="774"/>
                      <a:pt x="14418" y="1119"/>
                    </a:cubicBezTo>
                    <a:cubicBezTo>
                      <a:pt x="15255" y="-209"/>
                      <a:pt x="16734" y="-373"/>
                      <a:pt x="17722" y="753"/>
                    </a:cubicBezTo>
                    <a:cubicBezTo>
                      <a:pt x="18137" y="1226"/>
                      <a:pt x="18417" y="1878"/>
                      <a:pt x="18513" y="2598"/>
                    </a:cubicBezTo>
                    <a:cubicBezTo>
                      <a:pt x="19885" y="3102"/>
                      <a:pt x="20694" y="5013"/>
                      <a:pt x="20321" y="6865"/>
                    </a:cubicBezTo>
                    <a:cubicBezTo>
                      <a:pt x="20289" y="7020"/>
                      <a:pt x="20250" y="7173"/>
                      <a:pt x="20203" y="7321"/>
                    </a:cubicBez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cubicBezTo>
                      <a:pt x="13280" y="19883"/>
                      <a:pt x="11460" y="21199"/>
                      <a:pt x="9738" y="20494"/>
                    </a:cubicBezTo>
                    <a:cubicBezTo>
                      <a:pt x="9016" y="20199"/>
                      <a:pt x="8392" y="19574"/>
                      <a:pt x="7973" y="18727"/>
                    </a:cubicBezTo>
                    <a:cubicBezTo>
                      <a:pt x="6209" y="20160"/>
                      <a:pt x="3920" y="19389"/>
                      <a:pt x="2859" y="17004"/>
                    </a:cubicBezTo>
                    <a:cubicBezTo>
                      <a:pt x="2846" y="16974"/>
                      <a:pt x="2833" y="16944"/>
                      <a:pt x="2820" y="16914"/>
                    </a:cubicBezTo>
                    <a:cubicBezTo>
                      <a:pt x="1666" y="17096"/>
                      <a:pt x="620" y="15986"/>
                      <a:pt x="485" y="14435"/>
                    </a:cubicBezTo>
                    <a:cubicBezTo>
                      <a:pt x="412" y="13608"/>
                      <a:pt x="615" y="12780"/>
                      <a:pt x="1038" y="12172"/>
                    </a:cubicBezTo>
                    <a:cubicBezTo>
                      <a:pt x="39" y="11379"/>
                      <a:pt x="-297" y="9639"/>
                      <a:pt x="288" y="8285"/>
                    </a:cubicBezTo>
                    <a:cubicBezTo>
                      <a:pt x="626" y="7504"/>
                      <a:pt x="1218" y="6988"/>
                      <a:pt x="1883" y="6895"/>
                    </a:cubicBezTo>
                    <a:close/>
                  </a:path>
                </a:pathLst>
              </a:custGeom>
              <a:solidFill>
                <a:srgbClr val="FF0000"/>
              </a:solidFill>
              <a:ln w="25400" cap="flat">
                <a:noFill/>
                <a:miter lim="400000"/>
              </a:ln>
              <a:effectLst>
                <a:outerShdw sx="100000" sy="100000" kx="0" ky="0" algn="b" rotWithShape="0" blurRad="76200" dist="25400" dir="5400000">
                  <a:srgbClr val="000000">
                    <a:alpha val="35000"/>
                  </a:srgbClr>
                </a:outerShdw>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grpSp>
            <p:nvGrpSpPr>
              <p:cNvPr id="287" name="Cloud 78"/>
              <p:cNvGrpSpPr/>
              <p:nvPr/>
            </p:nvGrpSpPr>
            <p:grpSpPr>
              <a:xfrm>
                <a:off x="2855403" y="179312"/>
                <a:ext cx="726142" cy="668720"/>
                <a:chOff x="15" y="-6"/>
                <a:chExt cx="726141" cy="668718"/>
              </a:xfrm>
            </p:grpSpPr>
            <p:sp>
              <p:nvSpPr>
                <p:cNvPr id="285" name="Shape"/>
                <p:cNvSpPr/>
                <p:nvPr/>
              </p:nvSpPr>
              <p:spPr>
                <a:xfrm>
                  <a:off x="15" y="-7"/>
                  <a:ext cx="726143" cy="668719"/>
                </a:xfrm>
                <a:custGeom>
                  <a:avLst/>
                  <a:gdLst/>
                  <a:ahLst/>
                  <a:cxnLst>
                    <a:cxn ang="0">
                      <a:pos x="wd2" y="hd2"/>
                    </a:cxn>
                    <a:cxn ang="5400000">
                      <a:pos x="wd2" y="hd2"/>
                    </a:cxn>
                    <a:cxn ang="10800000">
                      <a:pos x="wd2" y="hd2"/>
                    </a:cxn>
                    <a:cxn ang="16200000">
                      <a:pos x="wd2" y="hd2"/>
                    </a:cxn>
                  </a:cxnLst>
                  <a:rect l="0" t="0" r="r" b="b"/>
                  <a:pathLst>
                    <a:path w="20879" h="20684" fill="norm" stroke="1" extrusionOk="0">
                      <a:moveTo>
                        <a:pt x="1901" y="6800"/>
                      </a:moveTo>
                      <a:cubicBezTo>
                        <a:pt x="1658" y="4397"/>
                        <a:pt x="2907" y="2184"/>
                        <a:pt x="4691" y="1857"/>
                      </a:cubicBezTo>
                      <a:cubicBezTo>
                        <a:pt x="5414" y="1724"/>
                        <a:pt x="6149" y="1922"/>
                        <a:pt x="6778" y="2419"/>
                      </a:cubicBezTo>
                      <a:cubicBezTo>
                        <a:pt x="7445" y="725"/>
                        <a:pt x="9003" y="82"/>
                        <a:pt x="10259" y="981"/>
                      </a:cubicBezTo>
                      <a:cubicBezTo>
                        <a:pt x="10478" y="1139"/>
                        <a:pt x="10680" y="1338"/>
                        <a:pt x="10857" y="1573"/>
                      </a:cubicBezTo>
                      <a:cubicBezTo>
                        <a:pt x="11377" y="169"/>
                        <a:pt x="12642" y="-401"/>
                        <a:pt x="13683" y="299"/>
                      </a:cubicBezTo>
                      <a:cubicBezTo>
                        <a:pt x="13971" y="493"/>
                        <a:pt x="14223" y="774"/>
                        <a:pt x="14418" y="1119"/>
                      </a:cubicBezTo>
                      <a:cubicBezTo>
                        <a:pt x="15255" y="-209"/>
                        <a:pt x="16734" y="-373"/>
                        <a:pt x="17722" y="753"/>
                      </a:cubicBezTo>
                      <a:cubicBezTo>
                        <a:pt x="18137" y="1226"/>
                        <a:pt x="18417" y="1878"/>
                        <a:pt x="18513" y="2598"/>
                      </a:cubicBezTo>
                      <a:cubicBezTo>
                        <a:pt x="19885" y="3102"/>
                        <a:pt x="20694" y="5013"/>
                        <a:pt x="20321" y="6865"/>
                      </a:cubicBezTo>
                      <a:cubicBezTo>
                        <a:pt x="20289" y="7020"/>
                        <a:pt x="20250" y="7173"/>
                        <a:pt x="20203" y="7321"/>
                      </a:cubicBez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cubicBezTo>
                        <a:pt x="13280" y="19883"/>
                        <a:pt x="11460" y="21199"/>
                        <a:pt x="9738" y="20494"/>
                      </a:cubicBezTo>
                      <a:cubicBezTo>
                        <a:pt x="9016" y="20199"/>
                        <a:pt x="8392" y="19574"/>
                        <a:pt x="7973" y="18727"/>
                      </a:cubicBezTo>
                      <a:cubicBezTo>
                        <a:pt x="6209" y="20160"/>
                        <a:pt x="3920" y="19389"/>
                        <a:pt x="2859" y="17004"/>
                      </a:cubicBezTo>
                      <a:cubicBezTo>
                        <a:pt x="2846" y="16974"/>
                        <a:pt x="2833" y="16944"/>
                        <a:pt x="2820" y="16914"/>
                      </a:cubicBezTo>
                      <a:cubicBezTo>
                        <a:pt x="1666" y="17096"/>
                        <a:pt x="620" y="15986"/>
                        <a:pt x="485" y="14435"/>
                      </a:cubicBezTo>
                      <a:cubicBezTo>
                        <a:pt x="412" y="13608"/>
                        <a:pt x="615" y="12780"/>
                        <a:pt x="1038" y="12172"/>
                      </a:cubicBezTo>
                      <a:cubicBezTo>
                        <a:pt x="39" y="11379"/>
                        <a:pt x="-297" y="9639"/>
                        <a:pt x="288" y="8285"/>
                      </a:cubicBezTo>
                      <a:cubicBezTo>
                        <a:pt x="626" y="7504"/>
                        <a:pt x="1218" y="6988"/>
                        <a:pt x="1883" y="6895"/>
                      </a:cubicBezTo>
                      <a:close/>
                    </a:path>
                  </a:pathLst>
                </a:custGeom>
                <a:solidFill>
                  <a:srgbClr val="FFFF00">
                    <a:alpha val="18000"/>
                  </a:srgbClr>
                </a:solidFill>
                <a:ln w="50800" cap="flat">
                  <a:solidFill>
                    <a:srgbClr val="FFFF00"/>
                  </a:solidFill>
                  <a:prstDash val="solid"/>
                  <a:round/>
                </a:ln>
                <a:effectLst>
                  <a:outerShdw sx="100000" sy="100000" kx="0" ky="0" algn="b" rotWithShape="0" blurRad="76200" dist="25400" dir="5400000">
                    <a:srgbClr val="000000">
                      <a:alpha val="35000"/>
                    </a:srgbClr>
                  </a:outerShdw>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sp>
              <p:nvSpPr>
                <p:cNvPr id="286" name="Shape"/>
                <p:cNvSpPr/>
                <p:nvPr/>
              </p:nvSpPr>
              <p:spPr>
                <a:xfrm>
                  <a:off x="36870" y="34002"/>
                  <a:ext cx="665378" cy="5677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80" y="14010"/>
                      </a:moveTo>
                      <a:cubicBezTo>
                        <a:pt x="899" y="14066"/>
                        <a:pt x="417" y="13902"/>
                        <a:pt x="0" y="13542"/>
                      </a:cubicBezTo>
                      <a:moveTo>
                        <a:pt x="2598" y="19137"/>
                      </a:moveTo>
                      <a:cubicBezTo>
                        <a:pt x="2405" y="19250"/>
                        <a:pt x="2202" y="19325"/>
                        <a:pt x="1994" y="19361"/>
                      </a:cubicBezTo>
                      <a:moveTo>
                        <a:pt x="7802" y="21600"/>
                      </a:moveTo>
                      <a:cubicBezTo>
                        <a:pt x="7657" y="21279"/>
                        <a:pt x="7535" y="20936"/>
                        <a:pt x="7438" y="20577"/>
                      </a:cubicBezTo>
                      <a:moveTo>
                        <a:pt x="14532" y="19050"/>
                      </a:moveTo>
                      <a:cubicBezTo>
                        <a:pt x="14510" y="19430"/>
                        <a:pt x="14462" y="19806"/>
                        <a:pt x="14386" y="20172"/>
                      </a:cubicBezTo>
                      <a:moveTo>
                        <a:pt x="17421" y="12116"/>
                      </a:moveTo>
                      <a:cubicBezTo>
                        <a:pt x="18505" y="12890"/>
                        <a:pt x="19193" y="14504"/>
                        <a:pt x="19193" y="16273"/>
                      </a:cubicBezTo>
                      <a:moveTo>
                        <a:pt x="21600" y="7649"/>
                      </a:moveTo>
                      <a:cubicBezTo>
                        <a:pt x="21423" y="8256"/>
                        <a:pt x="21153" y="8794"/>
                        <a:pt x="20811" y="9222"/>
                      </a:cubicBezTo>
                      <a:moveTo>
                        <a:pt x="19707" y="1814"/>
                      </a:moveTo>
                      <a:cubicBezTo>
                        <a:pt x="19737" y="2059"/>
                        <a:pt x="19751" y="2307"/>
                        <a:pt x="19749" y="2556"/>
                      </a:cubicBezTo>
                      <a:moveTo>
                        <a:pt x="14668" y="947"/>
                      </a:moveTo>
                      <a:cubicBezTo>
                        <a:pt x="14771" y="605"/>
                        <a:pt x="14907" y="286"/>
                        <a:pt x="15073" y="0"/>
                      </a:cubicBezTo>
                      <a:moveTo>
                        <a:pt x="10888" y="1399"/>
                      </a:moveTo>
                      <a:cubicBezTo>
                        <a:pt x="10930" y="1115"/>
                        <a:pt x="10996" y="841"/>
                        <a:pt x="11084" y="582"/>
                      </a:cubicBezTo>
                      <a:moveTo>
                        <a:pt x="6452" y="1676"/>
                      </a:moveTo>
                      <a:cubicBezTo>
                        <a:pt x="6709" y="1897"/>
                        <a:pt x="6947" y="2163"/>
                        <a:pt x="7160" y="2469"/>
                      </a:cubicBezTo>
                      <a:moveTo>
                        <a:pt x="1072" y="7905"/>
                      </a:moveTo>
                      <a:cubicBezTo>
                        <a:pt x="1016" y="7632"/>
                        <a:pt x="974" y="7353"/>
                        <a:pt x="948" y="7071"/>
                      </a:cubicBezTo>
                    </a:path>
                  </a:pathLst>
                </a:custGeom>
                <a:noFill/>
                <a:ln w="50800" cap="flat">
                  <a:solidFill>
                    <a:srgbClr val="FFFF00"/>
                  </a:solidFill>
                  <a:prstDash val="solid"/>
                  <a:round/>
                </a:ln>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grpSp>
          <p:sp>
            <p:nvSpPr>
              <p:cNvPr id="288" name="e-Oval 79"/>
              <p:cNvSpPr/>
              <p:nvPr/>
            </p:nvSpPr>
            <p:spPr>
              <a:xfrm>
                <a:off x="3112638" y="462330"/>
                <a:ext cx="60433" cy="65529"/>
              </a:xfrm>
              <a:prstGeom prst="ellipse">
                <a:avLst/>
              </a:prstGeom>
              <a:solidFill>
                <a:srgbClr val="1BA102"/>
              </a:solidFill>
              <a:ln w="25400" cap="flat">
                <a:noFill/>
                <a:miter lim="400000"/>
              </a:ln>
              <a:effectLst>
                <a:outerShdw sx="100000" sy="100000" kx="0" ky="0" algn="b" rotWithShape="0" blurRad="76200" dist="25400" dir="5400000">
                  <a:srgbClr val="FFFFFF">
                    <a:alpha val="35000"/>
                  </a:srgbClr>
                </a:outerShdw>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sp>
            <p:nvSpPr>
              <p:cNvPr id="289" name="Cloud 80"/>
              <p:cNvSpPr/>
              <p:nvPr/>
            </p:nvSpPr>
            <p:spPr>
              <a:xfrm rot="10800000">
                <a:off x="2396378" y="172769"/>
                <a:ext cx="126066" cy="145903"/>
              </a:xfrm>
              <a:custGeom>
                <a:avLst/>
                <a:gdLst/>
                <a:ahLst/>
                <a:cxnLst>
                  <a:cxn ang="0">
                    <a:pos x="wd2" y="hd2"/>
                  </a:cxn>
                  <a:cxn ang="5400000">
                    <a:pos x="wd2" y="hd2"/>
                  </a:cxn>
                  <a:cxn ang="10800000">
                    <a:pos x="wd2" y="hd2"/>
                  </a:cxn>
                  <a:cxn ang="16200000">
                    <a:pos x="wd2" y="hd2"/>
                  </a:cxn>
                </a:cxnLst>
                <a:rect l="0" t="0" r="r" b="b"/>
                <a:pathLst>
                  <a:path w="20879" h="20684" fill="norm" stroke="1" extrusionOk="0">
                    <a:moveTo>
                      <a:pt x="1901" y="6800"/>
                    </a:moveTo>
                    <a:cubicBezTo>
                      <a:pt x="1658" y="4397"/>
                      <a:pt x="2907" y="2184"/>
                      <a:pt x="4691" y="1857"/>
                    </a:cubicBezTo>
                    <a:cubicBezTo>
                      <a:pt x="5414" y="1724"/>
                      <a:pt x="6149" y="1922"/>
                      <a:pt x="6778" y="2419"/>
                    </a:cubicBezTo>
                    <a:cubicBezTo>
                      <a:pt x="7445" y="725"/>
                      <a:pt x="9003" y="82"/>
                      <a:pt x="10259" y="981"/>
                    </a:cubicBezTo>
                    <a:cubicBezTo>
                      <a:pt x="10478" y="1139"/>
                      <a:pt x="10680" y="1338"/>
                      <a:pt x="10857" y="1573"/>
                    </a:cubicBezTo>
                    <a:cubicBezTo>
                      <a:pt x="11377" y="169"/>
                      <a:pt x="12642" y="-401"/>
                      <a:pt x="13683" y="299"/>
                    </a:cubicBezTo>
                    <a:cubicBezTo>
                      <a:pt x="13971" y="493"/>
                      <a:pt x="14223" y="774"/>
                      <a:pt x="14418" y="1119"/>
                    </a:cubicBezTo>
                    <a:cubicBezTo>
                      <a:pt x="15255" y="-209"/>
                      <a:pt x="16734" y="-373"/>
                      <a:pt x="17722" y="753"/>
                    </a:cubicBezTo>
                    <a:cubicBezTo>
                      <a:pt x="18137" y="1226"/>
                      <a:pt x="18417" y="1878"/>
                      <a:pt x="18513" y="2598"/>
                    </a:cubicBezTo>
                    <a:cubicBezTo>
                      <a:pt x="19885" y="3102"/>
                      <a:pt x="20694" y="5013"/>
                      <a:pt x="20321" y="6865"/>
                    </a:cubicBezTo>
                    <a:cubicBezTo>
                      <a:pt x="20289" y="7020"/>
                      <a:pt x="20250" y="7173"/>
                      <a:pt x="20203" y="7321"/>
                    </a:cubicBez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cubicBezTo>
                      <a:pt x="13280" y="19883"/>
                      <a:pt x="11460" y="21199"/>
                      <a:pt x="9738" y="20494"/>
                    </a:cubicBezTo>
                    <a:cubicBezTo>
                      <a:pt x="9016" y="20199"/>
                      <a:pt x="8392" y="19574"/>
                      <a:pt x="7973" y="18727"/>
                    </a:cubicBezTo>
                    <a:cubicBezTo>
                      <a:pt x="6209" y="20160"/>
                      <a:pt x="3920" y="19389"/>
                      <a:pt x="2859" y="17004"/>
                    </a:cubicBezTo>
                    <a:cubicBezTo>
                      <a:pt x="2846" y="16974"/>
                      <a:pt x="2833" y="16944"/>
                      <a:pt x="2820" y="16914"/>
                    </a:cubicBezTo>
                    <a:cubicBezTo>
                      <a:pt x="1666" y="17096"/>
                      <a:pt x="620" y="15986"/>
                      <a:pt x="485" y="14435"/>
                    </a:cubicBezTo>
                    <a:cubicBezTo>
                      <a:pt x="412" y="13608"/>
                      <a:pt x="615" y="12780"/>
                      <a:pt x="1038" y="12172"/>
                    </a:cubicBezTo>
                    <a:cubicBezTo>
                      <a:pt x="39" y="11379"/>
                      <a:pt x="-297" y="9639"/>
                      <a:pt x="288" y="8285"/>
                    </a:cubicBezTo>
                    <a:cubicBezTo>
                      <a:pt x="626" y="7504"/>
                      <a:pt x="1218" y="6988"/>
                      <a:pt x="1883" y="6895"/>
                    </a:cubicBezTo>
                    <a:close/>
                  </a:path>
                </a:pathLst>
              </a:custGeom>
              <a:solidFill>
                <a:srgbClr val="FF0000"/>
              </a:solidFill>
              <a:ln w="25400" cap="flat">
                <a:noFill/>
                <a:miter lim="400000"/>
              </a:ln>
              <a:effectLst>
                <a:outerShdw sx="100000" sy="100000" kx="0" ky="0" algn="b" rotWithShape="0" blurRad="76200" dist="25400" dir="5400000">
                  <a:srgbClr val="000000">
                    <a:alpha val="35000"/>
                  </a:srgbClr>
                </a:outerShdw>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grpSp>
            <p:nvGrpSpPr>
              <p:cNvPr id="296" name="Group 81"/>
              <p:cNvGrpSpPr/>
              <p:nvPr/>
            </p:nvGrpSpPr>
            <p:grpSpPr>
              <a:xfrm>
                <a:off x="658752" y="319140"/>
                <a:ext cx="2514319" cy="406514"/>
                <a:chOff x="0" y="0"/>
                <a:chExt cx="2514317" cy="406513"/>
              </a:xfrm>
            </p:grpSpPr>
            <p:sp>
              <p:nvSpPr>
                <p:cNvPr id="290" name="Straight Connector 82"/>
                <p:cNvSpPr/>
                <p:nvPr/>
              </p:nvSpPr>
              <p:spPr>
                <a:xfrm flipV="1">
                  <a:off x="-1" y="48542"/>
                  <a:ext cx="460310" cy="157751"/>
                </a:xfrm>
                <a:prstGeom prst="line">
                  <a:avLst/>
                </a:prstGeom>
                <a:noFill/>
                <a:ln w="50800" cap="flat">
                  <a:solidFill>
                    <a:srgbClr val="1BA102"/>
                  </a:solidFill>
                  <a:prstDash val="dash"/>
                  <a:round/>
                </a:ln>
                <a:effectLst>
                  <a:outerShdw sx="100000" sy="100000" kx="0" ky="0" algn="b" rotWithShape="0" blurRad="76200" dist="25400" dir="5400000">
                    <a:srgbClr val="000000">
                      <a:alpha val="38000"/>
                    </a:srgbClr>
                  </a:outerShdw>
                </a:effectLst>
              </p:spPr>
              <p:txBody>
                <a:bodyPr wrap="square" lIns="91437" tIns="91437" rIns="91437" bIns="91437" numCol="1" anchor="t">
                  <a:noAutofit/>
                </a:bodyPr>
                <a:lstStyle/>
                <a:p>
                  <a:pPr/>
                </a:p>
              </p:txBody>
            </p:sp>
            <p:sp>
              <p:nvSpPr>
                <p:cNvPr id="291" name="Straight Connector 83"/>
                <p:cNvSpPr/>
                <p:nvPr/>
              </p:nvSpPr>
              <p:spPr>
                <a:xfrm flipV="1">
                  <a:off x="973340" y="83731"/>
                  <a:ext cx="349994" cy="230560"/>
                </a:xfrm>
                <a:prstGeom prst="line">
                  <a:avLst/>
                </a:prstGeom>
                <a:noFill/>
                <a:ln w="50800" cap="flat">
                  <a:solidFill>
                    <a:srgbClr val="1BA102"/>
                  </a:solidFill>
                  <a:prstDash val="dash"/>
                  <a:round/>
                </a:ln>
                <a:effectLst>
                  <a:outerShdw sx="100000" sy="100000" kx="0" ky="0" algn="b" rotWithShape="0" blurRad="76200" dist="25400" dir="5400000">
                    <a:srgbClr val="000000">
                      <a:alpha val="38000"/>
                    </a:srgbClr>
                  </a:outerShdw>
                </a:effectLst>
              </p:spPr>
              <p:txBody>
                <a:bodyPr wrap="square" lIns="91437" tIns="91437" rIns="91437" bIns="91437" numCol="1" anchor="t">
                  <a:noAutofit/>
                </a:bodyPr>
                <a:lstStyle/>
                <a:p>
                  <a:pPr/>
                </a:p>
              </p:txBody>
            </p:sp>
            <p:sp>
              <p:nvSpPr>
                <p:cNvPr id="292" name="Straight Connector 84"/>
                <p:cNvSpPr/>
                <p:nvPr/>
              </p:nvSpPr>
              <p:spPr>
                <a:xfrm flipV="1">
                  <a:off x="1323333" y="1"/>
                  <a:ext cx="459576" cy="75405"/>
                </a:xfrm>
                <a:prstGeom prst="line">
                  <a:avLst/>
                </a:prstGeom>
                <a:noFill/>
                <a:ln w="50800" cap="flat">
                  <a:solidFill>
                    <a:srgbClr val="1BA102"/>
                  </a:solidFill>
                  <a:prstDash val="dash"/>
                  <a:round/>
                </a:ln>
                <a:effectLst>
                  <a:outerShdw sx="100000" sy="100000" kx="0" ky="0" algn="b" rotWithShape="0" blurRad="76200" dist="25400" dir="5400000">
                    <a:srgbClr val="000000">
                      <a:alpha val="38000"/>
                    </a:srgbClr>
                  </a:outerShdw>
                </a:effectLst>
              </p:spPr>
              <p:txBody>
                <a:bodyPr wrap="square" lIns="91437" tIns="91437" rIns="91437" bIns="91437" numCol="1" anchor="t">
                  <a:noAutofit/>
                </a:bodyPr>
                <a:lstStyle/>
                <a:p>
                  <a:pPr/>
                </a:p>
              </p:txBody>
            </p:sp>
            <p:sp>
              <p:nvSpPr>
                <p:cNvPr id="293" name="Straight Connector 85"/>
                <p:cNvSpPr/>
                <p:nvPr/>
              </p:nvSpPr>
              <p:spPr>
                <a:xfrm>
                  <a:off x="1760823" y="0"/>
                  <a:ext cx="227246" cy="360557"/>
                </a:xfrm>
                <a:prstGeom prst="line">
                  <a:avLst/>
                </a:prstGeom>
                <a:noFill/>
                <a:ln w="50800" cap="flat">
                  <a:solidFill>
                    <a:srgbClr val="1BA102"/>
                  </a:solidFill>
                  <a:prstDash val="dash"/>
                  <a:round/>
                </a:ln>
                <a:effectLst>
                  <a:outerShdw sx="100000" sy="100000" kx="0" ky="0" algn="b" rotWithShape="0" blurRad="76200" dist="25400" dir="5400000">
                    <a:srgbClr val="000000">
                      <a:alpha val="38000"/>
                    </a:srgbClr>
                  </a:outerShdw>
                </a:effectLst>
              </p:spPr>
              <p:txBody>
                <a:bodyPr wrap="square" lIns="91437" tIns="91437" rIns="91437" bIns="91437" numCol="1" anchor="t">
                  <a:noAutofit/>
                </a:bodyPr>
                <a:lstStyle/>
                <a:p>
                  <a:pPr/>
                </a:p>
              </p:txBody>
            </p:sp>
            <p:sp>
              <p:nvSpPr>
                <p:cNvPr id="294" name="Straight Connector 86"/>
                <p:cNvSpPr/>
                <p:nvPr/>
              </p:nvSpPr>
              <p:spPr>
                <a:xfrm flipV="1">
                  <a:off x="1927637" y="175954"/>
                  <a:ext cx="586681" cy="230560"/>
                </a:xfrm>
                <a:prstGeom prst="line">
                  <a:avLst/>
                </a:prstGeom>
                <a:noFill/>
                <a:ln w="50800" cap="flat">
                  <a:solidFill>
                    <a:srgbClr val="1BA102"/>
                  </a:solidFill>
                  <a:prstDash val="dash"/>
                  <a:round/>
                </a:ln>
                <a:effectLst>
                  <a:outerShdw sx="100000" sy="100000" kx="0" ky="0" algn="b" rotWithShape="0" blurRad="76200" dist="25400" dir="5400000">
                    <a:srgbClr val="000000">
                      <a:alpha val="38000"/>
                    </a:srgbClr>
                  </a:outerShdw>
                </a:effectLst>
              </p:spPr>
              <p:txBody>
                <a:bodyPr wrap="square" lIns="91437" tIns="91437" rIns="91437" bIns="91437" numCol="1" anchor="t">
                  <a:noAutofit/>
                </a:bodyPr>
                <a:lstStyle/>
                <a:p>
                  <a:pPr/>
                </a:p>
              </p:txBody>
            </p:sp>
            <p:sp>
              <p:nvSpPr>
                <p:cNvPr id="295" name="Straight Connector 87"/>
                <p:cNvSpPr/>
                <p:nvPr/>
              </p:nvSpPr>
              <p:spPr>
                <a:xfrm flipH="1" flipV="1">
                  <a:off x="523362" y="2596"/>
                  <a:ext cx="431881" cy="326413"/>
                </a:xfrm>
                <a:prstGeom prst="line">
                  <a:avLst/>
                </a:prstGeom>
                <a:noFill/>
                <a:ln w="50800" cap="flat">
                  <a:solidFill>
                    <a:srgbClr val="1BA102"/>
                  </a:solidFill>
                  <a:prstDash val="dash"/>
                  <a:round/>
                </a:ln>
                <a:effectLst>
                  <a:outerShdw sx="100000" sy="100000" kx="0" ky="0" algn="b" rotWithShape="0" blurRad="76200" dist="25400" dir="5400000">
                    <a:srgbClr val="000000">
                      <a:alpha val="38000"/>
                    </a:srgbClr>
                  </a:outerShdw>
                </a:effectLst>
              </p:spPr>
              <p:txBody>
                <a:bodyPr wrap="square" lIns="91437" tIns="91437" rIns="91437" bIns="91437" numCol="1" anchor="t">
                  <a:noAutofit/>
                </a:bodyPr>
                <a:lstStyle/>
                <a:p>
                  <a:pPr/>
                </a:p>
              </p:txBody>
            </p:sp>
          </p:grpSp>
        </p:grpSp>
        <p:sp>
          <p:nvSpPr>
            <p:cNvPr id="298" name="Cloud 73"/>
            <p:cNvSpPr/>
            <p:nvPr/>
          </p:nvSpPr>
          <p:spPr>
            <a:xfrm rot="10800000">
              <a:off x="1181944" y="248174"/>
              <a:ext cx="126067" cy="145903"/>
            </a:xfrm>
            <a:custGeom>
              <a:avLst/>
              <a:gdLst/>
              <a:ahLst/>
              <a:cxnLst>
                <a:cxn ang="0">
                  <a:pos x="wd2" y="hd2"/>
                </a:cxn>
                <a:cxn ang="5400000">
                  <a:pos x="wd2" y="hd2"/>
                </a:cxn>
                <a:cxn ang="10800000">
                  <a:pos x="wd2" y="hd2"/>
                </a:cxn>
                <a:cxn ang="16200000">
                  <a:pos x="wd2" y="hd2"/>
                </a:cxn>
              </a:cxnLst>
              <a:rect l="0" t="0" r="r" b="b"/>
              <a:pathLst>
                <a:path w="20879" h="20684" fill="norm" stroke="1" extrusionOk="0">
                  <a:moveTo>
                    <a:pt x="1901" y="6800"/>
                  </a:moveTo>
                  <a:cubicBezTo>
                    <a:pt x="1658" y="4397"/>
                    <a:pt x="2907" y="2184"/>
                    <a:pt x="4691" y="1857"/>
                  </a:cubicBezTo>
                  <a:cubicBezTo>
                    <a:pt x="5414" y="1724"/>
                    <a:pt x="6149" y="1922"/>
                    <a:pt x="6778" y="2419"/>
                  </a:cubicBezTo>
                  <a:cubicBezTo>
                    <a:pt x="7445" y="725"/>
                    <a:pt x="9003" y="82"/>
                    <a:pt x="10259" y="981"/>
                  </a:cubicBezTo>
                  <a:cubicBezTo>
                    <a:pt x="10478" y="1139"/>
                    <a:pt x="10680" y="1338"/>
                    <a:pt x="10857" y="1573"/>
                  </a:cubicBezTo>
                  <a:cubicBezTo>
                    <a:pt x="11377" y="169"/>
                    <a:pt x="12642" y="-401"/>
                    <a:pt x="13683" y="299"/>
                  </a:cubicBezTo>
                  <a:cubicBezTo>
                    <a:pt x="13971" y="493"/>
                    <a:pt x="14223" y="774"/>
                    <a:pt x="14418" y="1119"/>
                  </a:cubicBezTo>
                  <a:cubicBezTo>
                    <a:pt x="15255" y="-209"/>
                    <a:pt x="16734" y="-373"/>
                    <a:pt x="17722" y="753"/>
                  </a:cubicBezTo>
                  <a:cubicBezTo>
                    <a:pt x="18137" y="1226"/>
                    <a:pt x="18417" y="1878"/>
                    <a:pt x="18513" y="2598"/>
                  </a:cubicBezTo>
                  <a:cubicBezTo>
                    <a:pt x="19885" y="3102"/>
                    <a:pt x="20694" y="5013"/>
                    <a:pt x="20321" y="6865"/>
                  </a:cubicBezTo>
                  <a:cubicBezTo>
                    <a:pt x="20289" y="7020"/>
                    <a:pt x="20250" y="7173"/>
                    <a:pt x="20203" y="7321"/>
                  </a:cubicBez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cubicBezTo>
                    <a:pt x="13280" y="19883"/>
                    <a:pt x="11460" y="21199"/>
                    <a:pt x="9738" y="20494"/>
                  </a:cubicBezTo>
                  <a:cubicBezTo>
                    <a:pt x="9016" y="20199"/>
                    <a:pt x="8392" y="19574"/>
                    <a:pt x="7973" y="18727"/>
                  </a:cubicBezTo>
                  <a:cubicBezTo>
                    <a:pt x="6209" y="20160"/>
                    <a:pt x="3920" y="19389"/>
                    <a:pt x="2859" y="17004"/>
                  </a:cubicBezTo>
                  <a:cubicBezTo>
                    <a:pt x="2846" y="16974"/>
                    <a:pt x="2833" y="16944"/>
                    <a:pt x="2820" y="16914"/>
                  </a:cubicBezTo>
                  <a:cubicBezTo>
                    <a:pt x="1666" y="17096"/>
                    <a:pt x="620" y="15986"/>
                    <a:pt x="485" y="14435"/>
                  </a:cubicBezTo>
                  <a:cubicBezTo>
                    <a:pt x="412" y="13608"/>
                    <a:pt x="615" y="12780"/>
                    <a:pt x="1038" y="12172"/>
                  </a:cubicBezTo>
                  <a:cubicBezTo>
                    <a:pt x="39" y="11379"/>
                    <a:pt x="-297" y="9639"/>
                    <a:pt x="288" y="8285"/>
                  </a:cubicBezTo>
                  <a:cubicBezTo>
                    <a:pt x="626" y="7504"/>
                    <a:pt x="1218" y="6988"/>
                    <a:pt x="1883" y="6895"/>
                  </a:cubicBezTo>
                  <a:close/>
                </a:path>
              </a:pathLst>
            </a:custGeom>
            <a:solidFill>
              <a:srgbClr val="FF0000"/>
            </a:solidFill>
            <a:ln w="25400" cap="flat">
              <a:noFill/>
              <a:miter lim="400000"/>
            </a:ln>
            <a:effectLst>
              <a:outerShdw sx="100000" sy="100000" kx="0" ky="0" algn="b" rotWithShape="0" blurRad="76200" dist="25400" dir="5400000">
                <a:srgbClr val="000000">
                  <a:alpha val="35000"/>
                </a:srgbClr>
              </a:outerShdw>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grpSp>
      <p:grpSp>
        <p:nvGrpSpPr>
          <p:cNvPr id="302" name="Group"/>
          <p:cNvGrpSpPr/>
          <p:nvPr/>
        </p:nvGrpSpPr>
        <p:grpSpPr>
          <a:xfrm>
            <a:off x="15638138" y="10250352"/>
            <a:ext cx="3757055" cy="924239"/>
            <a:chOff x="0" y="0"/>
            <a:chExt cx="3757054" cy="924238"/>
          </a:xfrm>
        </p:grpSpPr>
        <p:pic>
          <p:nvPicPr>
            <p:cNvPr id="300" name="Picture 5" descr="Picture 5"/>
            <p:cNvPicPr>
              <a:picLocks noChangeAspect="1"/>
            </p:cNvPicPr>
            <p:nvPr/>
          </p:nvPicPr>
          <p:blipFill>
            <a:blip r:embed="rId6">
              <a:extLst/>
            </a:blip>
            <a:srcRect l="0" t="18097" r="0" b="18226"/>
            <a:stretch>
              <a:fillRect/>
            </a:stretch>
          </p:blipFill>
          <p:spPr>
            <a:xfrm>
              <a:off x="-1" y="-1"/>
              <a:ext cx="3757055" cy="924239"/>
            </a:xfrm>
            <a:prstGeom prst="rect">
              <a:avLst/>
            </a:prstGeom>
            <a:ln w="25400" cap="flat">
              <a:solidFill>
                <a:srgbClr val="141C0D"/>
              </a:solidFill>
              <a:prstDash val="solid"/>
              <a:round/>
            </a:ln>
            <a:effectLst/>
          </p:spPr>
        </p:pic>
        <p:sp>
          <p:nvSpPr>
            <p:cNvPr id="301" name="Rounded Rectangle 2"/>
            <p:cNvSpPr/>
            <p:nvPr/>
          </p:nvSpPr>
          <p:spPr>
            <a:xfrm>
              <a:off x="3353582" y="617980"/>
              <a:ext cx="403472" cy="115089"/>
            </a:xfrm>
            <a:prstGeom prst="roundRect">
              <a:avLst>
                <a:gd name="adj" fmla="val 16667"/>
              </a:avLst>
            </a:prstGeom>
            <a:solidFill>
              <a:srgbClr val="FFFFFF"/>
            </a:solidFill>
            <a:ln w="12700" cap="flat">
              <a:noFill/>
              <a:miter lim="400000"/>
            </a:ln>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grpSp>
      <p:grpSp>
        <p:nvGrpSpPr>
          <p:cNvPr id="305" name="Group 14"/>
          <p:cNvGrpSpPr/>
          <p:nvPr/>
        </p:nvGrpSpPr>
        <p:grpSpPr>
          <a:xfrm>
            <a:off x="19875387" y="9921504"/>
            <a:ext cx="3031114" cy="1581935"/>
            <a:chOff x="0" y="0"/>
            <a:chExt cx="3031113" cy="1581934"/>
          </a:xfrm>
        </p:grpSpPr>
        <p:pic>
          <p:nvPicPr>
            <p:cNvPr id="303" name="Picture 4" descr="Picture 4"/>
            <p:cNvPicPr>
              <a:picLocks noChangeAspect="1"/>
            </p:cNvPicPr>
            <p:nvPr/>
          </p:nvPicPr>
          <p:blipFill>
            <a:blip r:embed="rId7">
              <a:extLst/>
            </a:blip>
            <a:srcRect l="4992" t="16627" r="10337" b="24424"/>
            <a:stretch>
              <a:fillRect/>
            </a:stretch>
          </p:blipFill>
          <p:spPr>
            <a:xfrm>
              <a:off x="-1" y="-1"/>
              <a:ext cx="3031114" cy="1581935"/>
            </a:xfrm>
            <a:prstGeom prst="rect">
              <a:avLst/>
            </a:prstGeom>
            <a:ln w="25400" cap="flat">
              <a:solidFill>
                <a:srgbClr val="141C0D"/>
              </a:solidFill>
              <a:prstDash val="solid"/>
              <a:round/>
            </a:ln>
            <a:effectLst/>
          </p:spPr>
        </p:pic>
        <p:sp>
          <p:nvSpPr>
            <p:cNvPr id="304" name="Rounded Rectangle 11"/>
            <p:cNvSpPr/>
            <p:nvPr/>
          </p:nvSpPr>
          <p:spPr>
            <a:xfrm>
              <a:off x="2217164" y="125011"/>
              <a:ext cx="397551" cy="157172"/>
            </a:xfrm>
            <a:prstGeom prst="roundRect">
              <a:avLst>
                <a:gd name="adj" fmla="val 16667"/>
              </a:avLst>
            </a:prstGeom>
            <a:solidFill>
              <a:srgbClr val="FFFFFF"/>
            </a:solidFill>
            <a:ln w="12700" cap="flat">
              <a:noFill/>
              <a:miter lim="400000"/>
            </a:ln>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grpSp>
      <p:sp>
        <p:nvSpPr>
          <p:cNvPr id="306" name="Line"/>
          <p:cNvSpPr/>
          <p:nvPr/>
        </p:nvSpPr>
        <p:spPr>
          <a:xfrm flipH="1" flipV="1">
            <a:off x="10450807" y="5396206"/>
            <a:ext cx="633856" cy="1042393"/>
          </a:xfrm>
          <a:prstGeom prst="line">
            <a:avLst/>
          </a:prstGeom>
          <a:ln w="50800">
            <a:solidFill>
              <a:schemeClr val="accent6"/>
            </a:solidFill>
            <a:tailEnd type="triangle"/>
          </a:ln>
        </p:spPr>
        <p:txBody>
          <a:bodyPr lIns="91437" tIns="91437" rIns="91437" bIns="91437"/>
          <a:lstStyle/>
          <a:p>
            <a:pPr/>
          </a:p>
        </p:txBody>
      </p:sp>
      <p:sp>
        <p:nvSpPr>
          <p:cNvPr id="307" name="Line"/>
          <p:cNvSpPr/>
          <p:nvPr/>
        </p:nvSpPr>
        <p:spPr>
          <a:xfrm>
            <a:off x="12688993" y="7147507"/>
            <a:ext cx="1233759" cy="890931"/>
          </a:xfrm>
          <a:prstGeom prst="line">
            <a:avLst/>
          </a:prstGeom>
          <a:ln w="50800">
            <a:solidFill>
              <a:schemeClr val="accent6"/>
            </a:solidFill>
            <a:tailEnd type="triangle"/>
          </a:ln>
        </p:spPr>
        <p:txBody>
          <a:bodyPr lIns="91437" tIns="91437" rIns="91437" bIns="91437"/>
          <a:lstStyle/>
          <a:p>
            <a:pPr/>
          </a:p>
        </p:txBody>
      </p:sp>
      <p:sp>
        <p:nvSpPr>
          <p:cNvPr id="308" name="Line"/>
          <p:cNvSpPr/>
          <p:nvPr/>
        </p:nvSpPr>
        <p:spPr>
          <a:xfrm flipV="1">
            <a:off x="13922006" y="9027485"/>
            <a:ext cx="1833316" cy="1149334"/>
          </a:xfrm>
          <a:prstGeom prst="line">
            <a:avLst/>
          </a:prstGeom>
          <a:ln w="50800">
            <a:solidFill>
              <a:schemeClr val="accent6"/>
            </a:solidFill>
            <a:tailEnd type="triangle"/>
          </a:ln>
        </p:spPr>
        <p:txBody>
          <a:bodyPr lIns="91437" tIns="91437" rIns="91437" bIns="91437"/>
          <a:lstStyle/>
          <a:p>
            <a:pPr/>
          </a:p>
        </p:txBody>
      </p:sp>
      <p:sp>
        <p:nvSpPr>
          <p:cNvPr id="309" name="Line"/>
          <p:cNvSpPr/>
          <p:nvPr/>
        </p:nvSpPr>
        <p:spPr>
          <a:xfrm flipV="1">
            <a:off x="16747332" y="9156981"/>
            <a:ext cx="972229" cy="972229"/>
          </a:xfrm>
          <a:prstGeom prst="line">
            <a:avLst/>
          </a:prstGeom>
          <a:ln w="50800">
            <a:solidFill>
              <a:schemeClr val="accent6"/>
            </a:solidFill>
            <a:tailEnd type="triangle"/>
          </a:ln>
        </p:spPr>
        <p:txBody>
          <a:bodyPr lIns="91437" tIns="91437" rIns="91437" bIns="91437"/>
          <a:lstStyle/>
          <a:p>
            <a:pPr/>
          </a:p>
        </p:txBody>
      </p:sp>
      <p:sp>
        <p:nvSpPr>
          <p:cNvPr id="310" name="Line"/>
          <p:cNvSpPr/>
          <p:nvPr/>
        </p:nvSpPr>
        <p:spPr>
          <a:xfrm flipH="1" flipV="1">
            <a:off x="20859140" y="9179381"/>
            <a:ext cx="125813" cy="862069"/>
          </a:xfrm>
          <a:prstGeom prst="line">
            <a:avLst/>
          </a:prstGeom>
          <a:ln w="50800">
            <a:solidFill>
              <a:schemeClr val="accent6"/>
            </a:solidFill>
            <a:tailEnd type="triangle"/>
          </a:ln>
        </p:spPr>
        <p:txBody>
          <a:bodyPr lIns="91437" tIns="91437" rIns="91437" bIns="91437"/>
          <a:lstStyle/>
          <a:p>
            <a:pPr/>
          </a:p>
        </p:txBody>
      </p:sp>
      <p:sp>
        <p:nvSpPr>
          <p:cNvPr id="311" name="TextBox 6"/>
          <p:cNvSpPr txBox="1"/>
          <p:nvPr/>
        </p:nvSpPr>
        <p:spPr>
          <a:xfrm>
            <a:off x="20068047" y="2918128"/>
            <a:ext cx="2584700" cy="911539"/>
          </a:xfrm>
          <a:prstGeom prst="rect">
            <a:avLst/>
          </a:prstGeom>
          <a:ln w="25400">
            <a:miter lim="400000"/>
          </a:ln>
          <a:extLst>
            <a:ext uri="{C572A759-6A51-4108-AA02-DFA0A04FC94B}">
              <ma14:wrappingTextBoxFlag xmlns:ma14="http://schemas.microsoft.com/office/mac/drawingml/2011/main" val="1"/>
            </a:ext>
          </a:extLst>
        </p:spPr>
        <p:txBody>
          <a:bodyPr lIns="91437" tIns="91437" rIns="91437" bIns="91437">
            <a:spAutoFit/>
          </a:bodyPr>
          <a:lstStyle>
            <a:lvl1pPr>
              <a:defRPr b="1" sz="4800">
                <a:solidFill>
                  <a:srgbClr val="151D0E"/>
                </a:solidFill>
                <a:effectLst>
                  <a:outerShdw sx="100000" sy="100000" kx="0" ky="0" algn="b" rotWithShape="0" blurRad="50800" dist="38100" dir="2700000">
                    <a:srgbClr val="FFFFFF">
                      <a:alpha val="43000"/>
                    </a:srgbClr>
                  </a:outerShdw>
                </a:effectLst>
                <a:latin typeface="Bangla Sangam MN"/>
                <a:ea typeface="Bangla Sangam MN"/>
                <a:cs typeface="Bangla Sangam MN"/>
                <a:sym typeface="Bangla Sangam MN"/>
              </a:defRPr>
            </a:lvl1pPr>
          </a:lstStyle>
          <a:p>
            <a:pPr/>
            <a:r>
              <a:t>Injection</a:t>
            </a:r>
          </a:p>
        </p:txBody>
      </p:sp>
      <p:sp>
        <p:nvSpPr>
          <p:cNvPr id="312" name="TextBox 6"/>
          <p:cNvSpPr txBox="1"/>
          <p:nvPr/>
        </p:nvSpPr>
        <p:spPr>
          <a:xfrm>
            <a:off x="17129388" y="2918128"/>
            <a:ext cx="2584700" cy="911539"/>
          </a:xfrm>
          <a:prstGeom prst="rect">
            <a:avLst/>
          </a:prstGeom>
          <a:ln w="25400">
            <a:miter lim="400000"/>
          </a:ln>
          <a:extLst>
            <a:ext uri="{C572A759-6A51-4108-AA02-DFA0A04FC94B}">
              <ma14:wrappingTextBoxFlag xmlns:ma14="http://schemas.microsoft.com/office/mac/drawingml/2011/main" val="1"/>
            </a:ext>
          </a:extLst>
        </p:spPr>
        <p:txBody>
          <a:bodyPr lIns="91437" tIns="91437" rIns="91437" bIns="91437">
            <a:spAutoFit/>
          </a:bodyPr>
          <a:lstStyle>
            <a:lvl1pPr>
              <a:defRPr b="1" sz="4800">
                <a:solidFill>
                  <a:srgbClr val="151D0E"/>
                </a:solidFill>
                <a:effectLst>
                  <a:outerShdw sx="100000" sy="100000" kx="0" ky="0" algn="b" rotWithShape="0" blurRad="50800" dist="38100" dir="2700000">
                    <a:srgbClr val="FFFFFF">
                      <a:alpha val="43000"/>
                    </a:srgbClr>
                  </a:outerShdw>
                </a:effectLst>
                <a:latin typeface="Bangla Sangam MN"/>
                <a:ea typeface="Bangla Sangam MN"/>
                <a:cs typeface="Bangla Sangam MN"/>
                <a:sym typeface="Bangla Sangam MN"/>
              </a:defRPr>
            </a:lvl1pPr>
          </a:lstStyle>
          <a:p>
            <a:pPr/>
            <a:r>
              <a:t>Escape</a:t>
            </a:r>
          </a:p>
        </p:txBody>
      </p:sp>
      <p:sp>
        <p:nvSpPr>
          <p:cNvPr id="313" name="Line"/>
          <p:cNvSpPr/>
          <p:nvPr/>
        </p:nvSpPr>
        <p:spPr>
          <a:xfrm>
            <a:off x="18123785" y="3750665"/>
            <a:ext cx="1" cy="598406"/>
          </a:xfrm>
          <a:prstGeom prst="line">
            <a:avLst/>
          </a:prstGeom>
          <a:ln w="50800">
            <a:solidFill>
              <a:schemeClr val="accent6"/>
            </a:solidFill>
            <a:tailEnd type="triangle"/>
          </a:ln>
        </p:spPr>
        <p:txBody>
          <a:bodyPr lIns="91437" tIns="91437" rIns="91437" bIns="91437"/>
          <a:lstStyle/>
          <a:p>
            <a:pPr/>
          </a:p>
        </p:txBody>
      </p:sp>
      <p:sp>
        <p:nvSpPr>
          <p:cNvPr id="314" name="Line"/>
          <p:cNvSpPr/>
          <p:nvPr/>
        </p:nvSpPr>
        <p:spPr>
          <a:xfrm>
            <a:off x="20659010" y="3750665"/>
            <a:ext cx="1" cy="598406"/>
          </a:xfrm>
          <a:prstGeom prst="line">
            <a:avLst/>
          </a:prstGeom>
          <a:ln w="50800">
            <a:solidFill>
              <a:schemeClr val="accent6"/>
            </a:solidFill>
            <a:tailEnd type="triangle"/>
          </a:ln>
        </p:spPr>
        <p:txBody>
          <a:bodyPr lIns="91437" tIns="91437" rIns="91437" bIns="91437"/>
          <a:lstStyle/>
          <a:p>
            <a:pPr/>
          </a:p>
        </p:txBody>
      </p:sp>
      <p:sp>
        <p:nvSpPr>
          <p:cNvPr id="315" name="Slide Number Placeholder 3"/>
          <p:cNvSpPr txBox="1"/>
          <p:nvPr>
            <p:ph type="sldNum" sz="quarter" idx="2"/>
          </p:nvPr>
        </p:nvSpPr>
        <p:spPr>
          <a:xfrm>
            <a:off x="23187914" y="12548170"/>
            <a:ext cx="435339" cy="716277"/>
          </a:xfrm>
          <a:prstGeom prst="rect">
            <a:avLst/>
          </a:prstGeom>
          <a:extLst>
            <a:ext uri="{C572A759-6A51-4108-AA02-DFA0A04FC94B}">
              <ma14:wrappingTextBoxFlag xmlns:ma14="http://schemas.microsoft.com/office/mac/drawingml/2011/main" val="1"/>
            </a:ext>
          </a:extLst>
        </p:spPr>
        <p:txBody>
          <a:bodyPr/>
          <a:lstStyle>
            <a:lvl1pPr>
              <a:defRPr b="0">
                <a:solidFill>
                  <a:srgbClr val="595959"/>
                </a:solidFill>
                <a:effectLst>
                  <a:outerShdw sx="100000" sy="100000" kx="0" ky="0" algn="b" rotWithShape="0" blurRad="50800" dist="38100" dir="2700000">
                    <a:srgbClr val="FFFFFF">
                      <a:alpha val="43000"/>
                    </a:srgbClr>
                  </a:outerShdw>
                </a:effectLst>
                <a:latin typeface="+mn-lt"/>
                <a:ea typeface="+mn-ea"/>
                <a:cs typeface="+mn-cs"/>
                <a:sym typeface="Calibri"/>
              </a:defRPr>
            </a:lvl1pPr>
          </a:lstStyle>
          <a:p>
            <a:pPr/>
            <a:fld id="{86CB4B4D-7CA3-9044-876B-883B54F8677D}" type="slidenum"/>
          </a:p>
        </p:txBody>
      </p:sp>
      <p:sp>
        <p:nvSpPr>
          <p:cNvPr id="316" name="Slide Number Placeholder 2"/>
          <p:cNvSpPr txBox="1"/>
          <p:nvPr/>
        </p:nvSpPr>
        <p:spPr>
          <a:xfrm>
            <a:off x="23173403" y="12541820"/>
            <a:ext cx="449850" cy="728977"/>
          </a:xfrm>
          <a:prstGeom prst="rect">
            <a:avLst/>
          </a:prstGeom>
          <a:ln w="25400">
            <a:miter lim="400000"/>
          </a:ln>
          <a:extLst>
            <a:ext uri="{C572A759-6A51-4108-AA02-DFA0A04FC94B}">
              <ma14:wrappingTextBoxFlag xmlns:ma14="http://schemas.microsoft.com/office/mac/drawingml/2011/main" val="1"/>
            </a:ext>
          </a:extLst>
        </p:spPr>
        <p:txBody>
          <a:bodyPr wrap="none" lIns="91437" tIns="91437" rIns="91437" bIns="91437" anchor="ctr">
            <a:spAutoFit/>
          </a:bodyPr>
          <a:lstStyle>
            <a:lvl1pPr algn="r">
              <a:defRPr b="1">
                <a:solidFill>
                  <a:srgbClr val="FFFFFF"/>
                </a:solidFill>
                <a:effectLst>
                  <a:outerShdw sx="100000" sy="100000" kx="0" ky="0" algn="b" rotWithShape="0" blurRad="50800" dist="12700" dir="2700000">
                    <a:srgbClr val="000000"/>
                  </a:outerShdw>
                </a:effectLst>
              </a:defRPr>
            </a:lvl1pPr>
          </a:lstStyle>
          <a:p>
            <a:pPr/>
            <a:fld id="{86CB4B4D-7CA3-9044-876B-883B54F8677D}" type="slidenum"/>
          </a:p>
        </p:txBody>
      </p:sp>
      <p:sp>
        <p:nvSpPr>
          <p:cNvPr id="317" name="N is the number of electrons with respect to the electron Lorentz factor.…"/>
          <p:cNvSpPr txBox="1"/>
          <p:nvPr/>
        </p:nvSpPr>
        <p:spPr>
          <a:xfrm>
            <a:off x="120040" y="6603290"/>
            <a:ext cx="8759406" cy="6879389"/>
          </a:xfrm>
          <a:prstGeom prst="rect">
            <a:avLst/>
          </a:prstGeom>
          <a:ln w="25400">
            <a:miter lim="400000"/>
          </a:ln>
          <a:extLst>
            <a:ext uri="{C572A759-6A51-4108-AA02-DFA0A04FC94B}">
              <ma14:wrappingTextBoxFlag xmlns:ma14="http://schemas.microsoft.com/office/mac/drawingml/2011/main" val="1"/>
            </a:ext>
          </a:extLst>
        </p:spPr>
        <p:txBody>
          <a:bodyPr lIns="91437" tIns="91437" rIns="91437" bIns="91437">
            <a:spAutoFit/>
          </a:bodyPr>
          <a:lstStyle/>
          <a:p>
            <a:pPr marL="742950" indent="-457200">
              <a:lnSpc>
                <a:spcPct val="90000"/>
              </a:lnSpc>
              <a:buSzPct val="100000"/>
              <a:buChar char="•"/>
              <a:defRPr b="1" sz="4400">
                <a:effectLst>
                  <a:outerShdw sx="100000" sy="100000" kx="0" ky="0" algn="b" rotWithShape="0" blurRad="25400" dist="12700" dir="8100000">
                    <a:srgbClr val="FFFFFF"/>
                  </a:outerShdw>
                </a:effectLst>
                <a:latin typeface="Bangla Sangam MN"/>
                <a:ea typeface="Bangla Sangam MN"/>
                <a:cs typeface="Bangla Sangam MN"/>
                <a:sym typeface="Bangla Sangam MN"/>
              </a:defRPr>
            </a:pPr>
            <a:r>
              <a:t>N is the number of electrons with respect to the electron Lorentz factor.</a:t>
            </a:r>
          </a:p>
          <a:p>
            <a:pPr marL="742950" indent="-457200">
              <a:lnSpc>
                <a:spcPct val="90000"/>
              </a:lnSpc>
              <a:buSzPct val="100000"/>
              <a:buChar char="•"/>
              <a:defRPr b="1" sz="4400">
                <a:effectLst>
                  <a:outerShdw sx="100000" sy="100000" kx="0" ky="0" algn="b" rotWithShape="0" blurRad="25400" dist="12700" dir="8100000">
                    <a:srgbClr val="FFFFFF"/>
                  </a:outerShdw>
                </a:effectLst>
                <a:latin typeface="Bangla Sangam MN"/>
                <a:ea typeface="Bangla Sangam MN"/>
                <a:cs typeface="Bangla Sangam MN"/>
                <a:sym typeface="Bangla Sangam MN"/>
              </a:defRPr>
            </a:pPr>
            <a:r>
              <a:t>This version of the equation can be solved analytically, although generally I employ a more accurate accounting of the inverse Compton processes.</a:t>
            </a:r>
          </a:p>
          <a:p>
            <a:pPr marL="742950" indent="-457200">
              <a:lnSpc>
                <a:spcPct val="90000"/>
              </a:lnSpc>
              <a:buSzPct val="100000"/>
              <a:buChar char="•"/>
              <a:defRPr b="1" sz="4400">
                <a:effectLst>
                  <a:outerShdw sx="100000" sy="100000" kx="0" ky="0" algn="b" rotWithShape="0" blurRad="25400" dist="12700" dir="8100000">
                    <a:srgbClr val="FFFFFF"/>
                  </a:outerShdw>
                </a:effectLst>
                <a:latin typeface="Bangla Sangam MN"/>
                <a:ea typeface="Bangla Sangam MN"/>
                <a:cs typeface="Bangla Sangam MN"/>
                <a:sym typeface="Bangla Sangam MN"/>
              </a:defRPr>
            </a:pPr>
            <a:r>
              <a:t>An analogous equation is solved for the proton population. </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3"/>
          <a:srcRect l="0" t="0" r="0" b="0"/>
          <a:tile tx="0" ty="0" sx="100000" sy="100000" flip="none" algn="tl"/>
        </a:blipFill>
      </p:bgPr>
    </p:bg>
    <p:spTree>
      <p:nvGrpSpPr>
        <p:cNvPr id="1" name=""/>
        <p:cNvGrpSpPr/>
        <p:nvPr/>
      </p:nvGrpSpPr>
      <p:grpSpPr>
        <a:xfrm>
          <a:off x="0" y="0"/>
          <a:ext cx="0" cy="0"/>
          <a:chOff x="0" y="0"/>
          <a:chExt cx="0" cy="0"/>
        </a:xfrm>
      </p:grpSpPr>
      <p:sp>
        <p:nvSpPr>
          <p:cNvPr id="321" name="Title 1"/>
          <p:cNvSpPr txBox="1"/>
          <p:nvPr>
            <p:ph type="title"/>
          </p:nvPr>
        </p:nvSpPr>
        <p:spPr>
          <a:xfrm>
            <a:off x="2121114" y="353056"/>
            <a:ext cx="20141772" cy="2286003"/>
          </a:xfrm>
          <a:prstGeom prst="rect">
            <a:avLst/>
          </a:prstGeom>
        </p:spPr>
        <p:txBody>
          <a:bodyPr/>
          <a:lstStyle>
            <a:lvl1pPr defTabSz="799366">
              <a:defRPr b="1" sz="6768">
                <a:solidFill>
                  <a:srgbClr val="151D0E"/>
                </a:solidFill>
                <a:effectLst>
                  <a:outerShdw sx="100000" sy="100000" kx="0" ky="0" algn="b" rotWithShape="0" blurRad="35814" dist="11938" dir="8100000">
                    <a:srgbClr val="FFFFFF"/>
                  </a:outerShdw>
                </a:effectLst>
                <a:latin typeface="+mj-lt"/>
                <a:ea typeface="+mj-ea"/>
                <a:cs typeface="+mj-cs"/>
                <a:sym typeface="Helvetica"/>
              </a:defRPr>
            </a:lvl1pPr>
          </a:lstStyle>
          <a:p>
            <a:pPr/>
            <a:r>
              <a:t>A Simplified Analytic Electron Distribution with Explicit Physics</a:t>
            </a:r>
          </a:p>
        </p:txBody>
      </p:sp>
      <p:sp>
        <p:nvSpPr>
          <p:cNvPr id="322" name="Orange: balance between Fermi I and Fermi II terms…"/>
          <p:cNvSpPr txBox="1"/>
          <p:nvPr/>
        </p:nvSpPr>
        <p:spPr>
          <a:xfrm>
            <a:off x="16051710" y="4802964"/>
            <a:ext cx="8094350" cy="5273593"/>
          </a:xfrm>
          <a:prstGeom prst="rect">
            <a:avLst/>
          </a:prstGeom>
          <a:ln w="25400">
            <a:miter lim="400000"/>
          </a:ln>
          <a:extLst>
            <a:ext uri="{C572A759-6A51-4108-AA02-DFA0A04FC94B}">
              <ma14:wrappingTextBoxFlag xmlns:ma14="http://schemas.microsoft.com/office/mac/drawingml/2011/main" val="1"/>
            </a:ext>
          </a:extLst>
        </p:spPr>
        <p:txBody>
          <a:bodyPr lIns="91437" tIns="91437" rIns="91437" bIns="91437">
            <a:spAutoFit/>
          </a:bodyPr>
          <a:lstStyle/>
          <a:p>
            <a:pPr marL="457200" indent="-457200">
              <a:buSzPct val="100000"/>
              <a:buChar char="•"/>
              <a:defRPr b="1" sz="4400">
                <a:effectLst>
                  <a:outerShdw sx="100000" sy="100000" kx="0" ky="0" algn="b" rotWithShape="0" blurRad="25400" dist="12700" dir="8100000">
                    <a:srgbClr val="FFFFFF"/>
                  </a:outerShdw>
                </a:effectLst>
                <a:latin typeface="Bangla Sangam MN"/>
                <a:ea typeface="Bangla Sangam MN"/>
                <a:cs typeface="Bangla Sangam MN"/>
                <a:sym typeface="Bangla Sangam MN"/>
              </a:defRPr>
            </a:pPr>
            <a:r>
              <a:t>Orange: balance between Fermi I and Fermi II terms</a:t>
            </a:r>
          </a:p>
          <a:p>
            <a:pPr marL="457200" indent="-457200">
              <a:buSzPct val="100000"/>
              <a:buChar char="•"/>
              <a:defRPr b="1" sz="4400">
                <a:effectLst>
                  <a:outerShdw sx="100000" sy="100000" kx="0" ky="0" algn="b" rotWithShape="0" blurRad="25400" dist="12700" dir="8100000">
                    <a:srgbClr val="FFFFFF"/>
                  </a:outerShdw>
                </a:effectLst>
                <a:latin typeface="Bangla Sangam MN"/>
                <a:ea typeface="Bangla Sangam MN"/>
                <a:cs typeface="Bangla Sangam MN"/>
                <a:sym typeface="Bangla Sangam MN"/>
              </a:defRPr>
            </a:pPr>
            <a:r>
              <a:t>Green: dominated by Fermi II acceleration</a:t>
            </a:r>
          </a:p>
          <a:p>
            <a:pPr marL="457200" indent="-457200">
              <a:buSzPct val="100000"/>
              <a:buChar char="•"/>
              <a:defRPr b="1" sz="4400">
                <a:effectLst>
                  <a:outerShdw sx="100000" sy="100000" kx="0" ky="0" algn="b" rotWithShape="0" blurRad="25400" dist="12700" dir="8100000">
                    <a:srgbClr val="FFFFFF"/>
                  </a:outerShdw>
                </a:effectLst>
                <a:latin typeface="Bangla Sangam MN"/>
                <a:ea typeface="Bangla Sangam MN"/>
                <a:cs typeface="Bangla Sangam MN"/>
                <a:sym typeface="Bangla Sangam MN"/>
              </a:defRPr>
            </a:pPr>
            <a:r>
              <a:t>These components of the analytic solution are NOT separable</a:t>
            </a:r>
          </a:p>
        </p:txBody>
      </p:sp>
      <p:grpSp>
        <p:nvGrpSpPr>
          <p:cNvPr id="333" name="Group 37"/>
          <p:cNvGrpSpPr/>
          <p:nvPr/>
        </p:nvGrpSpPr>
        <p:grpSpPr>
          <a:xfrm>
            <a:off x="941957" y="3159919"/>
            <a:ext cx="14597348" cy="9270950"/>
            <a:chOff x="-1" y="0"/>
            <a:chExt cx="14597345" cy="9270948"/>
          </a:xfrm>
        </p:grpSpPr>
        <p:pic>
          <p:nvPicPr>
            <p:cNvPr id="323" name="Picture 36" descr="Picture 36"/>
            <p:cNvPicPr>
              <a:picLocks noChangeAspect="1"/>
            </p:cNvPicPr>
            <p:nvPr/>
          </p:nvPicPr>
          <p:blipFill>
            <a:blip r:embed="rId4">
              <a:extLst/>
            </a:blip>
            <a:stretch>
              <a:fillRect/>
            </a:stretch>
          </p:blipFill>
          <p:spPr>
            <a:xfrm>
              <a:off x="34799" y="0"/>
              <a:ext cx="14562546" cy="9270949"/>
            </a:xfrm>
            <a:prstGeom prst="rect">
              <a:avLst/>
            </a:prstGeom>
            <a:ln w="101600" cap="flat">
              <a:solidFill>
                <a:srgbClr val="2B390F"/>
              </a:solidFill>
              <a:prstDash val="solid"/>
              <a:round/>
            </a:ln>
            <a:effectLst/>
          </p:spPr>
        </p:pic>
        <p:grpSp>
          <p:nvGrpSpPr>
            <p:cNvPr id="332" name="Group 34"/>
            <p:cNvGrpSpPr/>
            <p:nvPr/>
          </p:nvGrpSpPr>
          <p:grpSpPr>
            <a:xfrm>
              <a:off x="-2" y="572490"/>
              <a:ext cx="11505132" cy="8678716"/>
              <a:chOff x="-1" y="0"/>
              <a:chExt cx="11505130" cy="8678715"/>
            </a:xfrm>
          </p:grpSpPr>
          <p:sp>
            <p:nvSpPr>
              <p:cNvPr id="324" name="TextBox 28"/>
              <p:cNvSpPr txBox="1"/>
              <p:nvPr/>
            </p:nvSpPr>
            <p:spPr>
              <a:xfrm rot="16200000">
                <a:off x="-1090088" y="3326250"/>
                <a:ext cx="3062147" cy="881973"/>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7" tIns="91437" rIns="91437" bIns="91437" numCol="1" anchor="t">
                <a:noAutofit/>
              </a:bodyPr>
              <a:lstStyle/>
              <a:p>
                <a:pPr>
                  <a:defRPr>
                    <a:latin typeface="+mn-lt"/>
                    <a:ea typeface="+mn-ea"/>
                    <a:cs typeface="+mn-cs"/>
                    <a:sym typeface="Calibri"/>
                  </a:defRPr>
                </a:pPr>
                <a:r>
                  <a:t>log</a:t>
                </a:r>
                <a:r>
                  <a:rPr baseline="-16555"/>
                  <a:t>10</a:t>
                </a:r>
                <a:r>
                  <a:t>[N(</a:t>
                </a:r>
                <a:r>
                  <a:rPr>
                    <a:latin typeface="Symbol"/>
                    <a:ea typeface="Symbol"/>
                    <a:cs typeface="Symbol"/>
                    <a:sym typeface="Symbol"/>
                  </a:rPr>
                  <a:t>g)</a:t>
                </a:r>
                <a:r>
                  <a:t>]</a:t>
                </a:r>
              </a:p>
            </p:txBody>
          </p:sp>
          <p:grpSp>
            <p:nvGrpSpPr>
              <p:cNvPr id="331" name="Group 33"/>
              <p:cNvGrpSpPr/>
              <p:nvPr/>
            </p:nvGrpSpPr>
            <p:grpSpPr>
              <a:xfrm>
                <a:off x="3779731" y="0"/>
                <a:ext cx="7725399" cy="8678716"/>
                <a:chOff x="0" y="0"/>
                <a:chExt cx="7725397" cy="8678715"/>
              </a:xfrm>
            </p:grpSpPr>
            <p:sp>
              <p:nvSpPr>
                <p:cNvPr id="325" name="TextBox 27"/>
                <p:cNvSpPr txBox="1"/>
                <p:nvPr/>
              </p:nvSpPr>
              <p:spPr>
                <a:xfrm>
                  <a:off x="3264416" y="7796742"/>
                  <a:ext cx="2140985" cy="881974"/>
                </a:xfrm>
                <a:prstGeom prst="rect">
                  <a:avLst/>
                </a:prstGeom>
                <a:noFill/>
                <a:ln w="25400" cap="flat">
                  <a:noFill/>
                  <a:miter lim="400000"/>
                </a:ln>
                <a:effectLst/>
                <a:extLst>
                  <a:ext uri="{C572A759-6A51-4108-AA02-DFA0A04FC94B}">
                    <ma14:wrappingTextBoxFlag xmlns:ma14="http://schemas.microsoft.com/office/mac/drawingml/2011/main" val="1"/>
                  </a:ext>
                </a:extLst>
              </p:spPr>
              <p:txBody>
                <a:bodyPr wrap="square" lIns="91437" tIns="91437" rIns="91437" bIns="91437" numCol="1" anchor="t">
                  <a:noAutofit/>
                </a:bodyPr>
                <a:lstStyle/>
                <a:p>
                  <a:pPr>
                    <a:defRPr>
                      <a:latin typeface="+mn-lt"/>
                      <a:ea typeface="+mn-ea"/>
                      <a:cs typeface="+mn-cs"/>
                      <a:sym typeface="Calibri"/>
                    </a:defRPr>
                  </a:pPr>
                  <a:r>
                    <a:t>log</a:t>
                  </a:r>
                  <a:r>
                    <a:rPr baseline="-16555"/>
                    <a:t>10</a:t>
                  </a:r>
                  <a:r>
                    <a:t>[</a:t>
                  </a:r>
                  <a:r>
                    <a:rPr>
                      <a:latin typeface="Symbol"/>
                      <a:ea typeface="Symbol"/>
                      <a:cs typeface="Symbol"/>
                      <a:sym typeface="Symbol"/>
                    </a:rPr>
                    <a:t>g</a:t>
                  </a:r>
                  <a:r>
                    <a:t>]</a:t>
                  </a:r>
                </a:p>
              </p:txBody>
            </p:sp>
            <p:grpSp>
              <p:nvGrpSpPr>
                <p:cNvPr id="330" name="Group 32"/>
                <p:cNvGrpSpPr/>
                <p:nvPr/>
              </p:nvGrpSpPr>
              <p:grpSpPr>
                <a:xfrm>
                  <a:off x="-1" y="-1"/>
                  <a:ext cx="7725399" cy="1466754"/>
                  <a:chOff x="0" y="0"/>
                  <a:chExt cx="7725397" cy="1466752"/>
                </a:xfrm>
              </p:grpSpPr>
              <p:grpSp>
                <p:nvGrpSpPr>
                  <p:cNvPr id="328" name="Group 31"/>
                  <p:cNvGrpSpPr/>
                  <p:nvPr/>
                </p:nvGrpSpPr>
                <p:grpSpPr>
                  <a:xfrm>
                    <a:off x="0" y="15276"/>
                    <a:ext cx="7725398" cy="1451477"/>
                    <a:chOff x="0" y="0"/>
                    <a:chExt cx="7725397" cy="1451476"/>
                  </a:xfrm>
                </p:grpSpPr>
                <p:pic>
                  <p:nvPicPr>
                    <p:cNvPr id="326" name="Picture 26" descr="Picture 26"/>
                    <p:cNvPicPr>
                      <a:picLocks noChangeAspect="1"/>
                    </p:cNvPicPr>
                    <p:nvPr/>
                  </p:nvPicPr>
                  <p:blipFill>
                    <a:blip r:embed="rId5">
                      <a:extLst/>
                    </a:blip>
                    <a:stretch>
                      <a:fillRect/>
                    </a:stretch>
                  </p:blipFill>
                  <p:spPr>
                    <a:xfrm>
                      <a:off x="-1" y="28491"/>
                      <a:ext cx="7725399" cy="1362275"/>
                    </a:xfrm>
                    <a:prstGeom prst="rect">
                      <a:avLst/>
                    </a:prstGeom>
                    <a:ln w="12700" cap="flat">
                      <a:noFill/>
                      <a:miter lim="400000"/>
                    </a:ln>
                    <a:effectLst/>
                  </p:spPr>
                </p:pic>
                <p:sp>
                  <p:nvSpPr>
                    <p:cNvPr id="327" name="Rounded Rectangle 29"/>
                    <p:cNvSpPr/>
                    <p:nvPr/>
                  </p:nvSpPr>
                  <p:spPr>
                    <a:xfrm>
                      <a:off x="3678469" y="-1"/>
                      <a:ext cx="2361501" cy="1451478"/>
                    </a:xfrm>
                    <a:prstGeom prst="roundRect">
                      <a:avLst>
                        <a:gd name="adj" fmla="val 16667"/>
                      </a:avLst>
                    </a:prstGeom>
                    <a:solidFill>
                      <a:srgbClr val="E46C0A">
                        <a:alpha val="10000"/>
                      </a:srgbClr>
                    </a:solidFill>
                    <a:ln w="3175" cap="flat">
                      <a:solidFill>
                        <a:srgbClr val="E46C0A"/>
                      </a:solidFill>
                      <a:prstDash val="solid"/>
                      <a:round/>
                    </a:ln>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grpSp>
              <p:sp>
                <p:nvSpPr>
                  <p:cNvPr id="329" name="Rounded Rectangle 30"/>
                  <p:cNvSpPr/>
                  <p:nvPr/>
                </p:nvSpPr>
                <p:spPr>
                  <a:xfrm>
                    <a:off x="6316933" y="0"/>
                    <a:ext cx="1255520" cy="1451475"/>
                  </a:xfrm>
                  <a:prstGeom prst="roundRect">
                    <a:avLst>
                      <a:gd name="adj" fmla="val 16667"/>
                    </a:avLst>
                  </a:prstGeom>
                  <a:solidFill>
                    <a:srgbClr val="008000">
                      <a:alpha val="10000"/>
                    </a:srgbClr>
                  </a:solidFill>
                  <a:ln w="3175" cap="flat">
                    <a:solidFill>
                      <a:srgbClr val="008000"/>
                    </a:solidFill>
                    <a:prstDash val="solid"/>
                    <a:round/>
                  </a:ln>
                  <a:effectLst/>
                </p:spPr>
                <p:txBody>
                  <a:bodyPr wrap="square" lIns="91437" tIns="91437" rIns="91437" bIns="91437" numCol="1" anchor="ctr">
                    <a:noAutofit/>
                  </a:bodyPr>
                  <a:lstStyle/>
                  <a:p>
                    <a:pPr algn="ctr">
                      <a:defRPr>
                        <a:solidFill>
                          <a:srgbClr val="FFFFFF"/>
                        </a:solidFill>
                        <a:latin typeface="+mn-lt"/>
                        <a:ea typeface="+mn-ea"/>
                        <a:cs typeface="+mn-cs"/>
                        <a:sym typeface="Calibri"/>
                      </a:defRPr>
                    </a:pPr>
                  </a:p>
                </p:txBody>
              </p:sp>
            </p:grpSp>
          </p:grpSp>
        </p:grpSp>
      </p:grpSp>
      <p:sp>
        <p:nvSpPr>
          <p:cNvPr id="334" name="TextBox 4"/>
          <p:cNvSpPr txBox="1"/>
          <p:nvPr/>
        </p:nvSpPr>
        <p:spPr>
          <a:xfrm>
            <a:off x="3297200" y="12951729"/>
            <a:ext cx="7257899" cy="611105"/>
          </a:xfrm>
          <a:prstGeom prst="rect">
            <a:avLst/>
          </a:prstGeom>
          <a:ln w="25400">
            <a:miter lim="400000"/>
          </a:ln>
          <a:extLst>
            <a:ext uri="{C572A759-6A51-4108-AA02-DFA0A04FC94B}">
              <ma14:wrappingTextBoxFlag xmlns:ma14="http://schemas.microsoft.com/office/mac/drawingml/2011/main" val="1"/>
            </a:ext>
          </a:extLst>
        </p:spPr>
        <p:txBody>
          <a:bodyPr lIns="91437" tIns="91437" rIns="91437" bIns="91437">
            <a:spAutoFit/>
          </a:bodyPr>
          <a:lstStyle>
            <a:lvl1pPr>
              <a:defRPr b="1" sz="2800">
                <a:effectLst>
                  <a:outerShdw sx="100000" sy="100000" kx="0" ky="0" algn="b" rotWithShape="0" blurRad="12700" dist="12700" dir="8100000">
                    <a:srgbClr val="FFFFFF">
                      <a:alpha val="80000"/>
                    </a:srgbClr>
                  </a:outerShdw>
                </a:effectLst>
                <a:latin typeface="Bangla Sangam MN"/>
                <a:ea typeface="Bangla Sangam MN"/>
                <a:cs typeface="Bangla Sangam MN"/>
                <a:sym typeface="Bangla Sangam MN"/>
              </a:defRPr>
            </a:lvl1pPr>
          </a:lstStyle>
          <a:p>
            <a:pPr/>
            <a:r>
              <a:t>Lewis et al. (2019)</a:t>
            </a:r>
          </a:p>
        </p:txBody>
      </p:sp>
      <p:sp>
        <p:nvSpPr>
          <p:cNvPr id="335" name="Slide Number Placeholder 2"/>
          <p:cNvSpPr txBox="1"/>
          <p:nvPr/>
        </p:nvSpPr>
        <p:spPr>
          <a:xfrm>
            <a:off x="23173403" y="12541820"/>
            <a:ext cx="449850" cy="728977"/>
          </a:xfrm>
          <a:prstGeom prst="rect">
            <a:avLst/>
          </a:prstGeom>
          <a:ln w="25400">
            <a:miter lim="400000"/>
          </a:ln>
          <a:extLst>
            <a:ext uri="{C572A759-6A51-4108-AA02-DFA0A04FC94B}">
              <ma14:wrappingTextBoxFlag xmlns:ma14="http://schemas.microsoft.com/office/mac/drawingml/2011/main" val="1"/>
            </a:ext>
          </a:extLst>
        </p:spPr>
        <p:txBody>
          <a:bodyPr wrap="none" lIns="91437" tIns="91437" rIns="91437" bIns="91437" anchor="ctr">
            <a:spAutoFit/>
          </a:bodyPr>
          <a:lstStyle>
            <a:lvl1pPr algn="r">
              <a:defRPr b="1">
                <a:solidFill>
                  <a:srgbClr val="FFFFFF"/>
                </a:solidFill>
                <a:effectLst>
                  <a:outerShdw sx="100000" sy="100000" kx="0" ky="0" algn="b" rotWithShape="0" blurRad="50800" dist="12700" dir="2700000">
                    <a:srgbClr val="000000"/>
                  </a:outerShdw>
                </a:effectLst>
              </a:defRPr>
            </a:lvl1pPr>
          </a:lstStyle>
          <a:p>
            <a:pPr/>
            <a:fld id="{86CB4B4D-7CA3-9044-876B-883B54F8677D}" type="slidenum"/>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3"/>
          <a:srcRect l="0" t="0" r="0" b="0"/>
          <a:tile tx="0" ty="0" sx="100000" sy="100000" flip="none" algn="tl"/>
        </a:blipFill>
      </p:bgPr>
    </p:bg>
    <p:spTree>
      <p:nvGrpSpPr>
        <p:cNvPr id="1" name=""/>
        <p:cNvGrpSpPr/>
        <p:nvPr/>
      </p:nvGrpSpPr>
      <p:grpSpPr>
        <a:xfrm>
          <a:off x="0" y="0"/>
          <a:ext cx="0" cy="0"/>
          <a:chOff x="0" y="0"/>
          <a:chExt cx="0" cy="0"/>
        </a:xfrm>
      </p:grpSpPr>
      <p:sp>
        <p:nvSpPr>
          <p:cNvPr id="339" name="Title 1"/>
          <p:cNvSpPr txBox="1"/>
          <p:nvPr>
            <p:ph type="title"/>
          </p:nvPr>
        </p:nvSpPr>
        <p:spPr>
          <a:xfrm>
            <a:off x="1027399" y="518728"/>
            <a:ext cx="22518063" cy="2286003"/>
          </a:xfrm>
          <a:prstGeom prst="rect">
            <a:avLst/>
          </a:prstGeom>
        </p:spPr>
        <p:txBody>
          <a:bodyPr/>
          <a:lstStyle>
            <a:lvl1pPr defTabSz="704087">
              <a:defRPr b="1" sz="6775">
                <a:solidFill>
                  <a:srgbClr val="151D0E"/>
                </a:solidFill>
                <a:effectLst>
                  <a:outerShdw sx="100000" sy="100000" kx="0" ky="0" algn="b" rotWithShape="0" blurRad="29337" dist="9779" dir="8100000">
                    <a:srgbClr val="FFFFFF"/>
                  </a:outerShdw>
                </a:effectLst>
                <a:latin typeface="+mj-lt"/>
                <a:ea typeface="+mj-ea"/>
                <a:cs typeface="+mj-cs"/>
                <a:sym typeface="Helvetica"/>
              </a:defRPr>
            </a:lvl1pPr>
          </a:lstStyle>
          <a:p>
            <a:pPr/>
            <a:r>
              <a:t>How Acceleration Processes Impact Spectral Features</a:t>
            </a:r>
          </a:p>
        </p:txBody>
      </p:sp>
      <p:grpSp>
        <p:nvGrpSpPr>
          <p:cNvPr id="342" name="Group"/>
          <p:cNvGrpSpPr/>
          <p:nvPr/>
        </p:nvGrpSpPr>
        <p:grpSpPr>
          <a:xfrm>
            <a:off x="2110516" y="2877871"/>
            <a:ext cx="20351829" cy="7468252"/>
            <a:chOff x="0" y="0"/>
            <a:chExt cx="20351827" cy="7468250"/>
          </a:xfrm>
        </p:grpSpPr>
        <p:sp>
          <p:nvSpPr>
            <p:cNvPr id="340" name="Rectangle"/>
            <p:cNvSpPr/>
            <p:nvPr/>
          </p:nvSpPr>
          <p:spPr>
            <a:xfrm>
              <a:off x="0" y="211165"/>
              <a:ext cx="20042686" cy="7257086"/>
            </a:xfrm>
            <a:prstGeom prst="rect">
              <a:avLst/>
            </a:prstGeom>
            <a:solidFill>
              <a:srgbClr val="FFFFFF"/>
            </a:solidFill>
            <a:ln w="101600" cap="flat">
              <a:solidFill>
                <a:srgbClr val="000000"/>
              </a:solidFill>
              <a:prstDash val="solid"/>
              <a:round/>
            </a:ln>
            <a:effectLst/>
          </p:spPr>
          <p:txBody>
            <a:bodyPr wrap="square" lIns="91437" tIns="91437" rIns="91437" bIns="91437" numCol="1" anchor="ctr">
              <a:noAutofit/>
            </a:bodyPr>
            <a:lstStyle/>
            <a:p>
              <a:pPr/>
            </a:p>
          </p:txBody>
        </p:sp>
        <p:pic>
          <p:nvPicPr>
            <p:cNvPr id="341" name="SED_model_ParamStdy-eps-converted-to.pdf" descr="SED_model_ParamStdy-eps-converted-to.pdf"/>
            <p:cNvPicPr>
              <a:picLocks noChangeAspect="1"/>
            </p:cNvPicPr>
            <p:nvPr/>
          </p:nvPicPr>
          <p:blipFill>
            <a:blip r:embed="rId4">
              <a:extLst/>
            </a:blip>
            <a:stretch>
              <a:fillRect/>
            </a:stretch>
          </p:blipFill>
          <p:spPr>
            <a:xfrm>
              <a:off x="87229" y="0"/>
              <a:ext cx="20264599" cy="7342324"/>
            </a:xfrm>
            <a:prstGeom prst="rect">
              <a:avLst/>
            </a:prstGeom>
            <a:ln w="12700" cap="flat">
              <a:noFill/>
              <a:miter lim="400000"/>
            </a:ln>
            <a:effectLst/>
          </p:spPr>
        </p:pic>
      </p:grpSp>
      <p:sp>
        <p:nvSpPr>
          <p:cNvPr id="343" name="Fermi-I (shock) acceleration:…"/>
          <p:cNvSpPr txBox="1"/>
          <p:nvPr/>
        </p:nvSpPr>
        <p:spPr>
          <a:xfrm>
            <a:off x="3903755" y="10876650"/>
            <a:ext cx="8458495" cy="1277383"/>
          </a:xfrm>
          <a:prstGeom prst="rect">
            <a:avLst/>
          </a:prstGeom>
          <a:ln w="25400">
            <a:miter lim="400000"/>
          </a:ln>
          <a:extLst>
            <a:ext uri="{C572A759-6A51-4108-AA02-DFA0A04FC94B}">
              <ma14:wrappingTextBoxFlag xmlns:ma14="http://schemas.microsoft.com/office/mac/drawingml/2011/main" val="1"/>
            </a:ext>
          </a:extLst>
        </p:spPr>
        <p:txBody>
          <a:bodyPr lIns="68579" tIns="68579" rIns="68579" bIns="68579">
            <a:spAutoFit/>
          </a:bodyPr>
          <a:lstStyle/>
          <a:p>
            <a:pPr>
              <a:defRPr b="1">
                <a:effectLst>
                  <a:outerShdw sx="100000" sy="100000" kx="0" ky="0" algn="b" rotWithShape="0" blurRad="12700" dist="25400" dir="8100000">
                    <a:srgbClr val="FFFFFF">
                      <a:alpha val="40000"/>
                    </a:srgbClr>
                  </a:outerShdw>
                </a:effectLst>
                <a:latin typeface="Bangla Sangam MN"/>
                <a:ea typeface="Bangla Sangam MN"/>
                <a:cs typeface="Bangla Sangam MN"/>
                <a:sym typeface="Bangla Sangam MN"/>
              </a:defRPr>
            </a:pPr>
            <a:r>
              <a:t>Fermi-I (shock) acceleration:</a:t>
            </a:r>
          </a:p>
          <a:p>
            <a:pPr>
              <a:defRPr b="1">
                <a:effectLst>
                  <a:outerShdw sx="100000" sy="100000" kx="0" ky="0" algn="b" rotWithShape="0" blurRad="12700" dist="25400" dir="8100000">
                    <a:srgbClr val="FFFFFF">
                      <a:alpha val="40000"/>
                    </a:srgbClr>
                  </a:outerShdw>
                </a:effectLst>
                <a:latin typeface="Bangla Sangam MN"/>
                <a:ea typeface="Bangla Sangam MN"/>
                <a:cs typeface="Bangla Sangam MN"/>
                <a:sym typeface="Bangla Sangam MN"/>
              </a:defRPr>
            </a:pPr>
            <a:r>
              <a:t>As red intensifies, the shock increases</a:t>
            </a:r>
          </a:p>
        </p:txBody>
      </p:sp>
      <p:sp>
        <p:nvSpPr>
          <p:cNvPr id="344" name="Fermi-II (stochastic) acceleration…"/>
          <p:cNvSpPr txBox="1"/>
          <p:nvPr/>
        </p:nvSpPr>
        <p:spPr>
          <a:xfrm>
            <a:off x="12833693" y="10876650"/>
            <a:ext cx="8458495" cy="1277383"/>
          </a:xfrm>
          <a:prstGeom prst="rect">
            <a:avLst/>
          </a:prstGeom>
          <a:ln w="25400">
            <a:miter lim="400000"/>
          </a:ln>
          <a:extLst>
            <a:ext uri="{C572A759-6A51-4108-AA02-DFA0A04FC94B}">
              <ma14:wrappingTextBoxFlag xmlns:ma14="http://schemas.microsoft.com/office/mac/drawingml/2011/main" val="1"/>
            </a:ext>
          </a:extLst>
        </p:spPr>
        <p:txBody>
          <a:bodyPr lIns="68579" tIns="68579" rIns="68579" bIns="68579">
            <a:spAutoFit/>
          </a:bodyPr>
          <a:lstStyle/>
          <a:p>
            <a:pPr>
              <a:defRPr b="1">
                <a:effectLst>
                  <a:outerShdw sx="100000" sy="100000" kx="0" ky="0" algn="b" rotWithShape="0" blurRad="12700" dist="25400" dir="8100000">
                    <a:srgbClr val="FFFFFF">
                      <a:alpha val="40000"/>
                    </a:srgbClr>
                  </a:outerShdw>
                </a:effectLst>
                <a:latin typeface="Bangla Sangam MN"/>
                <a:ea typeface="Bangla Sangam MN"/>
                <a:cs typeface="Bangla Sangam MN"/>
                <a:sym typeface="Bangla Sangam MN"/>
              </a:defRPr>
            </a:pPr>
            <a:r>
              <a:t>Fermi-II (stochastic) acceleration</a:t>
            </a:r>
          </a:p>
          <a:p>
            <a:pPr>
              <a:defRPr b="1">
                <a:effectLst>
                  <a:outerShdw sx="100000" sy="100000" kx="0" ky="0" algn="b" rotWithShape="0" blurRad="12700" dist="25400" dir="8100000">
                    <a:srgbClr val="FFFFFF">
                      <a:alpha val="40000"/>
                    </a:srgbClr>
                  </a:outerShdw>
                </a:effectLst>
                <a:latin typeface="Bangla Sangam MN"/>
                <a:ea typeface="Bangla Sangam MN"/>
                <a:cs typeface="Bangla Sangam MN"/>
                <a:sym typeface="Bangla Sangam MN"/>
              </a:defRPr>
            </a:pPr>
            <a:r>
              <a:t>As blue intensifies, Fermi-II increases</a:t>
            </a:r>
          </a:p>
        </p:txBody>
      </p:sp>
      <p:sp>
        <p:nvSpPr>
          <p:cNvPr id="345" name="TextBox 4"/>
          <p:cNvSpPr txBox="1"/>
          <p:nvPr/>
        </p:nvSpPr>
        <p:spPr>
          <a:xfrm>
            <a:off x="3661093" y="13080803"/>
            <a:ext cx="7257900" cy="611105"/>
          </a:xfrm>
          <a:prstGeom prst="rect">
            <a:avLst/>
          </a:prstGeom>
          <a:ln w="25400">
            <a:miter lim="400000"/>
          </a:ln>
          <a:extLst>
            <a:ext uri="{C572A759-6A51-4108-AA02-DFA0A04FC94B}">
              <ma14:wrappingTextBoxFlag xmlns:ma14="http://schemas.microsoft.com/office/mac/drawingml/2011/main" val="1"/>
            </a:ext>
          </a:extLst>
        </p:spPr>
        <p:txBody>
          <a:bodyPr lIns="91437" tIns="91437" rIns="91437" bIns="91437">
            <a:spAutoFit/>
          </a:bodyPr>
          <a:lstStyle>
            <a:lvl1pPr>
              <a:defRPr b="1" sz="2800">
                <a:effectLst>
                  <a:outerShdw sx="100000" sy="100000" kx="0" ky="0" algn="b" rotWithShape="0" blurRad="12700" dist="12700" dir="8100000">
                    <a:srgbClr val="FFFFFF">
                      <a:alpha val="80000"/>
                    </a:srgbClr>
                  </a:outerShdw>
                </a:effectLst>
                <a:latin typeface="Bangla Sangam MN"/>
                <a:ea typeface="Bangla Sangam MN"/>
                <a:cs typeface="Bangla Sangam MN"/>
                <a:sym typeface="Bangla Sangam MN"/>
              </a:defRPr>
            </a:lvl1pPr>
          </a:lstStyle>
          <a:p>
            <a:pPr/>
            <a:r>
              <a:t>Lewis, Finke, &amp; Becker (2018)</a:t>
            </a:r>
          </a:p>
        </p:txBody>
      </p:sp>
      <p:sp>
        <p:nvSpPr>
          <p:cNvPr id="346" name="The black spectrum is the same in both panels."/>
          <p:cNvSpPr txBox="1"/>
          <p:nvPr/>
        </p:nvSpPr>
        <p:spPr>
          <a:xfrm>
            <a:off x="7488750" y="12374124"/>
            <a:ext cx="9406500" cy="680483"/>
          </a:xfrm>
          <a:prstGeom prst="rect">
            <a:avLst/>
          </a:prstGeom>
          <a:ln w="25400">
            <a:miter lim="400000"/>
          </a:ln>
          <a:extLst>
            <a:ext uri="{C572A759-6A51-4108-AA02-DFA0A04FC94B}">
              <ma14:wrappingTextBoxFlag xmlns:ma14="http://schemas.microsoft.com/office/mac/drawingml/2011/main" val="1"/>
            </a:ext>
          </a:extLst>
        </p:spPr>
        <p:txBody>
          <a:bodyPr lIns="68579" tIns="68579" rIns="68579" bIns="68579">
            <a:spAutoFit/>
          </a:bodyPr>
          <a:lstStyle>
            <a:lvl1pPr>
              <a:defRPr b="1">
                <a:effectLst>
                  <a:outerShdw sx="100000" sy="100000" kx="0" ky="0" algn="b" rotWithShape="0" blurRad="12700" dist="25400" dir="8100000">
                    <a:srgbClr val="FFFFFF">
                      <a:alpha val="40000"/>
                    </a:srgbClr>
                  </a:outerShdw>
                </a:effectLst>
                <a:latin typeface="Bangla Sangam MN"/>
                <a:ea typeface="Bangla Sangam MN"/>
                <a:cs typeface="Bangla Sangam MN"/>
                <a:sym typeface="Bangla Sangam MN"/>
              </a:defRPr>
            </a:lvl1pPr>
          </a:lstStyle>
          <a:p>
            <a:pPr/>
            <a:r>
              <a:t>The black spectrum is the same in both panels.</a:t>
            </a:r>
          </a:p>
        </p:txBody>
      </p:sp>
      <p:sp>
        <p:nvSpPr>
          <p:cNvPr id="347" name="Slide Number Placeholder 2"/>
          <p:cNvSpPr txBox="1"/>
          <p:nvPr/>
        </p:nvSpPr>
        <p:spPr>
          <a:xfrm>
            <a:off x="23173403" y="12541820"/>
            <a:ext cx="449850" cy="728977"/>
          </a:xfrm>
          <a:prstGeom prst="rect">
            <a:avLst/>
          </a:prstGeom>
          <a:ln w="25400">
            <a:miter lim="400000"/>
          </a:ln>
          <a:extLst>
            <a:ext uri="{C572A759-6A51-4108-AA02-DFA0A04FC94B}">
              <ma14:wrappingTextBoxFlag xmlns:ma14="http://schemas.microsoft.com/office/mac/drawingml/2011/main" val="1"/>
            </a:ext>
          </a:extLst>
        </p:spPr>
        <p:txBody>
          <a:bodyPr wrap="none" lIns="91437" tIns="91437" rIns="91437" bIns="91437" anchor="ctr">
            <a:spAutoFit/>
          </a:bodyPr>
          <a:lstStyle>
            <a:lvl1pPr algn="r">
              <a:defRPr b="1">
                <a:solidFill>
                  <a:srgbClr val="FFFFFF"/>
                </a:solidFill>
                <a:effectLst>
                  <a:outerShdw sx="100000" sy="100000" kx="0" ky="0" algn="b" rotWithShape="0" blurRad="50800" dist="12700" dir="2700000">
                    <a:srgbClr val="000000"/>
                  </a:outerShdw>
                </a:effectLst>
              </a:defRPr>
            </a:lvl1pPr>
          </a:lstStyle>
          <a:p>
            <a:pPr/>
            <a:fld id="{86CB4B4D-7CA3-9044-876B-883B54F8677D}" type="slidenum"/>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3"/>
          <a:srcRect l="0" t="0" r="0" b="0"/>
          <a:tile tx="0" ty="0" sx="100000" sy="100000" flip="none" algn="tl"/>
        </a:blipFill>
      </p:bgPr>
    </p:bg>
    <p:spTree>
      <p:nvGrpSpPr>
        <p:cNvPr id="1" name=""/>
        <p:cNvGrpSpPr/>
        <p:nvPr/>
      </p:nvGrpSpPr>
      <p:grpSpPr>
        <a:xfrm>
          <a:off x="0" y="0"/>
          <a:ext cx="0" cy="0"/>
          <a:chOff x="0" y="0"/>
          <a:chExt cx="0" cy="0"/>
        </a:xfrm>
      </p:grpSpPr>
      <p:grpSp>
        <p:nvGrpSpPr>
          <p:cNvPr id="353" name="Picture 3"/>
          <p:cNvGrpSpPr/>
          <p:nvPr/>
        </p:nvGrpSpPr>
        <p:grpSpPr>
          <a:xfrm>
            <a:off x="1151685" y="3151874"/>
            <a:ext cx="13187613" cy="9231333"/>
            <a:chOff x="0" y="0"/>
            <a:chExt cx="13187612" cy="9231331"/>
          </a:xfrm>
        </p:grpSpPr>
        <p:sp>
          <p:nvSpPr>
            <p:cNvPr id="351" name="Rectangle"/>
            <p:cNvSpPr/>
            <p:nvPr/>
          </p:nvSpPr>
          <p:spPr>
            <a:xfrm>
              <a:off x="0" y="-1"/>
              <a:ext cx="13187611" cy="9231332"/>
            </a:xfrm>
            <a:prstGeom prst="rect">
              <a:avLst/>
            </a:prstGeom>
            <a:solidFill>
              <a:srgbClr val="FFFFFF"/>
            </a:solidFill>
            <a:ln w="12700" cap="flat">
              <a:noFill/>
              <a:miter lim="400000"/>
            </a:ln>
            <a:effectLst/>
          </p:spPr>
          <p:txBody>
            <a:bodyPr wrap="square" lIns="91437" tIns="91437" rIns="91437" bIns="91437" numCol="1" anchor="ctr">
              <a:noAutofit/>
            </a:bodyPr>
            <a:lstStyle/>
            <a:p>
              <a:pPr>
                <a:defRPr>
                  <a:latin typeface="+mn-lt"/>
                  <a:ea typeface="+mn-ea"/>
                  <a:cs typeface="+mn-cs"/>
                  <a:sym typeface="Calibri"/>
                </a:defRPr>
              </a:pPr>
            </a:p>
          </p:txBody>
        </p:sp>
        <p:pic>
          <p:nvPicPr>
            <p:cNvPr id="352" name="image9.pdf" descr="image9.pdf"/>
            <p:cNvPicPr>
              <a:picLocks noChangeAspect="1"/>
            </p:cNvPicPr>
            <p:nvPr/>
          </p:nvPicPr>
          <p:blipFill>
            <a:blip r:embed="rId4">
              <a:extLst/>
            </a:blip>
            <a:stretch>
              <a:fillRect/>
            </a:stretch>
          </p:blipFill>
          <p:spPr>
            <a:xfrm>
              <a:off x="-1" y="-1"/>
              <a:ext cx="13187613" cy="9231332"/>
            </a:xfrm>
            <a:prstGeom prst="rect">
              <a:avLst/>
            </a:prstGeom>
            <a:ln w="101600" cap="flat">
              <a:solidFill>
                <a:srgbClr val="2B390F"/>
              </a:solidFill>
              <a:prstDash val="solid"/>
              <a:round/>
            </a:ln>
            <a:effectLst/>
          </p:spPr>
        </p:pic>
      </p:grpSp>
      <p:sp>
        <p:nvSpPr>
          <p:cNvPr id="354" name="Title 1"/>
          <p:cNvSpPr txBox="1"/>
          <p:nvPr>
            <p:ph type="title"/>
          </p:nvPr>
        </p:nvSpPr>
        <p:spPr>
          <a:xfrm>
            <a:off x="876732" y="549276"/>
            <a:ext cx="22630536" cy="2286003"/>
          </a:xfrm>
          <a:prstGeom prst="rect">
            <a:avLst/>
          </a:prstGeom>
        </p:spPr>
        <p:txBody>
          <a:bodyPr/>
          <a:lstStyle>
            <a:lvl1pPr defTabSz="859536">
              <a:defRPr b="1" sz="8272">
                <a:solidFill>
                  <a:srgbClr val="151D0E"/>
                </a:solidFill>
                <a:effectLst>
                  <a:outerShdw sx="100000" sy="100000" kx="0" ky="0" algn="b" rotWithShape="0" blurRad="35814" dist="11938" dir="8100000">
                    <a:srgbClr val="FFFFFF"/>
                  </a:outerShdw>
                </a:effectLst>
                <a:latin typeface="+mj-lt"/>
                <a:ea typeface="+mj-ea"/>
                <a:cs typeface="+mj-cs"/>
                <a:sym typeface="Helvetica"/>
              </a:defRPr>
            </a:lvl1pPr>
          </a:lstStyle>
          <a:p>
            <a:pPr/>
            <a:r>
              <a:t>Particle Energy Distributions Impact Spectra</a:t>
            </a:r>
          </a:p>
        </p:txBody>
      </p:sp>
      <p:sp>
        <p:nvSpPr>
          <p:cNvPr id="355" name="TextBox 4"/>
          <p:cNvSpPr txBox="1"/>
          <p:nvPr/>
        </p:nvSpPr>
        <p:spPr>
          <a:xfrm>
            <a:off x="3661093" y="12699803"/>
            <a:ext cx="7257900" cy="611105"/>
          </a:xfrm>
          <a:prstGeom prst="rect">
            <a:avLst/>
          </a:prstGeom>
          <a:ln w="25400">
            <a:miter lim="400000"/>
          </a:ln>
          <a:extLst>
            <a:ext uri="{C572A759-6A51-4108-AA02-DFA0A04FC94B}">
              <ma14:wrappingTextBoxFlag xmlns:ma14="http://schemas.microsoft.com/office/mac/drawingml/2011/main" val="1"/>
            </a:ext>
          </a:extLst>
        </p:spPr>
        <p:txBody>
          <a:bodyPr lIns="91437" tIns="91437" rIns="91437" bIns="91437">
            <a:spAutoFit/>
          </a:bodyPr>
          <a:lstStyle>
            <a:lvl1pPr>
              <a:defRPr b="1" sz="2800">
                <a:effectLst>
                  <a:outerShdw sx="100000" sy="100000" kx="0" ky="0" algn="b" rotWithShape="0" blurRad="12700" dist="12700" dir="8100000">
                    <a:srgbClr val="FFFFFF">
                      <a:alpha val="80000"/>
                    </a:srgbClr>
                  </a:outerShdw>
                </a:effectLst>
                <a:latin typeface="Bangla Sangam MN"/>
                <a:ea typeface="Bangla Sangam MN"/>
                <a:cs typeface="Bangla Sangam MN"/>
                <a:sym typeface="Bangla Sangam MN"/>
              </a:defRPr>
            </a:lvl1pPr>
          </a:lstStyle>
          <a:p>
            <a:pPr/>
            <a:r>
              <a:t>Lewis, Finke, &amp; Becker (2018)</a:t>
            </a:r>
          </a:p>
        </p:txBody>
      </p:sp>
      <p:sp>
        <p:nvSpPr>
          <p:cNvPr id="356" name="The spectral shape is dictated in part by the shape of the particle spectrum.…"/>
          <p:cNvSpPr txBox="1"/>
          <p:nvPr/>
        </p:nvSpPr>
        <p:spPr>
          <a:xfrm>
            <a:off x="16102083" y="5680774"/>
            <a:ext cx="7839800" cy="4689393"/>
          </a:xfrm>
          <a:prstGeom prst="rect">
            <a:avLst/>
          </a:prstGeom>
          <a:ln w="25400">
            <a:miter lim="400000"/>
          </a:ln>
          <a:extLst>
            <a:ext uri="{C572A759-6A51-4108-AA02-DFA0A04FC94B}">
              <ma14:wrappingTextBoxFlag xmlns:ma14="http://schemas.microsoft.com/office/mac/drawingml/2011/main" val="1"/>
            </a:ext>
          </a:extLst>
        </p:spPr>
        <p:txBody>
          <a:bodyPr lIns="91437" tIns="91437" rIns="91437" bIns="91437">
            <a:spAutoFit/>
          </a:bodyPr>
          <a:lstStyle/>
          <a:p>
            <a:pPr algn="ctr">
              <a:spcBef>
                <a:spcPts val="1200"/>
              </a:spcBef>
              <a:defRPr b="1" sz="4400">
                <a:effectLst>
                  <a:outerShdw sx="100000" sy="100000" kx="0" ky="0" algn="b" rotWithShape="0" blurRad="25400" dist="12700" dir="8100000">
                    <a:srgbClr val="FFFFFF"/>
                  </a:outerShdw>
                </a:effectLst>
                <a:latin typeface="Bangla Sangam MN"/>
                <a:ea typeface="Bangla Sangam MN"/>
                <a:cs typeface="Bangla Sangam MN"/>
                <a:sym typeface="Bangla Sangam MN"/>
              </a:defRPr>
            </a:pPr>
            <a:r>
              <a:t>The spectral shape is dictated in part by the shape of the particle spectrum.</a:t>
            </a:r>
          </a:p>
          <a:p>
            <a:pPr algn="ctr">
              <a:defRPr b="1" sz="4400">
                <a:effectLst>
                  <a:outerShdw sx="100000" sy="100000" kx="0" ky="0" algn="b" rotWithShape="0" blurRad="25400" dist="12700" dir="8100000">
                    <a:srgbClr val="FFFFFF"/>
                  </a:outerShdw>
                </a:effectLst>
                <a:latin typeface="Bangla Sangam MN"/>
                <a:ea typeface="Bangla Sangam MN"/>
                <a:cs typeface="Bangla Sangam MN"/>
                <a:sym typeface="Bangla Sangam MN"/>
              </a:defRPr>
            </a:pPr>
            <a:r>
              <a:t>Particles accumulating at higher energies lead to sharper peaked spectra.</a:t>
            </a:r>
          </a:p>
        </p:txBody>
      </p:sp>
      <p:sp>
        <p:nvSpPr>
          <p:cNvPr id="357" name="Slide Number Placeholder 2"/>
          <p:cNvSpPr txBox="1"/>
          <p:nvPr/>
        </p:nvSpPr>
        <p:spPr>
          <a:xfrm>
            <a:off x="23173403" y="12541820"/>
            <a:ext cx="449850" cy="728977"/>
          </a:xfrm>
          <a:prstGeom prst="rect">
            <a:avLst/>
          </a:prstGeom>
          <a:ln w="25400">
            <a:miter lim="400000"/>
          </a:ln>
          <a:extLst>
            <a:ext uri="{C572A759-6A51-4108-AA02-DFA0A04FC94B}">
              <ma14:wrappingTextBoxFlag xmlns:ma14="http://schemas.microsoft.com/office/mac/drawingml/2011/main" val="1"/>
            </a:ext>
          </a:extLst>
        </p:spPr>
        <p:txBody>
          <a:bodyPr wrap="none" lIns="91437" tIns="91437" rIns="91437" bIns="91437" anchor="ctr">
            <a:spAutoFit/>
          </a:bodyPr>
          <a:lstStyle>
            <a:lvl1pPr algn="r">
              <a:defRPr b="1">
                <a:solidFill>
                  <a:srgbClr val="FFFFFF"/>
                </a:solidFill>
                <a:effectLst>
                  <a:outerShdw sx="100000" sy="100000" kx="0" ky="0" algn="b" rotWithShape="0" blurRad="50800" dist="12700" dir="2700000">
                    <a:srgbClr val="000000"/>
                  </a:outerShdw>
                </a:effectLst>
              </a:defRPr>
            </a:lvl1pPr>
          </a:lstStyle>
          <a:p>
            <a:pPr/>
            <a:fld id="{86CB4B4D-7CA3-9044-876B-883B54F8677D}" type="slidenum"/>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3"/>
          <a:srcRect l="0" t="0" r="0" b="0"/>
          <a:tile tx="0" ty="0" sx="100000" sy="100000" flip="none" algn="tl"/>
        </a:blipFill>
      </p:bgPr>
    </p:bg>
    <p:spTree>
      <p:nvGrpSpPr>
        <p:cNvPr id="1" name=""/>
        <p:cNvGrpSpPr/>
        <p:nvPr/>
      </p:nvGrpSpPr>
      <p:grpSpPr>
        <a:xfrm>
          <a:off x="0" y="0"/>
          <a:ext cx="0" cy="0"/>
          <a:chOff x="0" y="0"/>
          <a:chExt cx="0" cy="0"/>
        </a:xfrm>
      </p:grpSpPr>
      <p:pic>
        <p:nvPicPr>
          <p:cNvPr id="361" name="SED_TXS_histSamples.jpg" descr="SED_TXS_histSamples.jpg"/>
          <p:cNvPicPr>
            <a:picLocks noChangeAspect="1"/>
          </p:cNvPicPr>
          <p:nvPr/>
        </p:nvPicPr>
        <p:blipFill>
          <a:blip r:embed="rId4">
            <a:extLst/>
          </a:blip>
          <a:srcRect l="1076" t="6444" r="1076" b="0"/>
          <a:stretch>
            <a:fillRect/>
          </a:stretch>
        </p:blipFill>
        <p:spPr>
          <a:xfrm>
            <a:off x="5919549" y="2642572"/>
            <a:ext cx="12072044" cy="8079707"/>
          </a:xfrm>
          <a:prstGeom prst="rect">
            <a:avLst/>
          </a:prstGeom>
          <a:ln w="57150">
            <a:solidFill>
              <a:srgbClr val="1C1D51"/>
            </a:solidFill>
          </a:ln>
          <a:effectLst>
            <a:outerShdw sx="100000" sy="100000" kx="0" ky="0" algn="b" rotWithShape="0" blurRad="38100" dist="12700" dir="5400000">
              <a:srgbClr val="000000">
                <a:alpha val="50000"/>
              </a:srgbClr>
            </a:outerShdw>
          </a:effectLst>
        </p:spPr>
      </p:pic>
      <p:sp>
        <p:nvSpPr>
          <p:cNvPr id="362" name="Title 1"/>
          <p:cNvSpPr txBox="1"/>
          <p:nvPr>
            <p:ph type="title"/>
          </p:nvPr>
        </p:nvSpPr>
        <p:spPr>
          <a:xfrm>
            <a:off x="3962400" y="92074"/>
            <a:ext cx="16459200" cy="2286002"/>
          </a:xfrm>
          <a:prstGeom prst="rect">
            <a:avLst/>
          </a:prstGeom>
        </p:spPr>
        <p:txBody>
          <a:bodyPr/>
          <a:lstStyle>
            <a:lvl1pPr defTabSz="850389">
              <a:defRPr b="1" sz="7200">
                <a:solidFill>
                  <a:srgbClr val="151D0E"/>
                </a:solidFill>
                <a:effectLst>
                  <a:outerShdw sx="100000" sy="100000" kx="0" ky="0" algn="b" rotWithShape="0" blurRad="38100" dist="12700" dir="8100000">
                    <a:srgbClr val="FFFFFF"/>
                  </a:outerShdw>
                </a:effectLst>
                <a:latin typeface="+mj-lt"/>
                <a:ea typeface="+mj-ea"/>
                <a:cs typeface="+mj-cs"/>
                <a:sym typeface="Helvetica"/>
              </a:defRPr>
            </a:lvl1pPr>
          </a:lstStyle>
          <a:p>
            <a:pPr/>
            <a:r>
              <a:t>Historical TXS 0506+056 Data</a:t>
            </a:r>
          </a:p>
        </p:txBody>
      </p:sp>
      <p:sp>
        <p:nvSpPr>
          <p:cNvPr id="363" name="Slide Number Placeholder 11"/>
          <p:cNvSpPr txBox="1"/>
          <p:nvPr>
            <p:ph type="sldNum" sz="quarter" idx="2"/>
          </p:nvPr>
        </p:nvSpPr>
        <p:spPr>
          <a:xfrm>
            <a:off x="23357660" y="12385668"/>
            <a:ext cx="449850" cy="72897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64" name="Comparison to historical data to constrain the base-line parameter space…"/>
          <p:cNvSpPr txBox="1"/>
          <p:nvPr/>
        </p:nvSpPr>
        <p:spPr>
          <a:xfrm>
            <a:off x="1592329" y="10986651"/>
            <a:ext cx="21748173" cy="2138718"/>
          </a:xfrm>
          <a:prstGeom prst="rect">
            <a:avLst/>
          </a:prstGeom>
          <a:ln w="25400">
            <a:miter lim="400000"/>
          </a:ln>
          <a:extLst>
            <a:ext uri="{C572A759-6A51-4108-AA02-DFA0A04FC94B}">
              <ma14:wrappingTextBoxFlag xmlns:ma14="http://schemas.microsoft.com/office/mac/drawingml/2011/main" val="1"/>
            </a:ext>
          </a:extLst>
        </p:spPr>
        <p:txBody>
          <a:bodyPr lIns="64312" tIns="64312" rIns="64312" bIns="64312">
            <a:spAutoFit/>
          </a:bodyPr>
          <a:lstStyle/>
          <a:p>
            <a:pPr marL="228600" indent="-228600" defTabSz="2057400">
              <a:lnSpc>
                <a:spcPct val="90000"/>
              </a:lnSpc>
              <a:buSzPct val="100000"/>
              <a:buChar char="•"/>
              <a:defRPr b="1" sz="4400">
                <a:effectLst>
                  <a:outerShdw sx="100000" sy="100000" kx="0" ky="0" algn="b" rotWithShape="0" blurRad="25400" dist="12700" dir="18900000">
                    <a:srgbClr val="FFFFFF"/>
                  </a:outerShdw>
                </a:effectLst>
                <a:latin typeface="Bangla Sangam MN"/>
                <a:ea typeface="Bangla Sangam MN"/>
                <a:cs typeface="Bangla Sangam MN"/>
                <a:sym typeface="Bangla Sangam MN"/>
              </a:defRPr>
            </a:pPr>
            <a:r>
              <a:t>Comparison to historical data to constrain the base-line parameter space </a:t>
            </a:r>
          </a:p>
          <a:p>
            <a:pPr marL="228600" indent="-228600" defTabSz="2057400">
              <a:lnSpc>
                <a:spcPct val="90000"/>
              </a:lnSpc>
              <a:buSzPct val="100000"/>
              <a:buChar char="•"/>
              <a:defRPr b="1" sz="4400">
                <a:effectLst>
                  <a:outerShdw sx="100000" sy="100000" kx="0" ky="0" algn="b" rotWithShape="0" blurRad="25400" dist="12700" dir="18900000">
                    <a:srgbClr val="FFFFFF"/>
                  </a:outerShdw>
                </a:effectLst>
                <a:latin typeface="Bangla Sangam MN"/>
                <a:ea typeface="Bangla Sangam MN"/>
                <a:cs typeface="Bangla Sangam MN"/>
                <a:sym typeface="Bangla Sangam MN"/>
              </a:defRPr>
            </a:pPr>
            <a:r>
              <a:t>It is only necessary to change a single parameter to illustrate this range of data </a:t>
            </a:r>
          </a:p>
          <a:p>
            <a:pPr marL="228600" indent="-228600" defTabSz="2057400">
              <a:lnSpc>
                <a:spcPct val="90000"/>
              </a:lnSpc>
              <a:buSzPct val="100000"/>
              <a:buChar char="•"/>
              <a:defRPr b="1" sz="4400">
                <a:effectLst>
                  <a:outerShdw sx="100000" sy="100000" kx="0" ky="0" algn="b" rotWithShape="0" blurRad="25400" dist="12700" dir="18900000">
                    <a:srgbClr val="FFFFFF"/>
                  </a:outerShdw>
                </a:effectLst>
                <a:latin typeface="Bangla Sangam MN"/>
                <a:ea typeface="Bangla Sangam MN"/>
                <a:cs typeface="Bangla Sangam MN"/>
                <a:sym typeface="Bangla Sangam MN"/>
              </a:defRPr>
            </a:pPr>
            <a:r>
              <a:t>B is varied from 0.5 to 1.2 G</a:t>
            </a:r>
          </a:p>
        </p:txBody>
      </p:sp>
      <p:sp>
        <p:nvSpPr>
          <p:cNvPr id="365" name="arXiv:2111.10600; submitting to ApJ)"/>
          <p:cNvSpPr txBox="1"/>
          <p:nvPr/>
        </p:nvSpPr>
        <p:spPr>
          <a:xfrm>
            <a:off x="5973426" y="10198660"/>
            <a:ext cx="5187676" cy="552070"/>
          </a:xfrm>
          <a:prstGeom prst="rect">
            <a:avLst/>
          </a:prstGeom>
          <a:ln w="25400">
            <a:miter lim="400000"/>
          </a:ln>
          <a:extLst>
            <a:ext uri="{C572A759-6A51-4108-AA02-DFA0A04FC94B}">
              <ma14:wrappingTextBoxFlag xmlns:ma14="http://schemas.microsoft.com/office/mac/drawingml/2011/main" val="1"/>
            </a:ext>
          </a:extLst>
        </p:spPr>
        <p:txBody>
          <a:bodyPr wrap="none" lIns="91437" tIns="91437" rIns="91437" bIns="91437">
            <a:spAutoFit/>
          </a:bodyPr>
          <a:lstStyle>
            <a:lvl1pPr>
              <a:defRPr sz="2500">
                <a:effectLst>
                  <a:outerShdw sx="100000" sy="100000" kx="0" ky="0" algn="b" rotWithShape="0" blurRad="25400" dist="0" dir="18900000">
                    <a:srgbClr val="FFFFFF"/>
                  </a:outerShdw>
                </a:effectLst>
                <a:latin typeface="Bangla Sangam MN"/>
                <a:ea typeface="Bangla Sangam MN"/>
                <a:cs typeface="Bangla Sangam MN"/>
                <a:sym typeface="Bangla Sangam MN"/>
              </a:defRPr>
            </a:lvl1pPr>
          </a:lstStyle>
          <a:p>
            <a:pPr/>
            <a:r>
              <a:t>arXiv:2111.10600; submitting to ApJ)</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76200" dist="38100" dir="5400000">
              <a:srgbClr val="000000">
                <a:alpha val="35000"/>
              </a:srgbClr>
            </a:outerShdw>
          </a:effectLst>
        </a:effectStyle>
        <a:effectStyle>
          <a:effectLst>
            <a:outerShdw sx="100000" sy="100000" kx="0" ky="0" algn="b" rotWithShape="0" blurRad="76200" dist="38100" dir="5400000">
              <a:srgbClr val="000000">
                <a:alpha val="35000"/>
              </a:srgbClr>
            </a:outerShdw>
          </a:effectLst>
        </a:effectStyle>
        <a:effectStyle>
          <a:effectLst>
            <a:outerShdw sx="100000" sy="100000" kx="0" ky="0" algn="b" rotWithShape="0" blurRad="76200" dist="38100" dir="540000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50800" cap="flat">
          <a:solidFill>
            <a:schemeClr val="accent1"/>
          </a:solidFill>
          <a:prstDash val="solid"/>
          <a:round/>
        </a:ln>
        <a:effectLst>
          <a:outerShdw sx="100000" sy="100000" kx="0" ky="0" algn="b" rotWithShape="0" blurRad="76200" dist="38100" dir="5400000">
            <a:srgbClr val="000000">
              <a:alpha val="35000"/>
            </a:srgbClr>
          </a:outerShdw>
        </a:effectLst>
        <a:sp3d/>
      </a:spPr>
      <a:bodyPr rot="0" spcFirstLastPara="1" vertOverflow="overflow" horzOverflow="overflow" vert="horz" wrap="square" lIns="91437" tIns="91437" rIns="91437" bIns="91437"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50800" cap="flat">
          <a:solidFill>
            <a:schemeClr val="accent1"/>
          </a:solidFill>
          <a:prstDash val="solid"/>
          <a:round/>
        </a:ln>
        <a:effectLst>
          <a:outerShdw sx="100000" sy="100000" kx="0" ky="0" algn="b" rotWithShape="0" blurRad="76200" dist="38100" dir="5400000">
            <a:srgbClr val="000000">
              <a:alpha val="35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25400" cap="flat">
          <a:noFill/>
          <a:miter lim="400000"/>
        </a:ln>
        <a:effectLst/>
        <a:sp3d/>
      </a:spPr>
      <a:bodyPr rot="0" spcFirstLastPara="1" vertOverflow="overflow" horzOverflow="overflow" vert="horz" wrap="square" lIns="91437" tIns="91437" rIns="91437" bIns="91437"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76200" dist="38100" dir="5400000">
              <a:srgbClr val="000000">
                <a:alpha val="35000"/>
              </a:srgbClr>
            </a:outerShdw>
          </a:effectLst>
        </a:effectStyle>
        <a:effectStyle>
          <a:effectLst>
            <a:outerShdw sx="100000" sy="100000" kx="0" ky="0" algn="b" rotWithShape="0" blurRad="76200" dist="38100" dir="5400000">
              <a:srgbClr val="000000">
                <a:alpha val="35000"/>
              </a:srgbClr>
            </a:outerShdw>
          </a:effectLst>
        </a:effectStyle>
        <a:effectStyle>
          <a:effectLst>
            <a:outerShdw sx="100000" sy="100000" kx="0" ky="0" algn="b" rotWithShape="0" blurRad="76200" dist="38100" dir="540000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50800" cap="flat">
          <a:solidFill>
            <a:schemeClr val="accent1"/>
          </a:solidFill>
          <a:prstDash val="solid"/>
          <a:round/>
        </a:ln>
        <a:effectLst>
          <a:outerShdw sx="100000" sy="100000" kx="0" ky="0" algn="b" rotWithShape="0" blurRad="76200" dist="38100" dir="5400000">
            <a:srgbClr val="000000">
              <a:alpha val="35000"/>
            </a:srgbClr>
          </a:outerShdw>
        </a:effectLst>
        <a:sp3d/>
      </a:spPr>
      <a:bodyPr rot="0" spcFirstLastPara="1" vertOverflow="overflow" horzOverflow="overflow" vert="horz" wrap="square" lIns="91437" tIns="91437" rIns="91437" bIns="91437"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50800" cap="flat">
          <a:solidFill>
            <a:schemeClr val="accent1"/>
          </a:solidFill>
          <a:prstDash val="solid"/>
          <a:round/>
        </a:ln>
        <a:effectLst>
          <a:outerShdw sx="100000" sy="100000" kx="0" ky="0" algn="b" rotWithShape="0" blurRad="76200" dist="38100" dir="5400000">
            <a:srgbClr val="000000">
              <a:alpha val="35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25400" cap="flat">
          <a:noFill/>
          <a:miter lim="400000"/>
        </a:ln>
        <a:effectLst/>
        <a:sp3d/>
      </a:spPr>
      <a:bodyPr rot="0" spcFirstLastPara="1" vertOverflow="overflow" horzOverflow="overflow" vert="horz" wrap="square" lIns="91437" tIns="91437" rIns="91437" bIns="91437"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