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4"/>
    <p:sldMasterId id="2147483710" r:id="rId5"/>
  </p:sldMasterIdLst>
  <p:notesMasterIdLst>
    <p:notesMasterId r:id="rId15"/>
  </p:notesMasterIdLst>
  <p:sldIdLst>
    <p:sldId id="256" r:id="rId6"/>
    <p:sldId id="312" r:id="rId7"/>
    <p:sldId id="313" r:id="rId8"/>
    <p:sldId id="314" r:id="rId9"/>
    <p:sldId id="315" r:id="rId10"/>
    <p:sldId id="265" r:id="rId11"/>
    <p:sldId id="310" r:id="rId12"/>
    <p:sldId id="311" r:id="rId13"/>
    <p:sldId id="290" r:id="rId14"/>
  </p:sldIdLst>
  <p:sldSz cx="12192000" cy="6858000"/>
  <p:notesSz cx="6858000" cy="9144000"/>
  <p:custDataLst>
    <p:tags r:id="rId16"/>
  </p:custDataLst>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sta" initials="A" lastIdx="4" clrIdx="0">
    <p:extLst>
      <p:ext uri="{19B8F6BF-5375-455C-9EA6-DF929625EA0E}">
        <p15:presenceInfo xmlns:p15="http://schemas.microsoft.com/office/powerpoint/2012/main" userId="6fa09566cf55254c" providerId="Windows Live"/>
      </p:ext>
    </p:extLst>
  </p:cmAuthor>
  <p:cmAuthor id="2" name="Agnė Girkontaitė" initials="AG" lastIdx="1" clrIdx="1">
    <p:extLst>
      <p:ext uri="{19B8F6BF-5375-455C-9EA6-DF929625EA0E}">
        <p15:presenceInfo xmlns:p15="http://schemas.microsoft.com/office/powerpoint/2012/main" userId="S::agne.girkontaite@fsf.vu.lt::e6c805d0-3e06-4e10-b27c-576ad395cff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003F"/>
    <a:srgbClr val="D45C04"/>
    <a:srgbClr val="C33A04"/>
    <a:srgbClr val="B197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80271" autoAdjust="0"/>
  </p:normalViewPr>
  <p:slideViewPr>
    <p:cSldViewPr snapToGrid="0">
      <p:cViewPr varScale="1">
        <p:scale>
          <a:sx n="91" d="100"/>
          <a:sy n="91" d="100"/>
        </p:scale>
        <p:origin x="1376" y="17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63E31C-9362-4D23-B653-CB863ABDB4CC}" type="datetimeFigureOut">
              <a:rPr lang="en-GB" smtClean="0"/>
              <a:t>13/09/2023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7B2F35-023E-4E5B-9FF2-2622E8DE7A71}" type="slidenum">
              <a:rPr lang="en-GB" smtClean="0"/>
              <a:t>‹#›</a:t>
            </a:fld>
            <a:endParaRPr lang="en-GB"/>
          </a:p>
        </p:txBody>
      </p:sp>
    </p:spTree>
    <p:extLst>
      <p:ext uri="{BB962C8B-B14F-4D97-AF65-F5344CB8AC3E}">
        <p14:creationId xmlns:p14="http://schemas.microsoft.com/office/powerpoint/2010/main" val="31385057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eb.quarknet.org/mc/cms/imc2021/cmslt.html"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eb.quarknet.org/mc/cms/imc2021/cmslt.html"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LT"/>
              <a:t>Kas pristatys – tai to pavardė dar reikalinga</a:t>
            </a:r>
          </a:p>
        </p:txBody>
      </p:sp>
      <p:sp>
        <p:nvSpPr>
          <p:cNvPr id="4" name="Slide Number Placeholder 3"/>
          <p:cNvSpPr>
            <a:spLocks noGrp="1"/>
          </p:cNvSpPr>
          <p:nvPr>
            <p:ph type="sldNum" sz="quarter" idx="5"/>
          </p:nvPr>
        </p:nvSpPr>
        <p:spPr/>
        <p:txBody>
          <a:bodyPr/>
          <a:lstStyle/>
          <a:p>
            <a:fld id="{C37B2F35-023E-4E5B-9FF2-2622E8DE7A71}" type="slidenum">
              <a:rPr lang="en-GB" smtClean="0"/>
              <a:t>1</a:t>
            </a:fld>
            <a:endParaRPr lang="en-GB"/>
          </a:p>
        </p:txBody>
      </p:sp>
    </p:spTree>
    <p:extLst>
      <p:ext uri="{BB962C8B-B14F-4D97-AF65-F5344CB8AC3E}">
        <p14:creationId xmlns:p14="http://schemas.microsoft.com/office/powerpoint/2010/main" val="3402208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LT" dirty="0"/>
              <a:t>2022: </a:t>
            </a:r>
            <a:r>
              <a:rPr lang="en-GB" sz="1800" b="0" i="0" dirty="0">
                <a:solidFill>
                  <a:srgbClr val="000000"/>
                </a:solidFill>
                <a:effectLst/>
                <a:latin typeface="Times New Roman" panose="02020603050405020304" pitchFamily="18" charset="0"/>
              </a:rPr>
              <a:t>The Vilnius University 10 students and 2 lecturers and Kaunas University of Technology 10 students and 3 lecturers were attended the event. </a:t>
            </a:r>
          </a:p>
          <a:p>
            <a:r>
              <a:rPr lang="en-GB" sz="1800" b="0" i="0" dirty="0">
                <a:solidFill>
                  <a:srgbClr val="000000"/>
                </a:solidFill>
                <a:effectLst/>
                <a:latin typeface="Times New Roman" panose="02020603050405020304" pitchFamily="18" charset="0"/>
              </a:rPr>
              <a:t>2023: </a:t>
            </a:r>
            <a:r>
              <a:rPr lang="en-GB" b="0" i="0" dirty="0">
                <a:solidFill>
                  <a:srgbClr val="000000"/>
                </a:solidFill>
                <a:effectLst/>
                <a:latin typeface="WordVisi_MSFontService"/>
              </a:rPr>
              <a:t>Vilnius University 8 students and 2 lecturers and Kaunas University of Technology 10 students and 4 lecturers</a:t>
            </a:r>
          </a:p>
          <a:p>
            <a:r>
              <a:rPr lang="en-GB" dirty="0"/>
              <a:t>Due to the global pandemic situation and financial constraints, the first visit will take place in 2022.</a:t>
            </a:r>
            <a:endParaRPr lang="en-LT" dirty="0"/>
          </a:p>
        </p:txBody>
      </p:sp>
      <p:sp>
        <p:nvSpPr>
          <p:cNvPr id="4" name="Slide Number Placeholder 3"/>
          <p:cNvSpPr>
            <a:spLocks noGrp="1"/>
          </p:cNvSpPr>
          <p:nvPr>
            <p:ph type="sldNum" sz="quarter" idx="5"/>
          </p:nvPr>
        </p:nvSpPr>
        <p:spPr/>
        <p:txBody>
          <a:bodyPr/>
          <a:lstStyle/>
          <a:p>
            <a:fld id="{C37B2F35-023E-4E5B-9FF2-2622E8DE7A71}" type="slidenum">
              <a:rPr lang="en-GB" smtClean="0"/>
              <a:t>2</a:t>
            </a:fld>
            <a:endParaRPr lang="en-GB"/>
          </a:p>
        </p:txBody>
      </p:sp>
    </p:spTree>
    <p:extLst>
      <p:ext uri="{BB962C8B-B14F-4D97-AF65-F5344CB8AC3E}">
        <p14:creationId xmlns:p14="http://schemas.microsoft.com/office/powerpoint/2010/main" val="20786412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000000"/>
                </a:solidFill>
                <a:effectLst/>
                <a:latin typeface="Times New Roman" panose="02020603050405020304" pitchFamily="18" charset="0"/>
              </a:rPr>
              <a:t>The CERN-LT Consortium partners inform students about all the CERN student programmes on their institutional webpages. Also, the Lithuanian student could individually follow information and apply for CERN Student programmes on CERN webpage. Students are using the CERN Funds according the Student programmes. </a:t>
            </a:r>
            <a:endParaRPr lang="en-LT" dirty="0"/>
          </a:p>
        </p:txBody>
      </p:sp>
      <p:sp>
        <p:nvSpPr>
          <p:cNvPr id="4" name="Slide Number Placeholder 3"/>
          <p:cNvSpPr>
            <a:spLocks noGrp="1"/>
          </p:cNvSpPr>
          <p:nvPr>
            <p:ph type="sldNum" sz="quarter" idx="5"/>
          </p:nvPr>
        </p:nvSpPr>
        <p:spPr/>
        <p:txBody>
          <a:bodyPr/>
          <a:lstStyle/>
          <a:p>
            <a:fld id="{C37B2F35-023E-4E5B-9FF2-2622E8DE7A71}" type="slidenum">
              <a:rPr lang="en-GB" smtClean="0"/>
              <a:t>3</a:t>
            </a:fld>
            <a:endParaRPr lang="en-GB"/>
          </a:p>
        </p:txBody>
      </p:sp>
    </p:spTree>
    <p:extLst>
      <p:ext uri="{BB962C8B-B14F-4D97-AF65-F5344CB8AC3E}">
        <p14:creationId xmlns:p14="http://schemas.microsoft.com/office/powerpoint/2010/main" val="1977702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800" b="0" i="0" dirty="0" err="1">
                <a:solidFill>
                  <a:srgbClr val="000000"/>
                </a:solidFill>
                <a:effectLst/>
                <a:latin typeface="Times New Roman" panose="02020603050405020304" pitchFamily="18" charset="0"/>
              </a:rPr>
              <a:t>Typically</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around</a:t>
            </a:r>
            <a:r>
              <a:rPr lang="lt-LT" sz="1800" b="0" i="0" dirty="0">
                <a:solidFill>
                  <a:srgbClr val="000000"/>
                </a:solidFill>
                <a:effectLst/>
                <a:latin typeface="Times New Roman" panose="02020603050405020304" pitchFamily="18" charset="0"/>
              </a:rPr>
              <a:t> 120 </a:t>
            </a:r>
            <a:r>
              <a:rPr lang="lt-LT" sz="1800" b="0" i="0" dirty="0" err="1">
                <a:solidFill>
                  <a:srgbClr val="000000"/>
                </a:solidFill>
                <a:effectLst/>
                <a:latin typeface="Times New Roman" panose="02020603050405020304" pitchFamily="18" charset="0"/>
              </a:rPr>
              <a:t>participants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pupils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from</a:t>
            </a:r>
            <a:r>
              <a:rPr lang="lt-LT" sz="1800" b="0" i="0" dirty="0">
                <a:solidFill>
                  <a:srgbClr val="000000"/>
                </a:solidFill>
                <a:effectLst/>
                <a:latin typeface="Times New Roman" panose="02020603050405020304" pitchFamily="18" charset="0"/>
              </a:rPr>
              <a:t> 8th to 12th </a:t>
            </a:r>
            <a:r>
              <a:rPr lang="lt-LT" sz="1800" b="0" i="0" dirty="0" err="1">
                <a:solidFill>
                  <a:srgbClr val="000000"/>
                </a:solidFill>
                <a:effectLst/>
                <a:latin typeface="Times New Roman" panose="02020603050405020304" pitchFamily="18" charset="0"/>
              </a:rPr>
              <a:t>grade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from</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more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than</a:t>
            </a:r>
            <a:r>
              <a:rPr lang="lt-LT" sz="1800" b="0" i="0" dirty="0">
                <a:solidFill>
                  <a:srgbClr val="000000"/>
                </a:solidFill>
                <a:effectLst/>
                <a:latin typeface="Times New Roman" panose="02020603050405020304" pitchFamily="18" charset="0"/>
              </a:rPr>
              <a:t> 20 </a:t>
            </a:r>
            <a:r>
              <a:rPr lang="lt-LT" sz="1800" b="0" i="0" dirty="0" err="1">
                <a:solidFill>
                  <a:srgbClr val="000000"/>
                </a:solidFill>
                <a:effectLst/>
                <a:latin typeface="Times New Roman" panose="02020603050405020304" pitchFamily="18" charset="0"/>
              </a:rPr>
              <a:t>different</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schools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different</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parts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of</a:t>
            </a:r>
            <a:r>
              <a:rPr lang="lt-LT" sz="1800" b="0" i="0" dirty="0">
                <a:solidFill>
                  <a:srgbClr val="000000"/>
                </a:solidFill>
                <a:effectLst/>
                <a:latin typeface="Times New Roman" panose="02020603050405020304" pitchFamily="18" charset="0"/>
              </a:rPr>
              <a:t> Lithuania), </a:t>
            </a:r>
            <a:r>
              <a:rPr lang="lt-LT" sz="1800" b="0" i="0" dirty="0" err="1">
                <a:solidFill>
                  <a:srgbClr val="000000"/>
                </a:solidFill>
                <a:effectLst/>
                <a:latin typeface="Times New Roman" panose="02020603050405020304" pitchFamily="18" charset="0"/>
              </a:rPr>
              <a:t>teachers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1st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2nd </a:t>
            </a:r>
            <a:r>
              <a:rPr lang="lt-LT" sz="1800" b="0" i="0" dirty="0" err="1">
                <a:solidFill>
                  <a:srgbClr val="000000"/>
                </a:solidFill>
                <a:effectLst/>
                <a:latin typeface="Times New Roman" panose="02020603050405020304" pitchFamily="18" charset="0"/>
              </a:rPr>
              <a:t>year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students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of</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higher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education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institutions</a:t>
            </a:r>
            <a:r>
              <a:rPr lang="lt-LT" sz="1800" b="0" i="0" dirty="0">
                <a:solidFill>
                  <a:srgbClr val="000000"/>
                </a:solidFill>
                <a:effectLst/>
                <a:latin typeface="Times New Roman" panose="02020603050405020304" pitchFamily="18" charset="0"/>
              </a:rPr>
              <a:t>) take </a:t>
            </a:r>
            <a:r>
              <a:rPr lang="lt-LT" sz="1800" b="0" i="0" dirty="0" err="1">
                <a:solidFill>
                  <a:srgbClr val="000000"/>
                </a:solidFill>
                <a:effectLst/>
                <a:latin typeface="Times New Roman" panose="02020603050405020304" pitchFamily="18" charset="0"/>
              </a:rPr>
              <a:t>part</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these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masterclasses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Doctoral</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students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senior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students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from</a:t>
            </a:r>
            <a:r>
              <a:rPr lang="lt-LT" sz="1800" b="0" i="0" dirty="0">
                <a:solidFill>
                  <a:srgbClr val="000000"/>
                </a:solidFill>
                <a:effectLst/>
                <a:latin typeface="Times New Roman" panose="02020603050405020304" pitchFamily="18" charset="0"/>
              </a:rPr>
              <a:t> Vilnius University are </a:t>
            </a:r>
            <a:r>
              <a:rPr lang="lt-LT" sz="1800" b="0" i="0" dirty="0" err="1">
                <a:solidFill>
                  <a:srgbClr val="000000"/>
                </a:solidFill>
                <a:effectLst/>
                <a:latin typeface="Times New Roman" panose="02020603050405020304" pitchFamily="18" charset="0"/>
              </a:rPr>
              <a:t>always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involved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moderating</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experiment</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teaching</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material</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for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lessons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translated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into</a:t>
            </a:r>
            <a:r>
              <a:rPr lang="lt-LT" sz="1800" b="0" i="0" dirty="0">
                <a:solidFill>
                  <a:srgbClr val="000000"/>
                </a:solidFill>
                <a:effectLst/>
                <a:latin typeface="Times New Roman" panose="02020603050405020304" pitchFamily="18" charset="0"/>
              </a:rPr>
              <a:t> Lithuanian. </a:t>
            </a:r>
            <a:r>
              <a:rPr lang="lt-LT" sz="1800" b="0" i="0" dirty="0" err="1">
                <a:solidFill>
                  <a:srgbClr val="000000"/>
                </a:solidFill>
                <a:effectLst/>
                <a:latin typeface="Times New Roman" panose="02020603050405020304" pitchFamily="18" charset="0"/>
              </a:rPr>
              <a:t>Each</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year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all</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moderators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participate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a:t>
            </a:r>
            <a:r>
              <a:rPr lang="lt-LT" sz="1800" b="0" i="0" dirty="0">
                <a:solidFill>
                  <a:srgbClr val="000000"/>
                </a:solidFill>
                <a:effectLst/>
                <a:latin typeface="Times New Roman" panose="02020603050405020304" pitchFamily="18" charset="0"/>
              </a:rPr>
              <a:t> a </a:t>
            </a:r>
            <a:r>
              <a:rPr lang="lt-LT" sz="1800" b="0" i="0" dirty="0" err="1">
                <a:solidFill>
                  <a:srgbClr val="000000"/>
                </a:solidFill>
                <a:effectLst/>
                <a:latin typeface="Times New Roman" panose="02020603050405020304" pitchFamily="18" charset="0"/>
              </a:rPr>
              <a:t>training</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course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elementary</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particle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identification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methodology</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From</a:t>
            </a:r>
            <a:r>
              <a:rPr lang="lt-LT" sz="1800" b="0" i="0" dirty="0">
                <a:solidFill>
                  <a:srgbClr val="000000"/>
                </a:solidFill>
                <a:effectLst/>
                <a:latin typeface="Times New Roman" panose="02020603050405020304" pitchFamily="18" charset="0"/>
              </a:rPr>
              <a:t> 2023 </a:t>
            </a:r>
            <a:r>
              <a:rPr lang="lt-LT" sz="1800" b="0" i="0" dirty="0" err="1">
                <a:solidFill>
                  <a:srgbClr val="000000"/>
                </a:solidFill>
                <a:effectLst/>
                <a:latin typeface="Times New Roman" panose="02020603050405020304" pitchFamily="18" charset="0"/>
              </a:rPr>
              <a:t>onwards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school</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funded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by</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Ministry</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of</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Education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Science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Sport</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of</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Republic</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of</a:t>
            </a:r>
            <a:r>
              <a:rPr lang="lt-LT" sz="1800" b="0" i="0" dirty="0">
                <a:solidFill>
                  <a:srgbClr val="000000"/>
                </a:solidFill>
                <a:effectLst/>
                <a:latin typeface="Times New Roman" panose="02020603050405020304" pitchFamily="18" charset="0"/>
              </a:rPr>
              <a:t> Lithuania. </a:t>
            </a:r>
            <a:r>
              <a:rPr lang="lt-LT" sz="1800" b="0" i="0" dirty="0" err="1">
                <a:solidFill>
                  <a:srgbClr val="000000"/>
                </a:solidFill>
                <a:effectLst/>
                <a:latin typeface="Times New Roman" panose="02020603050405020304" pitchFamily="18" charset="0"/>
              </a:rPr>
              <a:t>Until</a:t>
            </a:r>
            <a:r>
              <a:rPr lang="lt-LT" sz="1800" b="0" i="0" dirty="0">
                <a:solidFill>
                  <a:srgbClr val="000000"/>
                </a:solidFill>
                <a:effectLst/>
                <a:latin typeface="Times New Roman" panose="02020603050405020304" pitchFamily="18" charset="0"/>
              </a:rPr>
              <a:t> 2023,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activities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were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supported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by</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scientific</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institutions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business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partners</a:t>
            </a:r>
            <a:r>
              <a:rPr lang="lt-LT" sz="1800" b="0" i="0" dirty="0">
                <a:solidFill>
                  <a:srgbClr val="000000"/>
                </a:solidFill>
                <a:effectLst/>
                <a:latin typeface="Times New Roman" panose="02020603050405020304" pitchFamily="18" charset="0"/>
              </a:rPr>
              <a:t> (</a:t>
            </a:r>
            <a:r>
              <a:rPr lang="lt-LT" sz="1800" b="0" i="0" u="sng" strike="noStrike" dirty="0">
                <a:solidFill>
                  <a:srgbClr val="0000FF"/>
                </a:solidFill>
                <a:effectLst/>
                <a:latin typeface="Times New Roman" panose="02020603050405020304" pitchFamily="18" charset="0"/>
                <a:hlinkClick r:id="rId3"/>
              </a:rPr>
              <a:t>https://web.quarknet.org/mc/cms/imc2021/cmslt.html</a:t>
            </a:r>
            <a:r>
              <a:rPr lang="lt-LT" sz="1800" b="0" i="0" dirty="0">
                <a:solidFill>
                  <a:srgbClr val="000000"/>
                </a:solidFill>
                <a:effectLst/>
                <a:latin typeface="Times New Roman" panose="02020603050405020304" pitchFamily="18" charset="0"/>
              </a:rPr>
              <a:t> ). </a:t>
            </a:r>
          </a:p>
          <a:p>
            <a:r>
              <a:rPr lang="en-GB" sz="1800" dirty="0"/>
              <a:t>The lesson is live-streamed between Vilnius and Kaunas</a:t>
            </a:r>
            <a:endParaRPr lang="en-LT" sz="1800" dirty="0"/>
          </a:p>
        </p:txBody>
      </p:sp>
      <p:sp>
        <p:nvSpPr>
          <p:cNvPr id="4" name="Slide Number Placeholder 3"/>
          <p:cNvSpPr>
            <a:spLocks noGrp="1"/>
          </p:cNvSpPr>
          <p:nvPr>
            <p:ph type="sldNum" sz="quarter" idx="5"/>
          </p:nvPr>
        </p:nvSpPr>
        <p:spPr/>
        <p:txBody>
          <a:bodyPr/>
          <a:lstStyle/>
          <a:p>
            <a:fld id="{C37B2F35-023E-4E5B-9FF2-2622E8DE7A71}" type="slidenum">
              <a:rPr lang="en-GB" smtClean="0"/>
              <a:t>4</a:t>
            </a:fld>
            <a:endParaRPr lang="en-GB"/>
          </a:p>
        </p:txBody>
      </p:sp>
    </p:spTree>
    <p:extLst>
      <p:ext uri="{BB962C8B-B14F-4D97-AF65-F5344CB8AC3E}">
        <p14:creationId xmlns:p14="http://schemas.microsoft.com/office/powerpoint/2010/main" val="2805514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800" b="0" i="0" dirty="0" err="1">
                <a:solidFill>
                  <a:srgbClr val="000000"/>
                </a:solidFill>
                <a:effectLst/>
                <a:latin typeface="Times New Roman" panose="02020603050405020304" pitchFamily="18" charset="0"/>
              </a:rPr>
              <a:t>Typically</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around</a:t>
            </a:r>
            <a:r>
              <a:rPr lang="lt-LT" sz="1800" b="0" i="0" dirty="0">
                <a:solidFill>
                  <a:srgbClr val="000000"/>
                </a:solidFill>
                <a:effectLst/>
                <a:latin typeface="Times New Roman" panose="02020603050405020304" pitchFamily="18" charset="0"/>
              </a:rPr>
              <a:t> 100 </a:t>
            </a:r>
            <a:r>
              <a:rPr lang="lt-LT" sz="1800" b="0" i="0" dirty="0" err="1">
                <a:solidFill>
                  <a:srgbClr val="000000"/>
                </a:solidFill>
                <a:effectLst/>
                <a:latin typeface="Times New Roman" panose="02020603050405020304" pitchFamily="18" charset="0"/>
              </a:rPr>
              <a:t>participants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pupils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from</a:t>
            </a:r>
            <a:r>
              <a:rPr lang="lt-LT" sz="1800" b="0" i="0" dirty="0">
                <a:solidFill>
                  <a:srgbClr val="000000"/>
                </a:solidFill>
                <a:effectLst/>
                <a:latin typeface="Times New Roman" panose="02020603050405020304" pitchFamily="18" charset="0"/>
              </a:rPr>
              <a:t> 8th to 12th </a:t>
            </a:r>
            <a:r>
              <a:rPr lang="lt-LT" sz="1800" b="0" i="0" dirty="0" err="1">
                <a:solidFill>
                  <a:srgbClr val="000000"/>
                </a:solidFill>
                <a:effectLst/>
                <a:latin typeface="Times New Roman" panose="02020603050405020304" pitchFamily="18" charset="0"/>
              </a:rPr>
              <a:t>grade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from</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more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than</a:t>
            </a:r>
            <a:r>
              <a:rPr lang="lt-LT" sz="1800" b="0" i="0" dirty="0">
                <a:solidFill>
                  <a:srgbClr val="000000"/>
                </a:solidFill>
                <a:effectLst/>
                <a:latin typeface="Times New Roman" panose="02020603050405020304" pitchFamily="18" charset="0"/>
              </a:rPr>
              <a:t> 20 </a:t>
            </a:r>
            <a:r>
              <a:rPr lang="lt-LT" sz="1800" b="0" i="0" dirty="0" err="1">
                <a:solidFill>
                  <a:srgbClr val="000000"/>
                </a:solidFill>
                <a:effectLst/>
                <a:latin typeface="Times New Roman" panose="02020603050405020304" pitchFamily="18" charset="0"/>
              </a:rPr>
              <a:t>different</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schools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different</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parts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of</a:t>
            </a:r>
            <a:r>
              <a:rPr lang="lt-LT" sz="1800" b="0" i="0" dirty="0">
                <a:solidFill>
                  <a:srgbClr val="000000"/>
                </a:solidFill>
                <a:effectLst/>
                <a:latin typeface="Times New Roman" panose="02020603050405020304" pitchFamily="18" charset="0"/>
              </a:rPr>
              <a:t> Lithuania), </a:t>
            </a:r>
            <a:r>
              <a:rPr lang="lt-LT" sz="1800" b="0" i="0" dirty="0" err="1">
                <a:solidFill>
                  <a:srgbClr val="000000"/>
                </a:solidFill>
                <a:effectLst/>
                <a:latin typeface="Times New Roman" panose="02020603050405020304" pitchFamily="18" charset="0"/>
              </a:rPr>
              <a:t>teachers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1st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2nd </a:t>
            </a:r>
            <a:r>
              <a:rPr lang="lt-LT" sz="1800" b="0" i="0" dirty="0" err="1">
                <a:solidFill>
                  <a:srgbClr val="000000"/>
                </a:solidFill>
                <a:effectLst/>
                <a:latin typeface="Times New Roman" panose="02020603050405020304" pitchFamily="18" charset="0"/>
              </a:rPr>
              <a:t>year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students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of</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higher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education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institutions</a:t>
            </a:r>
            <a:r>
              <a:rPr lang="lt-LT" sz="1800" b="0" i="0" dirty="0">
                <a:solidFill>
                  <a:srgbClr val="000000"/>
                </a:solidFill>
                <a:effectLst/>
                <a:latin typeface="Times New Roman" panose="02020603050405020304" pitchFamily="18" charset="0"/>
              </a:rPr>
              <a:t>) take </a:t>
            </a:r>
            <a:r>
              <a:rPr lang="lt-LT" sz="1800" b="0" i="0" dirty="0" err="1">
                <a:solidFill>
                  <a:srgbClr val="000000"/>
                </a:solidFill>
                <a:effectLst/>
                <a:latin typeface="Times New Roman" panose="02020603050405020304" pitchFamily="18" charset="0"/>
              </a:rPr>
              <a:t>part</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these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masterclasses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Doctoral</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students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senior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students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from</a:t>
            </a:r>
            <a:r>
              <a:rPr lang="lt-LT" sz="1800" b="0" i="0" dirty="0">
                <a:solidFill>
                  <a:srgbClr val="000000"/>
                </a:solidFill>
                <a:effectLst/>
                <a:latin typeface="Times New Roman" panose="02020603050405020304" pitchFamily="18" charset="0"/>
              </a:rPr>
              <a:t> Vilnius University are </a:t>
            </a:r>
            <a:r>
              <a:rPr lang="lt-LT" sz="1800" b="0" i="0" dirty="0" err="1">
                <a:solidFill>
                  <a:srgbClr val="000000"/>
                </a:solidFill>
                <a:effectLst/>
                <a:latin typeface="Times New Roman" panose="02020603050405020304" pitchFamily="18" charset="0"/>
              </a:rPr>
              <a:t>always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involved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moderating</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experiment</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teaching</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material</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for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lessons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translated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into</a:t>
            </a:r>
            <a:r>
              <a:rPr lang="lt-LT" sz="1800" b="0" i="0" dirty="0">
                <a:solidFill>
                  <a:srgbClr val="000000"/>
                </a:solidFill>
                <a:effectLst/>
                <a:latin typeface="Times New Roman" panose="02020603050405020304" pitchFamily="18" charset="0"/>
              </a:rPr>
              <a:t> Lithuanian. </a:t>
            </a:r>
            <a:r>
              <a:rPr lang="lt-LT" sz="1800" b="0" i="0" dirty="0" err="1">
                <a:solidFill>
                  <a:srgbClr val="000000"/>
                </a:solidFill>
                <a:effectLst/>
                <a:latin typeface="Times New Roman" panose="02020603050405020304" pitchFamily="18" charset="0"/>
              </a:rPr>
              <a:t>Each</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year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all</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moderators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participate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a:t>
            </a:r>
            <a:r>
              <a:rPr lang="lt-LT" sz="1800" b="0" i="0" dirty="0">
                <a:solidFill>
                  <a:srgbClr val="000000"/>
                </a:solidFill>
                <a:effectLst/>
                <a:latin typeface="Times New Roman" panose="02020603050405020304" pitchFamily="18" charset="0"/>
              </a:rPr>
              <a:t> a </a:t>
            </a:r>
            <a:r>
              <a:rPr lang="lt-LT" sz="1800" b="0" i="0" dirty="0" err="1">
                <a:solidFill>
                  <a:srgbClr val="000000"/>
                </a:solidFill>
                <a:effectLst/>
                <a:latin typeface="Times New Roman" panose="02020603050405020304" pitchFamily="18" charset="0"/>
              </a:rPr>
              <a:t>training</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course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elementary</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particle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identification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methodology</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From</a:t>
            </a:r>
            <a:r>
              <a:rPr lang="lt-LT" sz="1800" b="0" i="0" dirty="0">
                <a:solidFill>
                  <a:srgbClr val="000000"/>
                </a:solidFill>
                <a:effectLst/>
                <a:latin typeface="Times New Roman" panose="02020603050405020304" pitchFamily="18" charset="0"/>
              </a:rPr>
              <a:t> 2023 </a:t>
            </a:r>
            <a:r>
              <a:rPr lang="lt-LT" sz="1800" b="0" i="0" dirty="0" err="1">
                <a:solidFill>
                  <a:srgbClr val="000000"/>
                </a:solidFill>
                <a:effectLst/>
                <a:latin typeface="Times New Roman" panose="02020603050405020304" pitchFamily="18" charset="0"/>
              </a:rPr>
              <a:t>onwards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school</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funded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by</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Ministry</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of</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Education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Science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Sport</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of</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Republic</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of</a:t>
            </a:r>
            <a:r>
              <a:rPr lang="lt-LT" sz="1800" b="0" i="0" dirty="0">
                <a:solidFill>
                  <a:srgbClr val="000000"/>
                </a:solidFill>
                <a:effectLst/>
                <a:latin typeface="Times New Roman" panose="02020603050405020304" pitchFamily="18" charset="0"/>
              </a:rPr>
              <a:t> Lithuania. </a:t>
            </a:r>
            <a:r>
              <a:rPr lang="lt-LT" sz="1800" b="0" i="0" dirty="0" err="1">
                <a:solidFill>
                  <a:srgbClr val="000000"/>
                </a:solidFill>
                <a:effectLst/>
                <a:latin typeface="Times New Roman" panose="02020603050405020304" pitchFamily="18" charset="0"/>
              </a:rPr>
              <a:t>Until</a:t>
            </a:r>
            <a:r>
              <a:rPr lang="lt-LT" sz="1800" b="0" i="0" dirty="0">
                <a:solidFill>
                  <a:srgbClr val="000000"/>
                </a:solidFill>
                <a:effectLst/>
                <a:latin typeface="Times New Roman" panose="02020603050405020304" pitchFamily="18" charset="0"/>
              </a:rPr>
              <a:t> 2023,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activities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were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supported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by</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scientific</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institutions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business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partners</a:t>
            </a:r>
            <a:r>
              <a:rPr lang="lt-LT" sz="1800" b="0" i="0" dirty="0">
                <a:solidFill>
                  <a:srgbClr val="000000"/>
                </a:solidFill>
                <a:effectLst/>
                <a:latin typeface="Times New Roman" panose="02020603050405020304" pitchFamily="18" charset="0"/>
              </a:rPr>
              <a:t> (</a:t>
            </a:r>
            <a:r>
              <a:rPr lang="lt-LT" sz="1800" b="0" i="0" u="sng" strike="noStrike" dirty="0">
                <a:solidFill>
                  <a:srgbClr val="0000FF"/>
                </a:solidFill>
                <a:effectLst/>
                <a:latin typeface="Times New Roman" panose="02020603050405020304" pitchFamily="18" charset="0"/>
                <a:hlinkClick r:id="rId3"/>
              </a:rPr>
              <a:t>https://web.quarknet.org/mc/cms/imc2021/cmslt.html</a:t>
            </a:r>
            <a:r>
              <a:rPr lang="lt-LT" sz="1800" b="0" i="0" dirty="0">
                <a:solidFill>
                  <a:srgbClr val="000000"/>
                </a:solidFill>
                <a:effectLst/>
                <a:latin typeface="Times New Roman" panose="02020603050405020304" pitchFamily="18" charset="0"/>
              </a:rPr>
              <a:t> ). </a:t>
            </a:r>
          </a:p>
          <a:p>
            <a:r>
              <a:rPr lang="lt-LT" sz="1800" b="0" i="0" dirty="0" err="1">
                <a:solidFill>
                  <a:srgbClr val="000000"/>
                </a:solidFill>
                <a:effectLst/>
                <a:latin typeface="Times New Roman" panose="02020603050405020304" pitchFamily="18" charset="0"/>
              </a:rPr>
              <a:t>Since</a:t>
            </a:r>
            <a:r>
              <a:rPr lang="lt-LT" sz="1800" b="0" i="0" dirty="0">
                <a:solidFill>
                  <a:srgbClr val="000000"/>
                </a:solidFill>
                <a:effectLst/>
                <a:latin typeface="Times New Roman" panose="02020603050405020304" pitchFamily="18" charset="0"/>
              </a:rPr>
              <a:t> 2018,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Nuclear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Particle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Physics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website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has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been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reporting</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World</a:t>
            </a:r>
            <a:r>
              <a:rPr lang="lt-LT" sz="1800" b="0" i="0" dirty="0">
                <a:solidFill>
                  <a:srgbClr val="000000"/>
                </a:solidFill>
                <a:effectLst/>
                <a:latin typeface="Times New Roman" panose="02020603050405020304" pitchFamily="18" charset="0"/>
              </a:rPr>
              <a:t> Data </a:t>
            </a:r>
            <a:r>
              <a:rPr lang="lt-LT" sz="1800" b="0" i="0" dirty="0" err="1">
                <a:solidFill>
                  <a:srgbClr val="000000"/>
                </a:solidFill>
                <a:effectLst/>
                <a:latin typeface="Times New Roman" panose="02020603050405020304" pitchFamily="18" charset="0"/>
              </a:rPr>
              <a:t>Day</a:t>
            </a:r>
            <a:r>
              <a:rPr lang="lt-LT" sz="1800" b="0" i="0" dirty="0">
                <a:solidFill>
                  <a:srgbClr val="000000"/>
                </a:solidFill>
                <a:effectLst/>
                <a:latin typeface="Times New Roman" panose="02020603050405020304" pitchFamily="18" charset="0"/>
              </a:rPr>
              <a:t> (W2W2). </a:t>
            </a:r>
            <a:r>
              <a:rPr lang="lt-LT" sz="1800" b="0" i="0" dirty="0" err="1">
                <a:solidFill>
                  <a:srgbClr val="000000"/>
                </a:solidFill>
                <a:effectLst/>
                <a:latin typeface="Times New Roman" panose="02020603050405020304" pitchFamily="18" charset="0"/>
              </a:rPr>
              <a:t>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that</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day</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students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who</a:t>
            </a:r>
            <a:r>
              <a:rPr lang="lt-LT" sz="1800" b="0" i="0" dirty="0">
                <a:solidFill>
                  <a:srgbClr val="000000"/>
                </a:solidFill>
                <a:effectLst/>
                <a:latin typeface="Times New Roman" panose="02020603050405020304" pitchFamily="18" charset="0"/>
              </a:rPr>
              <a:t> take </a:t>
            </a:r>
            <a:r>
              <a:rPr lang="lt-LT" sz="1800" b="0" i="0" dirty="0" err="1">
                <a:solidFill>
                  <a:srgbClr val="000000"/>
                </a:solidFill>
                <a:effectLst/>
                <a:latin typeface="Times New Roman" panose="02020603050405020304" pitchFamily="18" charset="0"/>
              </a:rPr>
              <a:t>part</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event</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will</a:t>
            </a:r>
            <a:r>
              <a:rPr lang="lt-LT" sz="1800" b="0" i="0" dirty="0">
                <a:solidFill>
                  <a:srgbClr val="000000"/>
                </a:solidFill>
                <a:effectLst/>
                <a:latin typeface="Times New Roman" panose="02020603050405020304" pitchFamily="18" charset="0"/>
              </a:rPr>
              <a:t> be </a:t>
            </a:r>
            <a:r>
              <a:rPr lang="lt-LT" sz="1800" b="0" i="0" dirty="0" err="1">
                <a:solidFill>
                  <a:srgbClr val="000000"/>
                </a:solidFill>
                <a:effectLst/>
                <a:latin typeface="Times New Roman" panose="02020603050405020304" pitchFamily="18" charset="0"/>
              </a:rPr>
              <a:t>guided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by</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staff</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from</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Centre </a:t>
            </a:r>
            <a:r>
              <a:rPr lang="lt-LT" sz="1800" b="0" i="0" dirty="0" err="1">
                <a:solidFill>
                  <a:srgbClr val="000000"/>
                </a:solidFill>
                <a:effectLst/>
                <a:latin typeface="Times New Roman" panose="02020603050405020304" pitchFamily="18" charset="0"/>
              </a:rPr>
              <a:t>for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Nuclear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Particle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Physics</a:t>
            </a:r>
            <a:r>
              <a:rPr lang="lt-LT" sz="1800" b="0" i="0" dirty="0">
                <a:solidFill>
                  <a:srgbClr val="000000"/>
                </a:solidFill>
                <a:effectLst/>
                <a:latin typeface="Times New Roman" panose="02020603050405020304" pitchFamily="18" charset="0"/>
              </a:rPr>
              <a:t> (https://</a:t>
            </a:r>
            <a:r>
              <a:rPr lang="lt-LT" sz="1800" b="0" i="0" dirty="0" err="1">
                <a:solidFill>
                  <a:srgbClr val="000000"/>
                </a:solidFill>
                <a:effectLst/>
                <a:latin typeface="Times New Roman" panose="02020603050405020304" pitchFamily="18" charset="0"/>
              </a:rPr>
              <a:t>www.ff.vu.lt</a:t>
            </a:r>
            <a:r>
              <a:rPr lang="lt-LT" sz="1800" b="0" i="0" dirty="0">
                <a:solidFill>
                  <a:srgbClr val="000000"/>
                </a:solidFill>
                <a:effectLst/>
                <a:latin typeface="Times New Roman" panose="02020603050405020304" pitchFamily="18" charset="0"/>
              </a:rPr>
              <a:t>/</a:t>
            </a:r>
            <a:r>
              <a:rPr lang="lt-LT" sz="1800" b="0" i="0" dirty="0" err="1">
                <a:solidFill>
                  <a:srgbClr val="000000"/>
                </a:solidFill>
                <a:effectLst/>
                <a:latin typeface="Times New Roman" panose="02020603050405020304" pitchFamily="18" charset="0"/>
              </a:rPr>
              <a:t>cern</a:t>
            </a:r>
            <a:r>
              <a:rPr lang="lt-LT" sz="1800" b="0" i="0" dirty="0">
                <a:solidFill>
                  <a:srgbClr val="000000"/>
                </a:solidFill>
                <a:effectLst/>
                <a:latin typeface="Times New Roman" panose="02020603050405020304" pitchFamily="18" charset="0"/>
              </a:rPr>
              <a:t>/naujienos). </a:t>
            </a:r>
            <a:r>
              <a:rPr lang="lt-LT" sz="1800" b="0" i="0" dirty="0" err="1">
                <a:solidFill>
                  <a:srgbClr val="000000"/>
                </a:solidFill>
                <a:effectLst/>
                <a:latin typeface="Times New Roman" panose="02020603050405020304" pitchFamily="18" charset="0"/>
              </a:rPr>
              <a:t>Information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is</a:t>
            </a:r>
            <a:r>
              <a:rPr lang="lt-LT" sz="1800" b="0" i="0" dirty="0">
                <a:solidFill>
                  <a:srgbClr val="000000"/>
                </a:solidFill>
                <a:effectLst/>
                <a:latin typeface="Times New Roman" panose="02020603050405020304" pitchFamily="18" charset="0"/>
              </a:rPr>
              <a:t> also </a:t>
            </a:r>
            <a:r>
              <a:rPr lang="lt-LT" sz="1800" b="0" i="0" dirty="0" err="1">
                <a:solidFill>
                  <a:srgbClr val="000000"/>
                </a:solidFill>
                <a:effectLst/>
                <a:latin typeface="Times New Roman" panose="02020603050405020304" pitchFamily="18" charset="0"/>
              </a:rPr>
              <a:t>provided</a:t>
            </a:r>
            <a:r>
              <a:rPr lang="lt-LT" sz="1800" b="0" i="0" dirty="0">
                <a:solidFill>
                  <a:srgbClr val="000000"/>
                </a:solidFill>
                <a:effectLst/>
                <a:latin typeface="Times New Roman" panose="02020603050405020304" pitchFamily="18" charset="0"/>
              </a:rPr>
              <a:t> to </a:t>
            </a:r>
            <a:r>
              <a:rPr lang="lt-LT" sz="1800" b="0" i="0" dirty="0" err="1">
                <a:solidFill>
                  <a:srgbClr val="000000"/>
                </a:solidFill>
                <a:effectLst/>
                <a:latin typeface="Times New Roman" panose="02020603050405020304" pitchFamily="18" charset="0"/>
              </a:rPr>
              <a:t>upper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secondary</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school</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students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about</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International </a:t>
            </a:r>
            <a:r>
              <a:rPr lang="lt-LT" sz="1800" b="0" i="0" dirty="0" err="1">
                <a:solidFill>
                  <a:srgbClr val="000000"/>
                </a:solidFill>
                <a:effectLst/>
                <a:latin typeface="Times New Roman" panose="02020603050405020304" pitchFamily="18" charset="0"/>
              </a:rPr>
              <a:t>School</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Modern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PhYsics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Research</a:t>
            </a:r>
            <a:r>
              <a:rPr lang="lt-LT" sz="1800" b="0" i="0" dirty="0">
                <a:solidFill>
                  <a:srgbClr val="000000"/>
                </a:solidFill>
                <a:effectLst/>
                <a:latin typeface="Times New Roman" panose="02020603050405020304" pitchFamily="18" charset="0"/>
              </a:rPr>
              <a:t> – INSPYRE. </a:t>
            </a:r>
            <a:endParaRPr lang="en-LT" dirty="0"/>
          </a:p>
        </p:txBody>
      </p:sp>
      <p:sp>
        <p:nvSpPr>
          <p:cNvPr id="4" name="Slide Number Placeholder 3"/>
          <p:cNvSpPr>
            <a:spLocks noGrp="1"/>
          </p:cNvSpPr>
          <p:nvPr>
            <p:ph type="sldNum" sz="quarter" idx="5"/>
          </p:nvPr>
        </p:nvSpPr>
        <p:spPr/>
        <p:txBody>
          <a:bodyPr/>
          <a:lstStyle/>
          <a:p>
            <a:fld id="{C37B2F35-023E-4E5B-9FF2-2622E8DE7A71}" type="slidenum">
              <a:rPr lang="en-GB" smtClean="0"/>
              <a:t>5</a:t>
            </a:fld>
            <a:endParaRPr lang="en-GB"/>
          </a:p>
        </p:txBody>
      </p:sp>
    </p:spTree>
    <p:extLst>
      <p:ext uri="{BB962C8B-B14F-4D97-AF65-F5344CB8AC3E}">
        <p14:creationId xmlns:p14="http://schemas.microsoft.com/office/powerpoint/2010/main" val="21203947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lt-LT" sz="1200" kern="1200" dirty="0">
              <a:solidFill>
                <a:schemeClr val="tx1"/>
              </a:solidFill>
              <a:effectLst/>
              <a:latin typeface="+mn-lt"/>
              <a:ea typeface="+mn-ea"/>
              <a:cs typeface="+mn-cs"/>
            </a:endParaRPr>
          </a:p>
          <a:p>
            <a:pPr lvl="0"/>
            <a:r>
              <a:rPr lang="lt-LT" sz="1800" b="0" i="0" dirty="0" err="1">
                <a:solidFill>
                  <a:srgbClr val="000000"/>
                </a:solidFill>
                <a:effectLst/>
                <a:latin typeface="Times New Roman" panose="02020603050405020304" pitchFamily="18" charset="0"/>
              </a:rPr>
              <a:t>This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year</a:t>
            </a:r>
            <a:r>
              <a:rPr lang="lt-LT" sz="1800" b="0" i="0" dirty="0">
                <a:solidFill>
                  <a:srgbClr val="000000"/>
                </a:solidFill>
                <a:effectLst/>
                <a:latin typeface="Times New Roman" panose="02020603050405020304" pitchFamily="18" charset="0"/>
              </a:rPr>
              <a:t>, 10 </a:t>
            </a:r>
            <a:r>
              <a:rPr lang="lt-LT" sz="1800" b="0" i="0" dirty="0" err="1">
                <a:solidFill>
                  <a:srgbClr val="000000"/>
                </a:solidFill>
                <a:effectLst/>
                <a:latin typeface="Times New Roman" panose="02020603050405020304" pitchFamily="18" charset="0"/>
              </a:rPr>
              <a:t>teachers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went</a:t>
            </a:r>
            <a:r>
              <a:rPr lang="lt-LT" sz="1800" b="0" i="0" dirty="0">
                <a:solidFill>
                  <a:srgbClr val="000000"/>
                </a:solidFill>
                <a:effectLst/>
                <a:latin typeface="Times New Roman" panose="02020603050405020304" pitchFamily="18" charset="0"/>
              </a:rPr>
              <a:t> to CERN (https://</a:t>
            </a:r>
            <a:r>
              <a:rPr lang="lt-LT" sz="1800" b="0" i="0" dirty="0" err="1">
                <a:solidFill>
                  <a:srgbClr val="000000"/>
                </a:solidFill>
                <a:effectLst/>
                <a:latin typeface="Times New Roman" panose="02020603050405020304" pitchFamily="18" charset="0"/>
              </a:rPr>
              <a:t>www.cern.lt</a:t>
            </a:r>
            <a:r>
              <a:rPr lang="lt-LT" sz="1800" b="0" i="0" dirty="0">
                <a:solidFill>
                  <a:srgbClr val="000000"/>
                </a:solidFill>
                <a:effectLst/>
                <a:latin typeface="Times New Roman" panose="02020603050405020304" pitchFamily="18" charset="0"/>
              </a:rPr>
              <a:t>/baltijos-mokytoju-programa-2023/). </a:t>
            </a:r>
            <a:r>
              <a:rPr lang="lt-LT" sz="1800" b="0" i="0" dirty="0" err="1">
                <a:solidFill>
                  <a:srgbClr val="000000"/>
                </a:solidFill>
                <a:effectLst/>
                <a:latin typeface="Times New Roman" panose="02020603050405020304" pitchFamily="18" charset="0"/>
              </a:rPr>
              <a:t>Teacher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guidance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material</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for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teachers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currently</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being</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revised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will</a:t>
            </a:r>
            <a:r>
              <a:rPr lang="lt-LT" sz="1800" b="0" i="0" dirty="0">
                <a:solidFill>
                  <a:srgbClr val="000000"/>
                </a:solidFill>
                <a:effectLst/>
                <a:latin typeface="Times New Roman" panose="02020603050405020304" pitchFamily="18" charset="0"/>
              </a:rPr>
              <a:t> be </a:t>
            </a:r>
            <a:r>
              <a:rPr lang="lt-LT" sz="1800" b="0" i="0" dirty="0" err="1">
                <a:solidFill>
                  <a:srgbClr val="000000"/>
                </a:solidFill>
                <a:effectLst/>
                <a:latin typeface="Times New Roman" panose="02020603050405020304" pitchFamily="18" charset="0"/>
              </a:rPr>
              <a:t>made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available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website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of</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Centre </a:t>
            </a:r>
            <a:r>
              <a:rPr lang="lt-LT" sz="1800" b="0" i="0" dirty="0" err="1">
                <a:solidFill>
                  <a:srgbClr val="000000"/>
                </a:solidFill>
                <a:effectLst/>
                <a:latin typeface="Times New Roman" panose="02020603050405020304" pitchFamily="18" charset="0"/>
              </a:rPr>
              <a:t>for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Nuclear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Particle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Physics</a:t>
            </a:r>
            <a:r>
              <a:rPr lang="lt-LT" sz="1800" b="0" i="0" dirty="0">
                <a:solidFill>
                  <a:srgbClr val="000000"/>
                </a:solidFill>
                <a:effectLst/>
                <a:latin typeface="Times New Roman" panose="02020603050405020304" pitchFamily="18" charset="0"/>
              </a:rPr>
              <a:t> (https://</a:t>
            </a:r>
            <a:r>
              <a:rPr lang="lt-LT" sz="1800" b="0" i="0" dirty="0" err="1">
                <a:solidFill>
                  <a:srgbClr val="000000"/>
                </a:solidFill>
                <a:effectLst/>
                <a:latin typeface="Times New Roman" panose="02020603050405020304" pitchFamily="18" charset="0"/>
              </a:rPr>
              <a:t>www.ff.vu.lt</a:t>
            </a:r>
            <a:r>
              <a:rPr lang="lt-LT" sz="1800" b="0" i="0" dirty="0">
                <a:solidFill>
                  <a:srgbClr val="000000"/>
                </a:solidFill>
                <a:effectLst/>
                <a:latin typeface="Times New Roman" panose="02020603050405020304" pitchFamily="18" charset="0"/>
              </a:rPr>
              <a:t>/</a:t>
            </a:r>
            <a:r>
              <a:rPr lang="lt-LT" sz="1800" b="0" i="0" dirty="0" err="1">
                <a:solidFill>
                  <a:srgbClr val="000000"/>
                </a:solidFill>
                <a:effectLst/>
                <a:latin typeface="Times New Roman" panose="02020603050405020304" pitchFamily="18" charset="0"/>
              </a:rPr>
              <a:t>cern</a:t>
            </a:r>
            <a:r>
              <a:rPr lang="lt-LT" sz="1800" b="0" i="0" dirty="0">
                <a:solidFill>
                  <a:srgbClr val="000000"/>
                </a:solidFill>
                <a:effectLst/>
                <a:latin typeface="Times New Roman" panose="02020603050405020304" pitchFamily="18" charset="0"/>
              </a:rPr>
              <a:t>/renginiai/48-cern-lt/647-l2-daleliu-fizikos-sklaidos-grupe#istekliai)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forthcoming</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fully</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independent</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website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of</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CERN-LT </a:t>
            </a:r>
            <a:r>
              <a:rPr lang="lt-LT" sz="1800" b="0" i="0" dirty="0" err="1">
                <a:solidFill>
                  <a:srgbClr val="000000"/>
                </a:solidFill>
                <a:effectLst/>
                <a:latin typeface="Times New Roman" panose="02020603050405020304" pitchFamily="18" charset="0"/>
              </a:rPr>
              <a:t>consortium</a:t>
            </a:r>
            <a:r>
              <a:rPr lang="lt-LT" sz="1800" b="0" i="0" dirty="0">
                <a:solidFill>
                  <a:srgbClr val="000000"/>
                </a:solidFill>
                <a:effectLst/>
                <a:latin typeface="Times New Roman" panose="02020603050405020304" pitchFamily="18" charset="0"/>
              </a:rPr>
              <a:t>. </a:t>
            </a:r>
            <a:endParaRPr lang="lt-LT"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C37B2F35-023E-4E5B-9FF2-2622E8DE7A71}" type="slidenum">
              <a:rPr lang="en-GB" smtClean="0"/>
              <a:t>6</a:t>
            </a:fld>
            <a:endParaRPr lang="en-GB"/>
          </a:p>
        </p:txBody>
      </p:sp>
    </p:spTree>
    <p:extLst>
      <p:ext uri="{BB962C8B-B14F-4D97-AF65-F5344CB8AC3E}">
        <p14:creationId xmlns:p14="http://schemas.microsoft.com/office/powerpoint/2010/main" val="2068023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000000"/>
                </a:solidFill>
                <a:effectLst/>
                <a:latin typeface="Times New Roman" panose="02020603050405020304" pitchFamily="18" charset="0"/>
              </a:rPr>
              <a:t>The website of the Centre for Nuclear and Particle Physics has been launched with methodological material for teachers.</a:t>
            </a:r>
          </a:p>
          <a:p>
            <a:pPr algn="l" rtl="0" fontAlgn="base"/>
            <a:r>
              <a:rPr lang="lt-LT" sz="1800" b="0" i="0" dirty="0" err="1">
                <a:solidFill>
                  <a:srgbClr val="000000"/>
                </a:solidFill>
                <a:effectLst/>
                <a:latin typeface="Times New Roman" panose="02020603050405020304" pitchFamily="18" charset="0"/>
              </a:rPr>
              <a:t>In</a:t>
            </a:r>
            <a:r>
              <a:rPr lang="lt-LT" sz="1800" b="0" i="0" dirty="0">
                <a:solidFill>
                  <a:srgbClr val="000000"/>
                </a:solidFill>
                <a:effectLst/>
                <a:latin typeface="Times New Roman" panose="02020603050405020304" pitchFamily="18" charset="0"/>
              </a:rPr>
              <a:t> 2018,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Nuclear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Particle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Physics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Dissemination</a:t>
            </a:r>
            <a:r>
              <a:rPr lang="lt-LT" sz="1800" b="0" i="0" dirty="0">
                <a:solidFill>
                  <a:srgbClr val="000000"/>
                </a:solidFill>
                <a:effectLst/>
                <a:latin typeface="Times New Roman" panose="02020603050405020304" pitchFamily="18" charset="0"/>
              </a:rPr>
              <a:t> Centre </a:t>
            </a:r>
            <a:r>
              <a:rPr lang="lt-LT" sz="1800" b="0" i="0" dirty="0" err="1">
                <a:solidFill>
                  <a:srgbClr val="000000"/>
                </a:solidFill>
                <a:effectLst/>
                <a:latin typeface="Times New Roman" panose="02020603050405020304" pitchFamily="18" charset="0"/>
              </a:rPr>
              <a:t>hosted</a:t>
            </a:r>
            <a:r>
              <a:rPr lang="lt-LT" sz="1800" b="0" i="0" dirty="0">
                <a:solidFill>
                  <a:srgbClr val="000000"/>
                </a:solidFill>
                <a:effectLst/>
                <a:latin typeface="Times New Roman" panose="02020603050405020304" pitchFamily="18" charset="0"/>
              </a:rPr>
              <a:t>, at </a:t>
            </a:r>
            <a:r>
              <a:rPr lang="lt-LT" sz="1800" b="0" i="0" dirty="0" err="1">
                <a:solidFill>
                  <a:srgbClr val="000000"/>
                </a:solidFill>
                <a:effectLst/>
                <a:latin typeface="Times New Roman" panose="02020603050405020304" pitchFamily="18" charset="0"/>
              </a:rPr>
              <a:t>different</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times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students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from</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two</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gymnasiums</a:t>
            </a:r>
            <a:r>
              <a:rPr lang="lt-LT" sz="1800" b="0" i="0" dirty="0">
                <a:solidFill>
                  <a:srgbClr val="000000"/>
                </a:solidFill>
                <a:effectLst/>
                <a:latin typeface="Times New Roman" panose="02020603050405020304" pitchFamily="18" charset="0"/>
              </a:rPr>
              <a:t> to </a:t>
            </a:r>
            <a:r>
              <a:rPr lang="lt-LT" sz="1800" b="0" i="0" dirty="0" err="1">
                <a:solidFill>
                  <a:srgbClr val="000000"/>
                </a:solidFill>
                <a:effectLst/>
                <a:latin typeface="Times New Roman" panose="02020603050405020304" pitchFamily="18" charset="0"/>
              </a:rPr>
              <a:t>learn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about</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CERN's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activities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accelerator's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working</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principles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evolution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of</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Universe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addition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two</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public</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presentations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on</a:t>
            </a:r>
            <a:r>
              <a:rPr lang="lt-LT" sz="1800" b="0" i="0" dirty="0">
                <a:solidFill>
                  <a:srgbClr val="000000"/>
                </a:solidFill>
                <a:effectLst/>
                <a:latin typeface="Times New Roman" panose="02020603050405020304" pitchFamily="18" charset="0"/>
              </a:rPr>
              <a:t> data </a:t>
            </a:r>
            <a:r>
              <a:rPr lang="lt-LT" sz="1800" b="0" i="0" dirty="0" err="1">
                <a:solidFill>
                  <a:srgbClr val="000000"/>
                </a:solidFill>
                <a:effectLst/>
                <a:latin typeface="Times New Roman" panose="02020603050405020304" pitchFamily="18" charset="0"/>
              </a:rPr>
              <a:t>communication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need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for</a:t>
            </a:r>
            <a:r>
              <a:rPr lang="lt-LT" sz="1800" b="0" i="0" dirty="0">
                <a:solidFill>
                  <a:srgbClr val="000000"/>
                </a:solidFill>
                <a:effectLst/>
                <a:latin typeface="Times New Roman" panose="02020603050405020304" pitchFamily="18" charset="0"/>
              </a:rPr>
              <a:t> CERN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current</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state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of</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science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were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given</a:t>
            </a:r>
            <a:r>
              <a:rPr lang="lt-LT" sz="1800" b="0" i="0" dirty="0">
                <a:solidFill>
                  <a:srgbClr val="000000"/>
                </a:solidFill>
                <a:effectLst/>
                <a:latin typeface="Times New Roman" panose="02020603050405020304" pitchFamily="18" charset="0"/>
              </a:rPr>
              <a:t> at </a:t>
            </a:r>
            <a:r>
              <a:rPr lang="lt-LT" sz="1800" b="0" i="0" dirty="0" err="1">
                <a:solidFill>
                  <a:srgbClr val="000000"/>
                </a:solidFill>
                <a:effectLst/>
                <a:latin typeface="Times New Roman" panose="02020603050405020304" pitchFamily="18" charset="0"/>
              </a:rPr>
              <a:t>two</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national</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conferences</a:t>
            </a:r>
            <a:r>
              <a:rPr lang="lt-LT" sz="1800" b="0" i="0" dirty="0">
                <a:solidFill>
                  <a:srgbClr val="000000"/>
                </a:solidFill>
                <a:effectLst/>
                <a:latin typeface="Times New Roman" panose="02020603050405020304" pitchFamily="18" charset="0"/>
              </a:rPr>
              <a:t>. </a:t>
            </a:r>
            <a:endParaRPr lang="lt-LT" b="0" i="0" dirty="0">
              <a:solidFill>
                <a:srgbClr val="000000"/>
              </a:solidFill>
              <a:effectLst/>
              <a:latin typeface="Segoe UI" panose="020B0502040204020203" pitchFamily="34" charset="0"/>
            </a:endParaRPr>
          </a:p>
          <a:p>
            <a:pPr algn="l" rtl="0" fontAlgn="base"/>
            <a:r>
              <a:rPr lang="lt-LT" sz="1800" b="0" i="0" dirty="0" err="1">
                <a:solidFill>
                  <a:srgbClr val="000000"/>
                </a:solidFill>
                <a:effectLst/>
                <a:latin typeface="Times New Roman" panose="02020603050405020304" pitchFamily="18" charset="0"/>
              </a:rPr>
              <a:t>In</a:t>
            </a:r>
            <a:r>
              <a:rPr lang="lt-LT" sz="1800" b="0" i="0" dirty="0">
                <a:solidFill>
                  <a:srgbClr val="000000"/>
                </a:solidFill>
                <a:effectLst/>
                <a:latin typeface="Times New Roman" panose="02020603050405020304" pitchFamily="18" charset="0"/>
              </a:rPr>
              <a:t> 2019, at </a:t>
            </a:r>
            <a:r>
              <a:rPr lang="lt-LT" sz="1800" b="0" i="0" dirty="0" err="1">
                <a:solidFill>
                  <a:srgbClr val="000000"/>
                </a:solidFill>
                <a:effectLst/>
                <a:latin typeface="Times New Roman" panose="02020603050405020304" pitchFamily="18" charset="0"/>
              </a:rPr>
              <a:t>different</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times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students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from</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two</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gymnaziums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visited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dissemination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center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listened</a:t>
            </a:r>
            <a:r>
              <a:rPr lang="lt-LT" sz="1800" b="0" i="0" dirty="0">
                <a:solidFill>
                  <a:srgbClr val="000000"/>
                </a:solidFill>
                <a:effectLst/>
                <a:latin typeface="Times New Roman" panose="02020603050405020304" pitchFamily="18" charset="0"/>
              </a:rPr>
              <a:t> to a </a:t>
            </a:r>
            <a:r>
              <a:rPr lang="lt-LT" sz="1800" b="0" i="0" dirty="0" err="1">
                <a:solidFill>
                  <a:srgbClr val="000000"/>
                </a:solidFill>
                <a:effectLst/>
                <a:latin typeface="Times New Roman" panose="02020603050405020304" pitchFamily="18" charset="0"/>
              </a:rPr>
              <a:t>lecture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about</a:t>
            </a:r>
            <a:r>
              <a:rPr lang="lt-LT" sz="1800" b="0" i="0" dirty="0">
                <a:solidFill>
                  <a:srgbClr val="000000"/>
                </a:solidFill>
                <a:effectLst/>
                <a:latin typeface="Times New Roman" panose="02020603050405020304" pitchFamily="18" charset="0"/>
              </a:rPr>
              <a:t> CERN -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Large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Hadron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Collider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staff</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of</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center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not</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only</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welcomed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schools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coming</a:t>
            </a:r>
            <a:r>
              <a:rPr lang="lt-LT" sz="1800" b="0" i="0" dirty="0">
                <a:solidFill>
                  <a:srgbClr val="000000"/>
                </a:solidFill>
                <a:effectLst/>
                <a:latin typeface="Times New Roman" panose="02020603050405020304" pitchFamily="18" charset="0"/>
              </a:rPr>
              <a:t> to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center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but</a:t>
            </a:r>
            <a:r>
              <a:rPr lang="lt-LT" sz="1800" b="0" i="0" dirty="0">
                <a:solidFill>
                  <a:srgbClr val="000000"/>
                </a:solidFill>
                <a:effectLst/>
                <a:latin typeface="Times New Roman" panose="02020603050405020304" pitchFamily="18" charset="0"/>
              </a:rPr>
              <a:t> also </a:t>
            </a:r>
            <a:r>
              <a:rPr lang="lt-LT" sz="1800" b="0" i="0" dirty="0" err="1">
                <a:solidFill>
                  <a:srgbClr val="000000"/>
                </a:solidFill>
                <a:effectLst/>
                <a:latin typeface="Times New Roman" panose="02020603050405020304" pitchFamily="18" charset="0"/>
              </a:rPr>
              <a:t>visited</a:t>
            </a:r>
            <a:r>
              <a:rPr lang="lt-LT" sz="1800" b="0" i="0" dirty="0">
                <a:solidFill>
                  <a:srgbClr val="000000"/>
                </a:solidFill>
                <a:effectLst/>
                <a:latin typeface="Times New Roman" panose="02020603050405020304" pitchFamily="18" charset="0"/>
              </a:rPr>
              <a:t> Utena, Trakus, Plunge </a:t>
            </a:r>
            <a:r>
              <a:rPr lang="lt-LT" sz="1800" b="0" i="0" dirty="0" err="1">
                <a:solidFill>
                  <a:srgbClr val="000000"/>
                </a:solidFill>
                <a:effectLst/>
                <a:latin typeface="Times New Roman" panose="02020603050405020304" pitchFamily="18" charset="0"/>
              </a:rPr>
              <a:t>with</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lectures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activities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gave</a:t>
            </a:r>
            <a:r>
              <a:rPr lang="lt-LT" sz="1800" b="0" i="0" dirty="0">
                <a:solidFill>
                  <a:srgbClr val="000000"/>
                </a:solidFill>
                <a:effectLst/>
                <a:latin typeface="Times New Roman" panose="02020603050405020304" pitchFamily="18" charset="0"/>
              </a:rPr>
              <a:t> a </a:t>
            </a:r>
            <a:r>
              <a:rPr lang="lt-LT" sz="1800" b="0" i="0" dirty="0" err="1">
                <a:solidFill>
                  <a:srgbClr val="000000"/>
                </a:solidFill>
                <a:effectLst/>
                <a:latin typeface="Times New Roman" panose="02020603050405020304" pitchFamily="18" charset="0"/>
              </a:rPr>
              <a:t>lecture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Smart</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technologies</a:t>
            </a:r>
            <a:r>
              <a:rPr lang="lt-LT" sz="1800" b="0" i="0" dirty="0">
                <a:solidFill>
                  <a:srgbClr val="000000"/>
                </a:solidFill>
                <a:effectLst/>
                <a:latin typeface="Times New Roman" panose="02020603050405020304" pitchFamily="18" charset="0"/>
              </a:rPr>
              <a:t>"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Global Lithuanian </a:t>
            </a:r>
            <a:r>
              <a:rPr lang="lt-LT" sz="1800" b="0" i="0" dirty="0" err="1">
                <a:solidFill>
                  <a:srgbClr val="000000"/>
                </a:solidFill>
                <a:effectLst/>
                <a:latin typeface="Times New Roman" panose="02020603050405020304" pitchFamily="18" charset="0"/>
              </a:rPr>
              <a:t>Leaders</a:t>
            </a:r>
            <a:r>
              <a:rPr lang="lt-LT" sz="1800" b="0" i="0" dirty="0">
                <a:solidFill>
                  <a:srgbClr val="000000"/>
                </a:solidFill>
                <a:effectLst/>
                <a:latin typeface="Times New Roman" panose="02020603050405020304" pitchFamily="18" charset="0"/>
              </a:rPr>
              <a:t> (GLL) </a:t>
            </a:r>
            <a:r>
              <a:rPr lang="lt-LT" sz="1800" b="0" i="0" dirty="0" err="1">
                <a:solidFill>
                  <a:srgbClr val="000000"/>
                </a:solidFill>
                <a:effectLst/>
                <a:latin typeface="Times New Roman" panose="02020603050405020304" pitchFamily="18" charset="0"/>
              </a:rPr>
              <a:t>summer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retreat</a:t>
            </a:r>
            <a:r>
              <a:rPr lang="lt-LT" sz="1800" b="0" i="0" dirty="0">
                <a:solidFill>
                  <a:srgbClr val="000000"/>
                </a:solidFill>
                <a:effectLst/>
                <a:latin typeface="Times New Roman" panose="02020603050405020304" pitchFamily="18" charset="0"/>
              </a:rPr>
              <a:t> (Vilnius). </a:t>
            </a:r>
            <a:endParaRPr lang="lt-LT" b="0" i="0" dirty="0">
              <a:solidFill>
                <a:srgbClr val="000000"/>
              </a:solidFill>
              <a:effectLst/>
              <a:latin typeface="Segoe UI" panose="020B0502040204020203" pitchFamily="34" charset="0"/>
            </a:endParaRPr>
          </a:p>
          <a:p>
            <a:pPr algn="l" rtl="0" fontAlgn="base"/>
            <a:r>
              <a:rPr lang="lt-LT" sz="1800" b="0" i="0" dirty="0" err="1">
                <a:solidFill>
                  <a:srgbClr val="000000"/>
                </a:solidFill>
                <a:effectLst/>
                <a:latin typeface="Times New Roman" panose="02020603050405020304" pitchFamily="18" charset="0"/>
              </a:rPr>
              <a:t>In</a:t>
            </a:r>
            <a:r>
              <a:rPr lang="lt-LT" sz="1800" b="0" i="0" dirty="0">
                <a:solidFill>
                  <a:srgbClr val="000000"/>
                </a:solidFill>
                <a:effectLst/>
                <a:latin typeface="Times New Roman" panose="02020603050405020304" pitchFamily="18" charset="0"/>
              </a:rPr>
              <a:t> 2020,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staff</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of</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Nuclear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Elementary</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Particle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Physics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Dissemination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Center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visited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two</a:t>
            </a:r>
            <a:r>
              <a:rPr lang="lt-LT" sz="1800" b="0" i="0" dirty="0">
                <a:solidFill>
                  <a:srgbClr val="000000"/>
                </a:solidFill>
                <a:effectLst/>
                <a:latin typeface="Times New Roman" panose="02020603050405020304" pitchFamily="18" charset="0"/>
              </a:rPr>
              <a:t> Vilnius </a:t>
            </a:r>
            <a:r>
              <a:rPr lang="lt-LT" sz="1800" b="0" i="0" dirty="0" err="1">
                <a:solidFill>
                  <a:srgbClr val="000000"/>
                </a:solidFill>
                <a:effectLst/>
                <a:latin typeface="Times New Roman" panose="02020603050405020304" pitchFamily="18" charset="0"/>
              </a:rPr>
              <a:t>schools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one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of</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them</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is</a:t>
            </a:r>
            <a:r>
              <a:rPr lang="lt-LT" sz="1800" b="0" i="0" dirty="0">
                <a:solidFill>
                  <a:srgbClr val="000000"/>
                </a:solidFill>
                <a:effectLst/>
                <a:latin typeface="Times New Roman" panose="02020603050405020304" pitchFamily="18" charset="0"/>
              </a:rPr>
              <a:t> a pro-</a:t>
            </a:r>
            <a:r>
              <a:rPr lang="lt-LT" sz="1800" b="0" i="0" dirty="0" err="1">
                <a:solidFill>
                  <a:srgbClr val="000000"/>
                </a:solidFill>
                <a:effectLst/>
                <a:latin typeface="Times New Roman" panose="02020603050405020304" pitchFamily="18" charset="0"/>
              </a:rPr>
              <a:t>gymnasium</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where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students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study</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up</a:t>
            </a:r>
            <a:r>
              <a:rPr lang="lt-LT" sz="1800" b="0" i="0" dirty="0">
                <a:solidFill>
                  <a:srgbClr val="000000"/>
                </a:solidFill>
                <a:effectLst/>
                <a:latin typeface="Times New Roman" panose="02020603050405020304" pitchFamily="18" charset="0"/>
              </a:rPr>
              <a:t> to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eighth</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grade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with</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activities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of</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dissemination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center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same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year</a:t>
            </a:r>
            <a:r>
              <a:rPr lang="lt-LT" sz="1800" b="0" i="0" dirty="0">
                <a:solidFill>
                  <a:srgbClr val="000000"/>
                </a:solidFill>
                <a:effectLst/>
                <a:latin typeface="Times New Roman" panose="02020603050405020304" pitchFamily="18" charset="0"/>
              </a:rPr>
              <a:t>, a </a:t>
            </a:r>
            <a:r>
              <a:rPr lang="lt-LT" sz="1800" b="0" i="0" dirty="0" err="1">
                <a:solidFill>
                  <a:srgbClr val="000000"/>
                </a:solidFill>
                <a:effectLst/>
                <a:latin typeface="Times New Roman" panose="02020603050405020304" pitchFamily="18" charset="0"/>
              </a:rPr>
              <a:t>public</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lecture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Physics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Afternoon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was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held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event</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for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young</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scientists</a:t>
            </a:r>
            <a:r>
              <a:rPr lang="lt-LT" sz="1800" b="0" i="0" dirty="0">
                <a:solidFill>
                  <a:srgbClr val="000000"/>
                </a:solidFill>
                <a:effectLst/>
                <a:latin typeface="Times New Roman" panose="02020603050405020304" pitchFamily="18" charset="0"/>
              </a:rPr>
              <a:t> https://</a:t>
            </a:r>
            <a:r>
              <a:rPr lang="lt-LT" sz="1800" b="0" i="0" dirty="0" err="1">
                <a:solidFill>
                  <a:srgbClr val="000000"/>
                </a:solidFill>
                <a:effectLst/>
                <a:latin typeface="Times New Roman" panose="02020603050405020304" pitchFamily="18" charset="0"/>
              </a:rPr>
              <a:t>www.facebook.com</a:t>
            </a:r>
            <a:r>
              <a:rPr lang="lt-LT" sz="1800" b="0" i="0" dirty="0">
                <a:solidFill>
                  <a:srgbClr val="000000"/>
                </a:solidFill>
                <a:effectLst/>
                <a:latin typeface="Times New Roman" panose="02020603050405020304" pitchFamily="18" charset="0"/>
              </a:rPr>
              <a:t>/</a:t>
            </a:r>
            <a:r>
              <a:rPr lang="lt-LT" sz="1800" b="0" i="0" dirty="0" err="1">
                <a:solidFill>
                  <a:srgbClr val="000000"/>
                </a:solidFill>
                <a:effectLst/>
                <a:latin typeface="Times New Roman" panose="02020603050405020304" pitchFamily="18" charset="0"/>
              </a:rPr>
              <a:t>ktu.smd</a:t>
            </a:r>
            <a:r>
              <a:rPr lang="lt-LT" sz="1800" b="0" i="0" dirty="0">
                <a:solidFill>
                  <a:srgbClr val="000000"/>
                </a:solidFill>
                <a:effectLst/>
                <a:latin typeface="Times New Roman" panose="02020603050405020304" pitchFamily="18" charset="0"/>
              </a:rPr>
              <a:t>/</a:t>
            </a:r>
            <a:r>
              <a:rPr lang="lt-LT" sz="1800" b="0" i="0" dirty="0" err="1">
                <a:solidFill>
                  <a:srgbClr val="000000"/>
                </a:solidFill>
                <a:effectLst/>
                <a:latin typeface="Times New Roman" panose="02020603050405020304" pitchFamily="18" charset="0"/>
              </a:rPr>
              <a:t>photos</a:t>
            </a:r>
            <a:r>
              <a:rPr lang="lt-LT" sz="1800" b="0" i="0" dirty="0">
                <a:solidFill>
                  <a:srgbClr val="000000"/>
                </a:solidFill>
                <a:effectLst/>
                <a:latin typeface="Times New Roman" panose="02020603050405020304" pitchFamily="18" charset="0"/>
              </a:rPr>
              <a:t>/paskaitą-</a:t>
            </a:r>
            <a:r>
              <a:rPr lang="lt-LT" sz="1800" b="0" i="0" dirty="0" err="1">
                <a:solidFill>
                  <a:srgbClr val="000000"/>
                </a:solidFill>
                <a:effectLst/>
                <a:latin typeface="Times New Roman" panose="02020603050405020304" pitchFamily="18" charset="0"/>
              </a:rPr>
              <a:t>subatominis</a:t>
            </a:r>
            <a:r>
              <a:rPr lang="lt-LT" sz="1800" b="0" i="0" dirty="0">
                <a:solidFill>
                  <a:srgbClr val="000000"/>
                </a:solidFill>
                <a:effectLst/>
                <a:latin typeface="Times New Roman" panose="02020603050405020304" pitchFamily="18" charset="0"/>
              </a:rPr>
              <a:t>-pasaulis-ir-tyrimai-</a:t>
            </a:r>
            <a:r>
              <a:rPr lang="lt-LT" sz="1800" b="0" i="0" dirty="0" err="1">
                <a:solidFill>
                  <a:srgbClr val="000000"/>
                </a:solidFill>
                <a:effectLst/>
                <a:latin typeface="Times New Roman" panose="02020603050405020304" pitchFamily="18" charset="0"/>
              </a:rPr>
              <a:t>cerne</a:t>
            </a:r>
            <a:r>
              <a:rPr lang="lt-LT" sz="1800" b="0" i="0" dirty="0">
                <a:solidFill>
                  <a:srgbClr val="000000"/>
                </a:solidFill>
                <a:effectLst/>
                <a:latin typeface="Times New Roman" panose="02020603050405020304" pitchFamily="18" charset="0"/>
              </a:rPr>
              <a:t> -per-fizikos -popietė-ves- </a:t>
            </a:r>
            <a:r>
              <a:rPr lang="lt-LT" sz="1800" b="0" i="0" dirty="0" err="1">
                <a:solidFill>
                  <a:srgbClr val="000000"/>
                </a:solidFill>
                <a:effectLst/>
                <a:latin typeface="Times New Roman" panose="02020603050405020304" pitchFamily="18" charset="0"/>
              </a:rPr>
              <a:t>co-author</a:t>
            </a:r>
            <a:r>
              <a:rPr lang="lt-LT" sz="1800" b="0" i="0" dirty="0">
                <a:solidFill>
                  <a:srgbClr val="000000"/>
                </a:solidFill>
                <a:effectLst/>
                <a:latin typeface="Times New Roman" panose="02020603050405020304" pitchFamily="18" charset="0"/>
              </a:rPr>
              <a:t>/10158668842355761/)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Public</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Lecture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Big </a:t>
            </a:r>
            <a:r>
              <a:rPr lang="lt-LT" sz="1800" b="0" i="0" dirty="0" err="1">
                <a:solidFill>
                  <a:srgbClr val="000000"/>
                </a:solidFill>
                <a:effectLst/>
                <a:latin typeface="Times New Roman" panose="02020603050405020304" pitchFamily="18" charset="0"/>
              </a:rPr>
              <a:t>Bang</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CERN's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Large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Hadron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Collider</a:t>
            </a:r>
            <a:r>
              <a:rPr lang="lt-LT" sz="1800" b="0" i="0" dirty="0">
                <a:solidFill>
                  <a:srgbClr val="000000"/>
                </a:solidFill>
                <a:effectLst/>
                <a:latin typeface="Times New Roman" panose="02020603050405020304" pitchFamily="18" charset="0"/>
              </a:rPr>
              <a:t>"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Vrublevskii</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Library</a:t>
            </a:r>
            <a:r>
              <a:rPr lang="lt-LT" sz="1800" b="0" i="0" dirty="0">
                <a:solidFill>
                  <a:srgbClr val="000000"/>
                </a:solidFill>
                <a:effectLst/>
                <a:latin typeface="Times New Roman" panose="02020603050405020304" pitchFamily="18" charset="0"/>
              </a:rPr>
              <a:t> (Vilnius http://</a:t>
            </a:r>
            <a:r>
              <a:rPr lang="lt-LT" sz="1800" b="0" i="0" dirty="0" err="1">
                <a:solidFill>
                  <a:srgbClr val="000000"/>
                </a:solidFill>
                <a:effectLst/>
                <a:latin typeface="Times New Roman" panose="02020603050405020304" pitchFamily="18" charset="0"/>
              </a:rPr>
              <a:t>sena.mab.lt</a:t>
            </a:r>
            <a:r>
              <a:rPr lang="lt-LT" sz="1800" b="0" i="0" dirty="0">
                <a:solidFill>
                  <a:srgbClr val="000000"/>
                </a:solidFill>
                <a:effectLst/>
                <a:latin typeface="Times New Roman" panose="02020603050405020304" pitchFamily="18" charset="0"/>
              </a:rPr>
              <a:t>/</a:t>
            </a:r>
            <a:r>
              <a:rPr lang="lt-LT" sz="1800" b="0" i="0" dirty="0" err="1">
                <a:solidFill>
                  <a:srgbClr val="000000"/>
                </a:solidFill>
                <a:effectLst/>
                <a:latin typeface="Times New Roman" panose="02020603050405020304" pitchFamily="18" charset="0"/>
              </a:rPr>
              <a:t>lt</a:t>
            </a:r>
            <a:r>
              <a:rPr lang="lt-LT" sz="1800" b="0" i="0" dirty="0">
                <a:solidFill>
                  <a:srgbClr val="000000"/>
                </a:solidFill>
                <a:effectLst/>
                <a:latin typeface="Times New Roman" panose="02020603050405020304" pitchFamily="18" charset="0"/>
              </a:rPr>
              <a:t>/naujienos/2556).  </a:t>
            </a:r>
            <a:endParaRPr lang="lt-LT" b="0" i="0" dirty="0">
              <a:solidFill>
                <a:srgbClr val="000000"/>
              </a:solidFill>
              <a:effectLst/>
              <a:latin typeface="Segoe UI" panose="020B0502040204020203" pitchFamily="34" charset="0"/>
            </a:endParaRPr>
          </a:p>
          <a:p>
            <a:pPr algn="l" rtl="0" fontAlgn="base"/>
            <a:r>
              <a:rPr lang="lt-LT" sz="1800" b="0" i="0" dirty="0" err="1">
                <a:solidFill>
                  <a:srgbClr val="000000"/>
                </a:solidFill>
                <a:effectLst/>
                <a:latin typeface="Times New Roman" panose="02020603050405020304" pitchFamily="18" charset="0"/>
              </a:rPr>
              <a:t>In</a:t>
            </a:r>
            <a:r>
              <a:rPr lang="lt-LT" sz="1800" b="0" i="0" dirty="0">
                <a:solidFill>
                  <a:srgbClr val="000000"/>
                </a:solidFill>
                <a:effectLst/>
                <a:latin typeface="Times New Roman" panose="02020603050405020304" pitchFamily="18" charset="0"/>
              </a:rPr>
              <a:t> 2021,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lectures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Introduction</a:t>
            </a:r>
            <a:r>
              <a:rPr lang="lt-LT" sz="1800" b="0" i="0" dirty="0">
                <a:solidFill>
                  <a:srgbClr val="000000"/>
                </a:solidFill>
                <a:effectLst/>
                <a:latin typeface="Times New Roman" panose="02020603050405020304" pitchFamily="18" charset="0"/>
              </a:rPr>
              <a:t> to </a:t>
            </a:r>
            <a:r>
              <a:rPr lang="lt-LT" sz="1800" b="0" i="0" dirty="0" err="1">
                <a:solidFill>
                  <a:srgbClr val="000000"/>
                </a:solidFill>
                <a:effectLst/>
                <a:latin typeface="Times New Roman" panose="02020603050405020304" pitchFamily="18" charset="0"/>
              </a:rPr>
              <a:t>particles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accelerators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detectors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were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given</a:t>
            </a:r>
            <a:r>
              <a:rPr lang="lt-LT" sz="1800" b="0" i="0" dirty="0">
                <a:solidFill>
                  <a:srgbClr val="000000"/>
                </a:solidFill>
                <a:effectLst/>
                <a:latin typeface="Times New Roman" panose="02020603050405020304" pitchFamily="18" charset="0"/>
              </a:rPr>
              <a:t>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Vilnius American International </a:t>
            </a:r>
            <a:r>
              <a:rPr lang="lt-LT" sz="1800" b="0" i="0" dirty="0" err="1">
                <a:solidFill>
                  <a:srgbClr val="000000"/>
                </a:solidFill>
                <a:effectLst/>
                <a:latin typeface="Times New Roman" panose="02020603050405020304" pitchFamily="18" charset="0"/>
              </a:rPr>
              <a:t>School</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International </a:t>
            </a:r>
            <a:r>
              <a:rPr lang="lt-LT" sz="1800" b="0" i="0" dirty="0" err="1">
                <a:solidFill>
                  <a:srgbClr val="000000"/>
                </a:solidFill>
                <a:effectLst/>
                <a:latin typeface="Times New Roman" panose="02020603050405020304" pitchFamily="18" charset="0"/>
              </a:rPr>
              <a:t>Physics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Olympiad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particle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physics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review</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classes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were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held</a:t>
            </a:r>
            <a:r>
              <a:rPr lang="lt-LT" sz="1800" b="0" i="0" dirty="0">
                <a:solidFill>
                  <a:srgbClr val="000000"/>
                </a:solidFill>
                <a:effectLst/>
                <a:latin typeface="Times New Roman" panose="02020603050405020304" pitchFamily="18" charset="0"/>
              </a:rPr>
              <a:t>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National</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School</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Academy</a:t>
            </a:r>
            <a:r>
              <a:rPr lang="lt-LT" sz="1800" b="0" i="0" dirty="0">
                <a:solidFill>
                  <a:srgbClr val="000000"/>
                </a:solidFill>
                <a:effectLst/>
                <a:latin typeface="Times New Roman" panose="02020603050405020304" pitchFamily="18" charset="0"/>
              </a:rPr>
              <a:t> (NMA)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cosmic</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ray</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seminar</a:t>
            </a:r>
            <a:r>
              <a:rPr lang="lt-LT" sz="1800" b="0" i="0" dirty="0">
                <a:solidFill>
                  <a:srgbClr val="000000"/>
                </a:solidFill>
                <a:effectLst/>
                <a:latin typeface="Times New Roman" panose="02020603050405020304" pitchFamily="18" charset="0"/>
              </a:rPr>
              <a:t>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gymnasium</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staff</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of</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Center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for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Nuclear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Elementary</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Particles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participated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two</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Science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Soup</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programs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about</a:t>
            </a:r>
            <a:r>
              <a:rPr lang="lt-LT" sz="1800" b="0" i="0" dirty="0">
                <a:solidFill>
                  <a:srgbClr val="000000"/>
                </a:solidFill>
                <a:effectLst/>
                <a:latin typeface="Times New Roman" panose="02020603050405020304" pitchFamily="18" charset="0"/>
              </a:rPr>
              <a:t> CERN </a:t>
            </a:r>
            <a:r>
              <a:rPr lang="lt-LT" sz="1800" b="0" i="0" dirty="0" err="1">
                <a:solidFill>
                  <a:srgbClr val="000000"/>
                </a:solidFill>
                <a:effectLst/>
                <a:latin typeface="Times New Roman" panose="02020603050405020304" pitchFamily="18" charset="0"/>
              </a:rPr>
              <a:t>activities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Part</a:t>
            </a:r>
            <a:r>
              <a:rPr lang="lt-LT" sz="1800" b="0" i="0" dirty="0">
                <a:solidFill>
                  <a:srgbClr val="000000"/>
                </a:solidFill>
                <a:effectLst/>
                <a:latin typeface="Times New Roman" panose="02020603050405020304" pitchFamily="18" charset="0"/>
              </a:rPr>
              <a:t> I: https://</a:t>
            </a:r>
            <a:r>
              <a:rPr lang="lt-LT" sz="1800" b="0" i="0" dirty="0" err="1">
                <a:solidFill>
                  <a:srgbClr val="000000"/>
                </a:solidFill>
                <a:effectLst/>
                <a:latin typeface="Times New Roman" panose="02020603050405020304" pitchFamily="18" charset="0"/>
              </a:rPr>
              <a:t>youtu.be</a:t>
            </a:r>
            <a:r>
              <a:rPr lang="lt-LT" sz="1800" b="0" i="0" dirty="0">
                <a:solidFill>
                  <a:srgbClr val="000000"/>
                </a:solidFill>
                <a:effectLst/>
                <a:latin typeface="Times New Roman" panose="02020603050405020304" pitchFamily="18" charset="0"/>
              </a:rPr>
              <a:t>/RXR86auv-Os?si=Tx7eLSV--jn1nws2, </a:t>
            </a:r>
            <a:r>
              <a:rPr lang="lt-LT" sz="1800" b="0" i="0" dirty="0" err="1">
                <a:solidFill>
                  <a:srgbClr val="000000"/>
                </a:solidFill>
                <a:effectLst/>
                <a:latin typeface="Times New Roman" panose="02020603050405020304" pitchFamily="18" charset="0"/>
              </a:rPr>
              <a:t>Part</a:t>
            </a:r>
            <a:r>
              <a:rPr lang="lt-LT" sz="1800" b="0" i="0" dirty="0">
                <a:solidFill>
                  <a:srgbClr val="000000"/>
                </a:solidFill>
                <a:effectLst/>
                <a:latin typeface="Times New Roman" panose="02020603050405020304" pitchFamily="18" charset="0"/>
              </a:rPr>
              <a:t> II - https:// </a:t>
            </a:r>
            <a:r>
              <a:rPr lang="lt-LT" sz="1800" b="0" i="0" dirty="0" err="1">
                <a:solidFill>
                  <a:srgbClr val="000000"/>
                </a:solidFill>
                <a:effectLst/>
                <a:latin typeface="Times New Roman" panose="02020603050405020304" pitchFamily="18" charset="0"/>
              </a:rPr>
              <a:t>youtu.be</a:t>
            </a:r>
            <a:r>
              <a:rPr lang="lt-LT" sz="1800" b="0" i="0" dirty="0">
                <a:solidFill>
                  <a:srgbClr val="000000"/>
                </a:solidFill>
                <a:effectLst/>
                <a:latin typeface="Times New Roman" panose="02020603050405020304" pitchFamily="18" charset="0"/>
              </a:rPr>
              <a:t>/ kIuWWn1zJeQ?si=tfgwCIXIOWqr8CsI ://</a:t>
            </a:r>
            <a:r>
              <a:rPr lang="lt-LT" sz="1800" b="0" i="0" dirty="0" err="1">
                <a:solidFill>
                  <a:srgbClr val="000000"/>
                </a:solidFill>
                <a:effectLst/>
                <a:latin typeface="Times New Roman" panose="02020603050405020304" pitchFamily="18" charset="0"/>
              </a:rPr>
              <a:t>www.youtube.com</a:t>
            </a:r>
            <a:r>
              <a:rPr lang="lt-LT" sz="1800" b="0" i="0" dirty="0">
                <a:solidFill>
                  <a:srgbClr val="000000"/>
                </a:solidFill>
                <a:effectLst/>
                <a:latin typeface="Times New Roman" panose="02020603050405020304" pitchFamily="18" charset="0"/>
              </a:rPr>
              <a:t>/</a:t>
            </a:r>
            <a:r>
              <a:rPr lang="lt-LT" sz="1800" b="0" i="0" dirty="0" err="1">
                <a:solidFill>
                  <a:srgbClr val="000000"/>
                </a:solidFill>
                <a:effectLst/>
                <a:latin typeface="Times New Roman" panose="02020603050405020304" pitchFamily="18" charset="0"/>
              </a:rPr>
              <a:t>watch?v</a:t>
            </a:r>
            <a:r>
              <a:rPr lang="lt-LT" sz="1800" b="0" i="0" dirty="0">
                <a:solidFill>
                  <a:srgbClr val="000000"/>
                </a:solidFill>
                <a:effectLst/>
                <a:latin typeface="Times New Roman" panose="02020603050405020304" pitchFamily="18" charset="0"/>
              </a:rPr>
              <a:t>=</a:t>
            </a:r>
            <a:r>
              <a:rPr lang="lt-LT" sz="1800" b="0" i="0" dirty="0" err="1">
                <a:solidFill>
                  <a:srgbClr val="000000"/>
                </a:solidFill>
                <a:effectLst/>
                <a:latin typeface="Times New Roman" panose="02020603050405020304" pitchFamily="18" charset="0"/>
              </a:rPr>
              <a:t>yOoSSPOmUmA</a:t>
            </a:r>
            <a:r>
              <a:rPr lang="lt-LT" sz="1800" b="0" i="0" dirty="0">
                <a:solidFill>
                  <a:srgbClr val="000000"/>
                </a:solidFill>
                <a:effectLst/>
                <a:latin typeface="Times New Roman" panose="02020603050405020304" pitchFamily="18" charset="0"/>
              </a:rPr>
              <a:t>). </a:t>
            </a:r>
            <a:endParaRPr lang="lt-LT" b="0" i="0" dirty="0">
              <a:solidFill>
                <a:srgbClr val="000000"/>
              </a:solidFill>
              <a:effectLst/>
              <a:latin typeface="Segoe UI" panose="020B0502040204020203" pitchFamily="34" charset="0"/>
            </a:endParaRPr>
          </a:p>
          <a:p>
            <a:pPr algn="l" rtl="0" fontAlgn="base"/>
            <a:r>
              <a:rPr lang="lt-LT" sz="1800" b="0" i="0" dirty="0" err="1">
                <a:solidFill>
                  <a:srgbClr val="000000"/>
                </a:solidFill>
                <a:effectLst/>
                <a:latin typeface="Times New Roman" panose="02020603050405020304" pitchFamily="18" charset="0"/>
              </a:rPr>
              <a:t>In</a:t>
            </a:r>
            <a:r>
              <a:rPr lang="lt-LT" sz="1800" b="0" i="0" dirty="0">
                <a:solidFill>
                  <a:srgbClr val="000000"/>
                </a:solidFill>
                <a:effectLst/>
                <a:latin typeface="Times New Roman" panose="02020603050405020304" pitchFamily="18" charset="0"/>
              </a:rPr>
              <a:t> 2022, </a:t>
            </a:r>
            <a:r>
              <a:rPr lang="lt-LT" sz="1800" b="0" i="0" dirty="0" err="1">
                <a:solidFill>
                  <a:srgbClr val="000000"/>
                </a:solidFill>
                <a:effectLst/>
                <a:latin typeface="Times New Roman" panose="02020603050405020304" pitchFamily="18" charset="0"/>
              </a:rPr>
              <a:t>an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interview</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with</a:t>
            </a:r>
            <a:r>
              <a:rPr lang="lt-LT" sz="1800" b="0" i="0" dirty="0">
                <a:solidFill>
                  <a:srgbClr val="000000"/>
                </a:solidFill>
                <a:effectLst/>
                <a:latin typeface="Times New Roman" panose="02020603050405020304" pitchFamily="18" charset="0"/>
              </a:rPr>
              <a:t> prof. </a:t>
            </a:r>
            <a:r>
              <a:rPr lang="lt-LT" sz="1800" b="0" i="0" dirty="0" err="1">
                <a:solidFill>
                  <a:srgbClr val="000000"/>
                </a:solidFill>
                <a:effectLst/>
                <a:latin typeface="Times New Roman" panose="02020603050405020304" pitchFamily="18" charset="0"/>
              </a:rPr>
              <a:t>Rolf-Dieter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Heuer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previous</a:t>
            </a:r>
            <a:r>
              <a:rPr lang="lt-LT" sz="1800" b="0" i="0" dirty="0">
                <a:solidFill>
                  <a:srgbClr val="000000"/>
                </a:solidFill>
                <a:effectLst/>
                <a:latin typeface="Times New Roman" panose="02020603050405020304" pitchFamily="18" charset="0"/>
              </a:rPr>
              <a:t> CERN DG) at 15min.lt </a:t>
            </a:r>
            <a:r>
              <a:rPr lang="lt-LT" sz="1800" b="0" i="0" dirty="0" err="1">
                <a:solidFill>
                  <a:srgbClr val="000000"/>
                </a:solidFill>
                <a:effectLst/>
                <a:latin typeface="Times New Roman" panose="02020603050405020304" pitchFamily="18" charset="0"/>
              </a:rPr>
              <a:t>and</a:t>
            </a:r>
            <a:r>
              <a:rPr lang="lt-LT" sz="1800" b="0" i="0" dirty="0">
                <a:solidFill>
                  <a:srgbClr val="000000"/>
                </a:solidFill>
                <a:effectLst/>
                <a:latin typeface="Times New Roman" panose="02020603050405020304" pitchFamily="18" charset="0"/>
              </a:rPr>
              <a:t> a </a:t>
            </a:r>
            <a:r>
              <a:rPr lang="lt-LT" sz="1800" b="0" i="0" dirty="0" err="1">
                <a:solidFill>
                  <a:srgbClr val="000000"/>
                </a:solidFill>
                <a:effectLst/>
                <a:latin typeface="Times New Roman" panose="02020603050405020304" pitchFamily="18" charset="0"/>
              </a:rPr>
              <a:t>discussion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took</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place</a:t>
            </a:r>
            <a:r>
              <a:rPr lang="lt-LT" sz="1800" b="0" i="0" dirty="0">
                <a:solidFill>
                  <a:srgbClr val="000000"/>
                </a:solidFill>
                <a:effectLst/>
                <a:latin typeface="Times New Roman" panose="02020603050405020304" pitchFamily="18" charset="0"/>
              </a:rPr>
              <a:t> at ``Skeptiški pokalbiai'' </a:t>
            </a:r>
            <a:r>
              <a:rPr lang="lt-LT" sz="1800" b="0" i="0" dirty="0" err="1">
                <a:solidFill>
                  <a:srgbClr val="000000"/>
                </a:solidFill>
                <a:effectLst/>
                <a:latin typeface="Times New Roman" panose="02020603050405020304" pitchFamily="18" charset="0"/>
              </a:rPr>
              <a:t>youtube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channel</a:t>
            </a:r>
            <a:r>
              <a:rPr lang="lt-LT" sz="1800" b="0" i="0" dirty="0">
                <a:solidFill>
                  <a:srgbClr val="000000"/>
                </a:solidFill>
                <a:effectLst/>
                <a:latin typeface="Times New Roman" panose="02020603050405020304" pitchFamily="18" charset="0"/>
              </a:rPr>
              <a:t>. </a:t>
            </a:r>
            <a:endParaRPr lang="lt-LT" b="0" i="0" dirty="0">
              <a:solidFill>
                <a:srgbClr val="000000"/>
              </a:solidFill>
              <a:effectLst/>
              <a:latin typeface="Segoe UI" panose="020B0502040204020203" pitchFamily="34" charset="0"/>
            </a:endParaRPr>
          </a:p>
          <a:p>
            <a:pPr algn="l" rtl="0" fontAlgn="base"/>
            <a:r>
              <a:rPr lang="lt-LT" sz="1800" b="0" i="0" dirty="0" err="1">
                <a:solidFill>
                  <a:srgbClr val="000000"/>
                </a:solidFill>
                <a:effectLst/>
                <a:latin typeface="Times New Roman" panose="02020603050405020304" pitchFamily="18" charset="0"/>
              </a:rPr>
              <a:t>In</a:t>
            </a:r>
            <a:r>
              <a:rPr lang="lt-LT" sz="1800" b="0" i="0" dirty="0">
                <a:solidFill>
                  <a:srgbClr val="000000"/>
                </a:solidFill>
                <a:effectLst/>
                <a:latin typeface="Times New Roman" panose="02020603050405020304" pitchFamily="18" charset="0"/>
              </a:rPr>
              <a:t> 2023, a </a:t>
            </a:r>
            <a:r>
              <a:rPr lang="lt-LT" sz="1800" b="0" i="0" dirty="0" err="1">
                <a:solidFill>
                  <a:srgbClr val="000000"/>
                </a:solidFill>
                <a:effectLst/>
                <a:latin typeface="Times New Roman" panose="02020603050405020304" pitchFamily="18" charset="0"/>
              </a:rPr>
              <a:t>lecture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about</a:t>
            </a:r>
            <a:r>
              <a:rPr lang="lt-LT" sz="1800" b="0" i="0" dirty="0">
                <a:solidFill>
                  <a:srgbClr val="000000"/>
                </a:solidFill>
                <a:effectLst/>
                <a:latin typeface="Times New Roman" panose="02020603050405020304" pitchFamily="18" charset="0"/>
              </a:rPr>
              <a:t> CERN </a:t>
            </a:r>
            <a:r>
              <a:rPr lang="lt-LT" sz="1800" b="0" i="0" dirty="0" err="1">
                <a:solidFill>
                  <a:srgbClr val="000000"/>
                </a:solidFill>
                <a:effectLst/>
                <a:latin typeface="Times New Roman" panose="02020603050405020304" pitchFamily="18" charset="0"/>
              </a:rPr>
              <a:t>was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held</a:t>
            </a:r>
            <a:r>
              <a:rPr lang="lt-LT" sz="1800" b="0" i="0" dirty="0">
                <a:solidFill>
                  <a:srgbClr val="000000"/>
                </a:solidFill>
                <a:effectLst/>
                <a:latin typeface="Times New Roman" panose="02020603050405020304" pitchFamily="18" charset="0"/>
              </a:rPr>
              <a:t>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bookstore-café</a:t>
            </a:r>
            <a:r>
              <a:rPr lang="lt-LT" sz="1800" b="0" i="0" dirty="0">
                <a:solidFill>
                  <a:srgbClr val="000000"/>
                </a:solidFill>
                <a:effectLst/>
                <a:latin typeface="Times New Roman" panose="02020603050405020304" pitchFamily="18" charset="0"/>
              </a:rPr>
              <a:t> (https://</a:t>
            </a:r>
            <a:r>
              <a:rPr lang="lt-LT" sz="1800" b="0" i="0" dirty="0" err="1">
                <a:solidFill>
                  <a:srgbClr val="000000"/>
                </a:solidFill>
                <a:effectLst/>
                <a:latin typeface="Times New Roman" panose="02020603050405020304" pitchFamily="18" charset="0"/>
              </a:rPr>
              <a:t>www.facebook.com</a:t>
            </a:r>
            <a:r>
              <a:rPr lang="lt-LT" sz="1800" b="0" i="0" dirty="0">
                <a:solidFill>
                  <a:srgbClr val="000000"/>
                </a:solidFill>
                <a:effectLst/>
                <a:latin typeface="Times New Roman" panose="02020603050405020304" pitchFamily="18" charset="0"/>
              </a:rPr>
              <a:t>/</a:t>
            </a:r>
            <a:r>
              <a:rPr lang="lt-LT" sz="1800" b="0" i="0" dirty="0" err="1">
                <a:solidFill>
                  <a:srgbClr val="000000"/>
                </a:solidFill>
                <a:effectLst/>
                <a:latin typeface="Times New Roman" panose="02020603050405020304" pitchFamily="18" charset="0"/>
              </a:rPr>
              <a:t>photo?fbid</a:t>
            </a:r>
            <a:r>
              <a:rPr lang="lt-LT" sz="1800" b="0" i="0" dirty="0">
                <a:solidFill>
                  <a:srgbClr val="000000"/>
                </a:solidFill>
                <a:effectLst/>
                <a:latin typeface="Times New Roman" panose="02020603050405020304" pitchFamily="18" charset="0"/>
              </a:rPr>
              <a:t>=109802995480393&amp;set=a.109803078813718). </a:t>
            </a:r>
            <a:endParaRPr lang="lt-LT" b="0" i="0" dirty="0">
              <a:solidFill>
                <a:srgbClr val="000000"/>
              </a:solidFill>
              <a:effectLst/>
              <a:latin typeface="Segoe UI" panose="020B0502040204020203" pitchFamily="34" charset="0"/>
            </a:endParaRPr>
          </a:p>
          <a:p>
            <a:endParaRPr lang="en-GB" dirty="0"/>
          </a:p>
        </p:txBody>
      </p:sp>
      <p:sp>
        <p:nvSpPr>
          <p:cNvPr id="4" name="Slide Number Placeholder 3"/>
          <p:cNvSpPr>
            <a:spLocks noGrp="1"/>
          </p:cNvSpPr>
          <p:nvPr>
            <p:ph type="sldNum" sz="quarter" idx="5"/>
          </p:nvPr>
        </p:nvSpPr>
        <p:spPr/>
        <p:txBody>
          <a:bodyPr/>
          <a:lstStyle/>
          <a:p>
            <a:fld id="{C37B2F35-023E-4E5B-9FF2-2622E8DE7A71}" type="slidenum">
              <a:rPr lang="en-GB" smtClean="0"/>
              <a:t>7</a:t>
            </a:fld>
            <a:endParaRPr lang="en-GB"/>
          </a:p>
        </p:txBody>
      </p:sp>
    </p:spTree>
    <p:extLst>
      <p:ext uri="{BB962C8B-B14F-4D97-AF65-F5344CB8AC3E}">
        <p14:creationId xmlns:p14="http://schemas.microsoft.com/office/powerpoint/2010/main" val="36699459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800" b="0" i="0" dirty="0" err="1">
                <a:solidFill>
                  <a:srgbClr val="000000"/>
                </a:solidFill>
                <a:effectLst/>
                <a:latin typeface="Times New Roman" panose="02020603050405020304" pitchFamily="18" charset="0"/>
              </a:rPr>
              <a:t>All</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events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were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free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for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participants</a:t>
            </a:r>
            <a:r>
              <a:rPr lang="lt-LT" sz="1800" b="0" i="0" dirty="0">
                <a:solidFill>
                  <a:srgbClr val="000000"/>
                </a:solidFill>
                <a:effectLst/>
                <a:latin typeface="Times New Roman" panose="02020603050405020304" pitchFamily="18" charset="0"/>
              </a:rPr>
              <a:t>. It </a:t>
            </a:r>
            <a:r>
              <a:rPr lang="lt-LT" sz="1800" b="0" i="0" dirty="0" err="1">
                <a:solidFill>
                  <a:srgbClr val="000000"/>
                </a:solidFill>
                <a:effectLst/>
                <a:latin typeface="Times New Roman" panose="02020603050405020304" pitchFamily="18" charset="0"/>
              </a:rPr>
              <a:t>is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still</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planned</a:t>
            </a:r>
            <a:r>
              <a:rPr lang="lt-LT" sz="1800" b="0" i="0" dirty="0">
                <a:solidFill>
                  <a:srgbClr val="000000"/>
                </a:solidFill>
                <a:effectLst/>
                <a:latin typeface="Times New Roman" panose="02020603050405020304" pitchFamily="18" charset="0"/>
              </a:rPr>
              <a:t> to </a:t>
            </a:r>
            <a:r>
              <a:rPr lang="lt-LT" sz="1800" b="0" i="0" dirty="0" err="1">
                <a:solidFill>
                  <a:srgbClr val="000000"/>
                </a:solidFill>
                <a:effectLst/>
                <a:latin typeface="Times New Roman" panose="02020603050405020304" pitchFamily="18" charset="0"/>
              </a:rPr>
              <a:t>continue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activities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in</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planned</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events</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for</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the</a:t>
            </a:r>
            <a:r>
              <a:rPr lang="lt-LT" sz="1800" b="0" i="0" dirty="0">
                <a:solidFill>
                  <a:srgbClr val="000000"/>
                </a:solidFill>
                <a:effectLst/>
                <a:latin typeface="Times New Roman" panose="02020603050405020304" pitchFamily="18" charset="0"/>
              </a:rPr>
              <a:t> </a:t>
            </a:r>
            <a:r>
              <a:rPr lang="lt-LT" sz="1800" b="0" i="0" dirty="0" err="1">
                <a:solidFill>
                  <a:srgbClr val="000000"/>
                </a:solidFill>
                <a:effectLst/>
                <a:latin typeface="Times New Roman" panose="02020603050405020304" pitchFamily="18" charset="0"/>
              </a:rPr>
              <a:t>public</a:t>
            </a:r>
            <a:r>
              <a:rPr lang="lt-LT" sz="1800" b="0" i="0" dirty="0">
                <a:solidFill>
                  <a:srgbClr val="000000"/>
                </a:solidFill>
                <a:effectLst/>
                <a:latin typeface="Times New Roman" panose="02020603050405020304" pitchFamily="18" charset="0"/>
              </a:rPr>
              <a:t>. </a:t>
            </a:r>
            <a:endParaRPr lang="en-LT" dirty="0"/>
          </a:p>
        </p:txBody>
      </p:sp>
      <p:sp>
        <p:nvSpPr>
          <p:cNvPr id="4" name="Slide Number Placeholder 3"/>
          <p:cNvSpPr>
            <a:spLocks noGrp="1"/>
          </p:cNvSpPr>
          <p:nvPr>
            <p:ph type="sldNum" sz="quarter" idx="5"/>
          </p:nvPr>
        </p:nvSpPr>
        <p:spPr/>
        <p:txBody>
          <a:bodyPr/>
          <a:lstStyle/>
          <a:p>
            <a:fld id="{C37B2F35-023E-4E5B-9FF2-2622E8DE7A71}" type="slidenum">
              <a:rPr lang="en-GB" smtClean="0"/>
              <a:t>8</a:t>
            </a:fld>
            <a:endParaRPr lang="en-GB"/>
          </a:p>
        </p:txBody>
      </p:sp>
    </p:spTree>
    <p:extLst>
      <p:ext uri="{BB962C8B-B14F-4D97-AF65-F5344CB8AC3E}">
        <p14:creationId xmlns:p14="http://schemas.microsoft.com/office/powerpoint/2010/main" val="42128284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ulinė skaidrė">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035300" y="4043088"/>
            <a:ext cx="8560955" cy="2305050"/>
          </a:xfrm>
        </p:spPr>
        <p:txBody>
          <a:bodyPr anchor="t">
            <a:normAutofit/>
          </a:bodyPr>
          <a:lstStyle>
            <a:lvl1pPr algn="l">
              <a:defRPr sz="5400"/>
            </a:lvl1pPr>
          </a:lstStyle>
          <a:p>
            <a:r>
              <a:rPr lang="en-US"/>
              <a:t>CLICK TO EDIT MASTER TITLE STYLE</a:t>
            </a:r>
          </a:p>
        </p:txBody>
      </p:sp>
      <p:pic>
        <p:nvPicPr>
          <p:cNvPr id="11" name="Picture 10"/>
          <p:cNvPicPr>
            <a:picLocks noChangeAspect="1"/>
          </p:cNvPicPr>
          <p:nvPr userDrawn="1"/>
        </p:nvPicPr>
        <p:blipFill>
          <a:blip r:embed="rId2"/>
          <a:stretch>
            <a:fillRect/>
          </a:stretch>
        </p:blipFill>
        <p:spPr>
          <a:xfrm>
            <a:off x="509016" y="459481"/>
            <a:ext cx="3647137" cy="1365515"/>
          </a:xfrm>
          <a:prstGeom prst="rect">
            <a:avLst/>
          </a:prstGeom>
        </p:spPr>
      </p:pic>
      <p:sp>
        <p:nvSpPr>
          <p:cNvPr id="7" name="Rectangle 6"/>
          <p:cNvSpPr/>
          <p:nvPr userDrawn="1"/>
        </p:nvSpPr>
        <p:spPr>
          <a:xfrm>
            <a:off x="2521776" y="3493564"/>
            <a:ext cx="1754297" cy="14109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9793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ekstas ir paveikslėlis 2">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4517136" y="0"/>
            <a:ext cx="7674864" cy="6858000"/>
          </a:xfrm>
        </p:spPr>
        <p:txBody>
          <a:bodyPr/>
          <a:lstStyle/>
          <a:p>
            <a:endParaRPr lang="en-US"/>
          </a:p>
        </p:txBody>
      </p:sp>
      <p:sp>
        <p:nvSpPr>
          <p:cNvPr id="2" name="Title 1"/>
          <p:cNvSpPr>
            <a:spLocks noGrp="1"/>
          </p:cNvSpPr>
          <p:nvPr>
            <p:ph type="title"/>
          </p:nvPr>
        </p:nvSpPr>
        <p:spPr>
          <a:xfrm>
            <a:off x="417576" y="1314510"/>
            <a:ext cx="3576408" cy="1405621"/>
          </a:xfrm>
        </p:spPr>
        <p:txBody>
          <a:bodyPr/>
          <a:lstStyle/>
          <a:p>
            <a:r>
              <a:rPr lang="en-US"/>
              <a:t>Click to edit Master title style</a:t>
            </a:r>
          </a:p>
        </p:txBody>
      </p:sp>
      <p:sp>
        <p:nvSpPr>
          <p:cNvPr id="11" name="Text Placeholder 10"/>
          <p:cNvSpPr>
            <a:spLocks noGrp="1"/>
          </p:cNvSpPr>
          <p:nvPr>
            <p:ph type="body" sz="quarter" idx="14"/>
          </p:nvPr>
        </p:nvSpPr>
        <p:spPr>
          <a:xfrm>
            <a:off x="435864" y="3267940"/>
            <a:ext cx="3576408" cy="3144444"/>
          </a:xfrm>
        </p:spPr>
        <p:txBody>
          <a:bodyPr/>
          <a:lstStyle/>
          <a:p>
            <a:pPr lvl="0"/>
            <a:r>
              <a:rPr lang="en-US"/>
              <a:t>Click to edit Master text styles</a:t>
            </a:r>
          </a:p>
        </p:txBody>
      </p:sp>
    </p:spTree>
    <p:extLst>
      <p:ext uri="{BB962C8B-B14F-4D97-AF65-F5344CB8AC3E}">
        <p14:creationId xmlns:p14="http://schemas.microsoft.com/office/powerpoint/2010/main" val="1692359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itata 1">
    <p:spTree>
      <p:nvGrpSpPr>
        <p:cNvPr id="1" name=""/>
        <p:cNvGrpSpPr/>
        <p:nvPr/>
      </p:nvGrpSpPr>
      <p:grpSpPr>
        <a:xfrm>
          <a:off x="0" y="0"/>
          <a:ext cx="0" cy="0"/>
          <a:chOff x="0" y="0"/>
          <a:chExt cx="0" cy="0"/>
        </a:xfrm>
      </p:grpSpPr>
      <p:sp>
        <p:nvSpPr>
          <p:cNvPr id="5" name="Title 1"/>
          <p:cNvSpPr>
            <a:spLocks noGrp="1"/>
          </p:cNvSpPr>
          <p:nvPr>
            <p:ph type="title"/>
          </p:nvPr>
        </p:nvSpPr>
        <p:spPr>
          <a:xfrm>
            <a:off x="756227" y="755793"/>
            <a:ext cx="5332846" cy="3761509"/>
          </a:xfrm>
        </p:spPr>
        <p:txBody>
          <a:bodyPr/>
          <a:lstStyle/>
          <a:p>
            <a:r>
              <a:rPr lang="en-US"/>
              <a:t>Click to edit Master title style</a:t>
            </a:r>
          </a:p>
        </p:txBody>
      </p:sp>
      <p:sp>
        <p:nvSpPr>
          <p:cNvPr id="7" name="Text Placeholder 8"/>
          <p:cNvSpPr>
            <a:spLocks noGrp="1"/>
          </p:cNvSpPr>
          <p:nvPr>
            <p:ph type="body" sz="quarter" idx="13"/>
          </p:nvPr>
        </p:nvSpPr>
        <p:spPr>
          <a:xfrm>
            <a:off x="6490277" y="2636548"/>
            <a:ext cx="4918075" cy="3574618"/>
          </a:xfrm>
        </p:spPr>
        <p:txBody>
          <a:bodyPr/>
          <a:lstStyle/>
          <a:p>
            <a:pPr lvl="0"/>
            <a:r>
              <a:rPr lang="en-US"/>
              <a:t>Click to edit Master text styles</a:t>
            </a:r>
          </a:p>
        </p:txBody>
      </p:sp>
    </p:spTree>
    <p:extLst>
      <p:ext uri="{BB962C8B-B14F-4D97-AF65-F5344CB8AC3E}">
        <p14:creationId xmlns:p14="http://schemas.microsoft.com/office/powerpoint/2010/main" val="14441136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itata 2">
    <p:spTree>
      <p:nvGrpSpPr>
        <p:cNvPr id="1" name=""/>
        <p:cNvGrpSpPr/>
        <p:nvPr/>
      </p:nvGrpSpPr>
      <p:grpSpPr>
        <a:xfrm>
          <a:off x="0" y="0"/>
          <a:ext cx="0" cy="0"/>
          <a:chOff x="0" y="0"/>
          <a:chExt cx="0" cy="0"/>
        </a:xfrm>
      </p:grpSpPr>
      <p:sp>
        <p:nvSpPr>
          <p:cNvPr id="2" name="Title 1"/>
          <p:cNvSpPr>
            <a:spLocks noGrp="1"/>
          </p:cNvSpPr>
          <p:nvPr>
            <p:ph type="title"/>
          </p:nvPr>
        </p:nvSpPr>
        <p:spPr>
          <a:xfrm>
            <a:off x="1936750" y="2093595"/>
            <a:ext cx="8318500" cy="2707005"/>
          </a:xfrm>
        </p:spPr>
        <p:txBody>
          <a:bodyPr anchor="ctr"/>
          <a:lstStyle>
            <a:lvl1pPr algn="ctr">
              <a:defRPr/>
            </a:lvl1pPr>
          </a:lstStyle>
          <a:p>
            <a:r>
              <a:rPr lang="en-US"/>
              <a:t>Click to edit Master title style</a:t>
            </a:r>
          </a:p>
        </p:txBody>
      </p:sp>
      <p:sp>
        <p:nvSpPr>
          <p:cNvPr id="8" name="Rectangle 7"/>
          <p:cNvSpPr/>
          <p:nvPr userDrawn="1"/>
        </p:nvSpPr>
        <p:spPr>
          <a:xfrm>
            <a:off x="0" y="0"/>
            <a:ext cx="3035300" cy="934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1104275" y="1724494"/>
            <a:ext cx="1692421" cy="14109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9409039" y="5038690"/>
            <a:ext cx="1692421" cy="14109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9279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aveiksllis ir 3 stulpeliai">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838201" y="3075709"/>
            <a:ext cx="3193472" cy="3075854"/>
          </a:xfrm>
        </p:spPr>
        <p:txBody>
          <a:body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p:txBody>
      </p:sp>
      <p:sp>
        <p:nvSpPr>
          <p:cNvPr id="5" name="Text Placeholder 6"/>
          <p:cNvSpPr>
            <a:spLocks noGrp="1"/>
          </p:cNvSpPr>
          <p:nvPr>
            <p:ph type="body" sz="quarter" idx="11"/>
          </p:nvPr>
        </p:nvSpPr>
        <p:spPr>
          <a:xfrm>
            <a:off x="4499264" y="3075709"/>
            <a:ext cx="3193472" cy="3075854"/>
          </a:xfrm>
        </p:spPr>
        <p:txBody>
          <a:body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p:txBody>
      </p:sp>
      <p:sp>
        <p:nvSpPr>
          <p:cNvPr id="6" name="Text Placeholder 6"/>
          <p:cNvSpPr>
            <a:spLocks noGrp="1"/>
          </p:cNvSpPr>
          <p:nvPr>
            <p:ph type="body" sz="quarter" idx="12"/>
          </p:nvPr>
        </p:nvSpPr>
        <p:spPr>
          <a:xfrm>
            <a:off x="8160327" y="3075709"/>
            <a:ext cx="3193472" cy="3075854"/>
          </a:xfrm>
        </p:spPr>
        <p:txBody>
          <a:body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p:txBody>
      </p:sp>
      <p:sp>
        <p:nvSpPr>
          <p:cNvPr id="9" name="Rectangle 8"/>
          <p:cNvSpPr/>
          <p:nvPr userDrawn="1"/>
        </p:nvSpPr>
        <p:spPr>
          <a:xfrm>
            <a:off x="661924" y="2773099"/>
            <a:ext cx="425364" cy="1155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4302204" y="2773099"/>
            <a:ext cx="425364" cy="1155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7963267" y="2773099"/>
            <a:ext cx="425364" cy="1155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3"/>
          <p:cNvSpPr>
            <a:spLocks noGrp="1"/>
          </p:cNvSpPr>
          <p:nvPr>
            <p:ph type="pic" sz="quarter" idx="13"/>
          </p:nvPr>
        </p:nvSpPr>
        <p:spPr>
          <a:xfrm>
            <a:off x="0" y="0"/>
            <a:ext cx="12192000" cy="2276475"/>
          </a:xfrm>
        </p:spPr>
        <p:txBody>
          <a:bodyPr/>
          <a:lstStyle/>
          <a:p>
            <a:endParaRPr lang="en-US"/>
          </a:p>
        </p:txBody>
      </p:sp>
    </p:spTree>
    <p:extLst>
      <p:ext uri="{BB962C8B-B14F-4D97-AF65-F5344CB8AC3E}">
        <p14:creationId xmlns:p14="http://schemas.microsoft.com/office/powerpoint/2010/main" val="8478144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rys stulpeliai">
    <p:spTree>
      <p:nvGrpSpPr>
        <p:cNvPr id="1" name=""/>
        <p:cNvGrpSpPr/>
        <p:nvPr/>
      </p:nvGrpSpPr>
      <p:grpSpPr>
        <a:xfrm>
          <a:off x="0" y="0"/>
          <a:ext cx="0" cy="0"/>
          <a:chOff x="0" y="0"/>
          <a:chExt cx="0" cy="0"/>
        </a:xfrm>
      </p:grpSpPr>
      <p:sp>
        <p:nvSpPr>
          <p:cNvPr id="6" name="Text Placeholder 6"/>
          <p:cNvSpPr>
            <a:spLocks noGrp="1"/>
          </p:cNvSpPr>
          <p:nvPr>
            <p:ph type="body" sz="quarter" idx="13"/>
          </p:nvPr>
        </p:nvSpPr>
        <p:spPr>
          <a:xfrm>
            <a:off x="838201" y="1773528"/>
            <a:ext cx="3193472" cy="4323629"/>
          </a:xfrm>
        </p:spPr>
        <p:txBody>
          <a:body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p:txBody>
      </p:sp>
      <p:sp>
        <p:nvSpPr>
          <p:cNvPr id="7" name="Text Placeholder 6"/>
          <p:cNvSpPr>
            <a:spLocks noGrp="1"/>
          </p:cNvSpPr>
          <p:nvPr>
            <p:ph type="body" sz="quarter" idx="14"/>
          </p:nvPr>
        </p:nvSpPr>
        <p:spPr>
          <a:xfrm>
            <a:off x="4499264" y="1773528"/>
            <a:ext cx="3193472" cy="4323629"/>
          </a:xfrm>
        </p:spPr>
        <p:txBody>
          <a:body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p:txBody>
      </p:sp>
      <p:sp>
        <p:nvSpPr>
          <p:cNvPr id="8" name="Text Placeholder 6"/>
          <p:cNvSpPr>
            <a:spLocks noGrp="1"/>
          </p:cNvSpPr>
          <p:nvPr>
            <p:ph type="body" sz="quarter" idx="15"/>
          </p:nvPr>
        </p:nvSpPr>
        <p:spPr>
          <a:xfrm>
            <a:off x="8160327" y="1773528"/>
            <a:ext cx="3193472" cy="4323629"/>
          </a:xfrm>
        </p:spPr>
        <p:txBody>
          <a:body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p:txBody>
      </p:sp>
      <p:sp>
        <p:nvSpPr>
          <p:cNvPr id="9" name="Rectangle 8"/>
          <p:cNvSpPr/>
          <p:nvPr userDrawn="1"/>
        </p:nvSpPr>
        <p:spPr>
          <a:xfrm>
            <a:off x="646302" y="1470919"/>
            <a:ext cx="425364" cy="1155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4286582" y="1470919"/>
            <a:ext cx="425364" cy="1155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7947645" y="1470919"/>
            <a:ext cx="425364" cy="1155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0" y="0"/>
            <a:ext cx="3271520" cy="853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4412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punktai">
    <p:spTree>
      <p:nvGrpSpPr>
        <p:cNvPr id="1" name=""/>
        <p:cNvGrpSpPr/>
        <p:nvPr/>
      </p:nvGrpSpPr>
      <p:grpSpPr>
        <a:xfrm>
          <a:off x="0" y="0"/>
          <a:ext cx="0" cy="0"/>
          <a:chOff x="0" y="0"/>
          <a:chExt cx="0" cy="0"/>
        </a:xfrm>
      </p:grpSpPr>
      <p:sp>
        <p:nvSpPr>
          <p:cNvPr id="6" name="Text Placeholder 6"/>
          <p:cNvSpPr>
            <a:spLocks noGrp="1"/>
          </p:cNvSpPr>
          <p:nvPr>
            <p:ph type="body" sz="quarter" idx="13"/>
          </p:nvPr>
        </p:nvSpPr>
        <p:spPr>
          <a:xfrm>
            <a:off x="1004460" y="1907453"/>
            <a:ext cx="4396739" cy="1740450"/>
          </a:xfrm>
        </p:spPr>
        <p:txBody>
          <a:body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p:txBody>
      </p:sp>
      <p:sp>
        <p:nvSpPr>
          <p:cNvPr id="9" name="Rectangle 8"/>
          <p:cNvSpPr/>
          <p:nvPr userDrawn="1"/>
        </p:nvSpPr>
        <p:spPr>
          <a:xfrm>
            <a:off x="791778" y="1604843"/>
            <a:ext cx="425364" cy="1155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6"/>
          <p:cNvSpPr>
            <a:spLocks noGrp="1"/>
          </p:cNvSpPr>
          <p:nvPr>
            <p:ph type="body" sz="quarter" idx="14"/>
          </p:nvPr>
        </p:nvSpPr>
        <p:spPr>
          <a:xfrm>
            <a:off x="1004460" y="4284893"/>
            <a:ext cx="4396739" cy="1740450"/>
          </a:xfrm>
        </p:spPr>
        <p:txBody>
          <a:body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p:txBody>
      </p:sp>
      <p:sp>
        <p:nvSpPr>
          <p:cNvPr id="13" name="Rectangle 12"/>
          <p:cNvSpPr/>
          <p:nvPr userDrawn="1"/>
        </p:nvSpPr>
        <p:spPr>
          <a:xfrm>
            <a:off x="791778" y="3982283"/>
            <a:ext cx="425364" cy="1155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6"/>
          <p:cNvSpPr>
            <a:spLocks noGrp="1"/>
          </p:cNvSpPr>
          <p:nvPr>
            <p:ph type="body" sz="quarter" idx="15"/>
          </p:nvPr>
        </p:nvSpPr>
        <p:spPr>
          <a:xfrm>
            <a:off x="6889750" y="1907453"/>
            <a:ext cx="4396739" cy="1740450"/>
          </a:xfrm>
        </p:spPr>
        <p:txBody>
          <a:body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p:txBody>
      </p:sp>
      <p:sp>
        <p:nvSpPr>
          <p:cNvPr id="15" name="Rectangle 14"/>
          <p:cNvSpPr/>
          <p:nvPr userDrawn="1"/>
        </p:nvSpPr>
        <p:spPr>
          <a:xfrm>
            <a:off x="6677068" y="1604843"/>
            <a:ext cx="425364" cy="1155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6"/>
          <p:cNvSpPr>
            <a:spLocks noGrp="1"/>
          </p:cNvSpPr>
          <p:nvPr>
            <p:ph type="body" sz="quarter" idx="16"/>
          </p:nvPr>
        </p:nvSpPr>
        <p:spPr>
          <a:xfrm>
            <a:off x="6889750" y="4284893"/>
            <a:ext cx="4396739" cy="1740450"/>
          </a:xfrm>
        </p:spPr>
        <p:txBody>
          <a:body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p:txBody>
      </p:sp>
      <p:sp>
        <p:nvSpPr>
          <p:cNvPr id="17" name="Rectangle 16"/>
          <p:cNvSpPr/>
          <p:nvPr userDrawn="1"/>
        </p:nvSpPr>
        <p:spPr>
          <a:xfrm>
            <a:off x="6677068" y="3982283"/>
            <a:ext cx="425364" cy="1155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03205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Grafik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Chart Placeholder 3"/>
          <p:cNvSpPr>
            <a:spLocks noGrp="1"/>
          </p:cNvSpPr>
          <p:nvPr>
            <p:ph type="chart" sz="quarter" idx="10"/>
          </p:nvPr>
        </p:nvSpPr>
        <p:spPr>
          <a:xfrm>
            <a:off x="838200" y="2156460"/>
            <a:ext cx="5010150" cy="3956050"/>
          </a:xfrm>
        </p:spPr>
        <p:txBody>
          <a:bodyPr/>
          <a:lstStyle/>
          <a:p>
            <a:endParaRPr lang="en-US"/>
          </a:p>
        </p:txBody>
      </p:sp>
      <p:sp>
        <p:nvSpPr>
          <p:cNvPr id="5" name="Chart Placeholder 3"/>
          <p:cNvSpPr>
            <a:spLocks noGrp="1"/>
          </p:cNvSpPr>
          <p:nvPr>
            <p:ph type="chart" sz="quarter" idx="11"/>
          </p:nvPr>
        </p:nvSpPr>
        <p:spPr>
          <a:xfrm>
            <a:off x="6172511" y="2156460"/>
            <a:ext cx="5010150" cy="3956050"/>
          </a:xfrm>
        </p:spPr>
        <p:txBody>
          <a:bodyPr/>
          <a:lstStyle/>
          <a:p>
            <a:endParaRPr lang="en-US"/>
          </a:p>
        </p:txBody>
      </p:sp>
    </p:spTree>
    <p:extLst>
      <p:ext uri="{BB962C8B-B14F-4D97-AF65-F5344CB8AC3E}">
        <p14:creationId xmlns:p14="http://schemas.microsoft.com/office/powerpoint/2010/main" val="20727266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afikas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Chart Placeholder 5"/>
          <p:cNvSpPr>
            <a:spLocks noGrp="1"/>
          </p:cNvSpPr>
          <p:nvPr>
            <p:ph type="chart" sz="quarter" idx="10"/>
          </p:nvPr>
        </p:nvSpPr>
        <p:spPr>
          <a:xfrm>
            <a:off x="838200" y="2156460"/>
            <a:ext cx="9561513" cy="4019550"/>
          </a:xfrm>
        </p:spPr>
        <p:txBody>
          <a:bodyPr/>
          <a:lstStyle/>
          <a:p>
            <a:endParaRPr lang="en-US"/>
          </a:p>
        </p:txBody>
      </p:sp>
    </p:spTree>
    <p:extLst>
      <p:ext uri="{BB962C8B-B14F-4D97-AF65-F5344CB8AC3E}">
        <p14:creationId xmlns:p14="http://schemas.microsoft.com/office/powerpoint/2010/main" val="18506800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truktūr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a:t>Click to edit Master title style</a:t>
            </a:r>
            <a:endParaRPr lang="en-US"/>
          </a:p>
        </p:txBody>
      </p:sp>
      <p:sp>
        <p:nvSpPr>
          <p:cNvPr id="4" name="SmartArt Placeholder 3"/>
          <p:cNvSpPr>
            <a:spLocks noGrp="1"/>
          </p:cNvSpPr>
          <p:nvPr>
            <p:ph type="dgm" sz="quarter" idx="10"/>
          </p:nvPr>
        </p:nvSpPr>
        <p:spPr>
          <a:xfrm>
            <a:off x="838200" y="2041525"/>
            <a:ext cx="8929255" cy="4221163"/>
          </a:xfrm>
        </p:spPr>
        <p:txBody>
          <a:bodyPr/>
          <a:lstStyle/>
          <a:p>
            <a:endParaRPr lang="en-US"/>
          </a:p>
        </p:txBody>
      </p:sp>
    </p:spTree>
    <p:extLst>
      <p:ext uri="{BB962C8B-B14F-4D97-AF65-F5344CB8AC3E}">
        <p14:creationId xmlns:p14="http://schemas.microsoft.com/office/powerpoint/2010/main" val="14388218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entel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a:t>Click to edit Master title style</a:t>
            </a:r>
            <a:endParaRPr lang="en-US"/>
          </a:p>
        </p:txBody>
      </p:sp>
      <p:sp>
        <p:nvSpPr>
          <p:cNvPr id="6" name="Table Placeholder 5"/>
          <p:cNvSpPr>
            <a:spLocks noGrp="1"/>
          </p:cNvSpPr>
          <p:nvPr>
            <p:ph type="tbl" sz="quarter" idx="10"/>
          </p:nvPr>
        </p:nvSpPr>
        <p:spPr>
          <a:xfrm>
            <a:off x="838200" y="2041525"/>
            <a:ext cx="8929688" cy="4110038"/>
          </a:xfrm>
        </p:spPr>
        <p:txBody>
          <a:bodyPr/>
          <a:lstStyle/>
          <a:p>
            <a:endParaRPr lang="en-US"/>
          </a:p>
        </p:txBody>
      </p:sp>
    </p:spTree>
    <p:extLst>
      <p:ext uri="{BB962C8B-B14F-4D97-AF65-F5344CB8AC3E}">
        <p14:creationId xmlns:p14="http://schemas.microsoft.com/office/powerpoint/2010/main" val="1613774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ulinė skaidrė 2">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6458527" y="3102776"/>
            <a:ext cx="5396345" cy="3481198"/>
          </a:xfrm>
        </p:spPr>
        <p:txBody>
          <a:bodyPr anchor="t">
            <a:normAutofit/>
          </a:bodyPr>
          <a:lstStyle>
            <a:lvl1pPr algn="l">
              <a:defRPr sz="5400"/>
            </a:lvl1pPr>
          </a:lstStyle>
          <a:p>
            <a:r>
              <a:rPr lang="en-US"/>
              <a:t>CLICK TO EDIT MASTER TITLE STYLE</a:t>
            </a:r>
          </a:p>
        </p:txBody>
      </p:sp>
      <p:sp>
        <p:nvSpPr>
          <p:cNvPr id="7" name="Rectangle 6"/>
          <p:cNvSpPr/>
          <p:nvPr userDrawn="1"/>
        </p:nvSpPr>
        <p:spPr>
          <a:xfrm>
            <a:off x="5946098" y="2667741"/>
            <a:ext cx="1754297" cy="14109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a:stretch>
            <a:fillRect/>
          </a:stretch>
        </p:blipFill>
        <p:spPr>
          <a:xfrm>
            <a:off x="509016" y="459481"/>
            <a:ext cx="3647137" cy="1365515"/>
          </a:xfrm>
          <a:prstGeom prst="rect">
            <a:avLst/>
          </a:prstGeom>
        </p:spPr>
      </p:pic>
    </p:spTree>
    <p:extLst>
      <p:ext uri="{BB962C8B-B14F-4D97-AF65-F5344CB8AC3E}">
        <p14:creationId xmlns:p14="http://schemas.microsoft.com/office/powerpoint/2010/main" val="2085348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Paveikslėlis">
    <p:spTree>
      <p:nvGrpSpPr>
        <p:cNvPr id="1" name=""/>
        <p:cNvGrpSpPr/>
        <p:nvPr/>
      </p:nvGrpSpPr>
      <p:grpSpPr>
        <a:xfrm>
          <a:off x="0" y="0"/>
          <a:ext cx="0" cy="0"/>
          <a:chOff x="0" y="0"/>
          <a:chExt cx="0" cy="0"/>
        </a:xfrm>
      </p:grpSpPr>
      <p:sp>
        <p:nvSpPr>
          <p:cNvPr id="6" name="Picture Placeholder 5"/>
          <p:cNvSpPr>
            <a:spLocks noGrp="1"/>
          </p:cNvSpPr>
          <p:nvPr>
            <p:ph type="pic" sz="quarter" idx="13"/>
          </p:nvPr>
        </p:nvSpPr>
        <p:spPr>
          <a:xfrm>
            <a:off x="0" y="0"/>
            <a:ext cx="12192000" cy="6858000"/>
          </a:xfrm>
        </p:spPr>
        <p:txBody>
          <a:bodyPr/>
          <a:lstStyle/>
          <a:p>
            <a:endParaRPr lang="en-US"/>
          </a:p>
        </p:txBody>
      </p:sp>
    </p:spTree>
    <p:extLst>
      <p:ext uri="{BB962C8B-B14F-4D97-AF65-F5344CB8AC3E}">
        <p14:creationId xmlns:p14="http://schemas.microsoft.com/office/powerpoint/2010/main" val="3574329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Paveikslėlių koliažas">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6096000" cy="6850063"/>
          </a:xfrm>
        </p:spPr>
        <p:txBody>
          <a:bodyPr/>
          <a:lstStyle/>
          <a:p>
            <a:endParaRPr lang="en-US"/>
          </a:p>
        </p:txBody>
      </p:sp>
      <p:sp>
        <p:nvSpPr>
          <p:cNvPr id="9" name="Picture Placeholder 8"/>
          <p:cNvSpPr>
            <a:spLocks noGrp="1"/>
          </p:cNvSpPr>
          <p:nvPr>
            <p:ph type="pic" sz="quarter" idx="11"/>
          </p:nvPr>
        </p:nvSpPr>
        <p:spPr>
          <a:xfrm>
            <a:off x="6096000" y="2276475"/>
            <a:ext cx="6096000" cy="4573588"/>
          </a:xfrm>
        </p:spPr>
        <p:txBody>
          <a:bodyPr/>
          <a:lstStyle/>
          <a:p>
            <a:endParaRPr lang="en-US"/>
          </a:p>
        </p:txBody>
      </p:sp>
      <p:sp>
        <p:nvSpPr>
          <p:cNvPr id="11" name="Picture Placeholder 10"/>
          <p:cNvSpPr>
            <a:spLocks noGrp="1"/>
          </p:cNvSpPr>
          <p:nvPr>
            <p:ph type="pic" sz="quarter" idx="12"/>
          </p:nvPr>
        </p:nvSpPr>
        <p:spPr>
          <a:xfrm>
            <a:off x="6096000" y="0"/>
            <a:ext cx="6096000" cy="2276475"/>
          </a:xfrm>
        </p:spPr>
        <p:txBody>
          <a:bodyPr/>
          <a:lstStyle/>
          <a:p>
            <a:endParaRPr lang="en-US"/>
          </a:p>
        </p:txBody>
      </p:sp>
    </p:spTree>
    <p:extLst>
      <p:ext uri="{BB962C8B-B14F-4D97-AF65-F5344CB8AC3E}">
        <p14:creationId xmlns:p14="http://schemas.microsoft.com/office/powerpoint/2010/main" val="1884147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Mišraus turinio koliažas">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0" y="0"/>
            <a:ext cx="6096000" cy="6850063"/>
          </a:xfrm>
        </p:spPr>
        <p:txBody>
          <a:bodyPr/>
          <a:lstStyle/>
          <a:p>
            <a:endParaRPr lang="en-US"/>
          </a:p>
        </p:txBody>
      </p:sp>
      <p:sp>
        <p:nvSpPr>
          <p:cNvPr id="7" name="Picture Placeholder 8"/>
          <p:cNvSpPr>
            <a:spLocks noGrp="1"/>
          </p:cNvSpPr>
          <p:nvPr>
            <p:ph type="pic" sz="quarter" idx="11"/>
          </p:nvPr>
        </p:nvSpPr>
        <p:spPr>
          <a:xfrm>
            <a:off x="6096000" y="2276475"/>
            <a:ext cx="6096000" cy="4573588"/>
          </a:xfrm>
        </p:spPr>
        <p:txBody>
          <a:bodyPr/>
          <a:lstStyle/>
          <a:p>
            <a:endParaRPr lang="en-US"/>
          </a:p>
        </p:txBody>
      </p:sp>
      <p:sp>
        <p:nvSpPr>
          <p:cNvPr id="10" name="Text Placeholder 9"/>
          <p:cNvSpPr>
            <a:spLocks noGrp="1"/>
          </p:cNvSpPr>
          <p:nvPr>
            <p:ph type="body" sz="quarter" idx="12"/>
          </p:nvPr>
        </p:nvSpPr>
        <p:spPr>
          <a:xfrm>
            <a:off x="6423660" y="320041"/>
            <a:ext cx="5394960" cy="1691640"/>
          </a:xfrm>
        </p:spPr>
        <p:txBody>
          <a:bodyPr/>
          <a:lstStyle/>
          <a:p>
            <a:pPr lvl="0"/>
            <a:r>
              <a:rPr lang="en-US"/>
              <a:t>Click to edit Master text styles</a:t>
            </a:r>
          </a:p>
        </p:txBody>
      </p:sp>
    </p:spTree>
    <p:extLst>
      <p:ext uri="{BB962C8B-B14F-4D97-AF65-F5344CB8AC3E}">
        <p14:creationId xmlns:p14="http://schemas.microsoft.com/office/powerpoint/2010/main" val="13172287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Kontaktai">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496455" y="599440"/>
            <a:ext cx="3103721" cy="1162056"/>
          </a:xfrm>
          <a:prstGeom prst="rect">
            <a:avLst/>
          </a:prstGeom>
        </p:spPr>
      </p:pic>
      <p:sp>
        <p:nvSpPr>
          <p:cNvPr id="8" name="Text Placeholder 7"/>
          <p:cNvSpPr>
            <a:spLocks noGrp="1"/>
          </p:cNvSpPr>
          <p:nvPr>
            <p:ph type="body" sz="quarter" idx="10"/>
          </p:nvPr>
        </p:nvSpPr>
        <p:spPr>
          <a:xfrm>
            <a:off x="6389255" y="4279271"/>
            <a:ext cx="5394325" cy="2033905"/>
          </a:xfrm>
        </p:spPr>
        <p:txBody>
          <a:bodyPr/>
          <a:lstStyle/>
          <a:p>
            <a:pPr lvl="0"/>
            <a:r>
              <a:rPr lang="en-US"/>
              <a:t>Click to edit Master text styles</a:t>
            </a:r>
          </a:p>
        </p:txBody>
      </p:sp>
      <p:sp>
        <p:nvSpPr>
          <p:cNvPr id="10" name="Title 1"/>
          <p:cNvSpPr>
            <a:spLocks noGrp="1"/>
          </p:cNvSpPr>
          <p:nvPr>
            <p:ph type="ctrTitle" hasCustomPrompt="1"/>
          </p:nvPr>
        </p:nvSpPr>
        <p:spPr>
          <a:xfrm>
            <a:off x="6389255" y="3221287"/>
            <a:ext cx="5396345" cy="833120"/>
          </a:xfrm>
        </p:spPr>
        <p:txBody>
          <a:bodyPr anchor="b">
            <a:normAutofit/>
          </a:bodyPr>
          <a:lstStyle>
            <a:lvl1pPr algn="l">
              <a:defRPr sz="5400"/>
            </a:lvl1pPr>
          </a:lstStyle>
          <a:p>
            <a:r>
              <a:rPr lang="en-US"/>
              <a:t>PAVADINIMAS</a:t>
            </a:r>
          </a:p>
        </p:txBody>
      </p:sp>
      <p:sp>
        <p:nvSpPr>
          <p:cNvPr id="12" name="Rectangle 11"/>
          <p:cNvSpPr/>
          <p:nvPr userDrawn="1"/>
        </p:nvSpPr>
        <p:spPr>
          <a:xfrm>
            <a:off x="5849598" y="2855328"/>
            <a:ext cx="1692421" cy="14109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2608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ulinė skaidrė">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stretch>
            <a:fillRect/>
          </a:stretch>
        </p:blipFill>
        <p:spPr>
          <a:xfrm>
            <a:off x="483671" y="449990"/>
            <a:ext cx="3672482" cy="1375005"/>
          </a:xfrm>
          <a:prstGeom prst="rect">
            <a:avLst/>
          </a:prstGeom>
        </p:spPr>
      </p:pic>
      <p:sp>
        <p:nvSpPr>
          <p:cNvPr id="2" name="Title 1"/>
          <p:cNvSpPr>
            <a:spLocks noGrp="1"/>
          </p:cNvSpPr>
          <p:nvPr>
            <p:ph type="ctrTitle" hasCustomPrompt="1"/>
          </p:nvPr>
        </p:nvSpPr>
        <p:spPr>
          <a:xfrm>
            <a:off x="3035300" y="4043088"/>
            <a:ext cx="8560955" cy="2305050"/>
          </a:xfrm>
        </p:spPr>
        <p:txBody>
          <a:bodyPr anchor="t">
            <a:normAutofit/>
          </a:bodyPr>
          <a:lstStyle>
            <a:lvl1pPr algn="l">
              <a:defRPr sz="5400"/>
            </a:lvl1pPr>
          </a:lstStyle>
          <a:p>
            <a:r>
              <a:rPr lang="en-US"/>
              <a:t>CLICK TO EDIT MASTER TITLE STYLE</a:t>
            </a:r>
          </a:p>
        </p:txBody>
      </p:sp>
      <p:sp>
        <p:nvSpPr>
          <p:cNvPr id="7" name="Rectangle 6"/>
          <p:cNvSpPr/>
          <p:nvPr userDrawn="1"/>
        </p:nvSpPr>
        <p:spPr>
          <a:xfrm>
            <a:off x="2521776" y="3493564"/>
            <a:ext cx="1754297" cy="14109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939466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ulinė skaidrė 2">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stretch>
            <a:fillRect/>
          </a:stretch>
        </p:blipFill>
        <p:spPr>
          <a:xfrm>
            <a:off x="483671" y="449990"/>
            <a:ext cx="3672482" cy="1375005"/>
          </a:xfrm>
          <a:prstGeom prst="rect">
            <a:avLst/>
          </a:prstGeom>
        </p:spPr>
      </p:pic>
      <p:sp>
        <p:nvSpPr>
          <p:cNvPr id="6" name="Title 1"/>
          <p:cNvSpPr>
            <a:spLocks noGrp="1"/>
          </p:cNvSpPr>
          <p:nvPr>
            <p:ph type="ctrTitle" hasCustomPrompt="1"/>
          </p:nvPr>
        </p:nvSpPr>
        <p:spPr>
          <a:xfrm>
            <a:off x="6458527" y="3102776"/>
            <a:ext cx="5396345" cy="3481198"/>
          </a:xfrm>
        </p:spPr>
        <p:txBody>
          <a:bodyPr anchor="t">
            <a:normAutofit/>
          </a:bodyPr>
          <a:lstStyle>
            <a:lvl1pPr algn="l">
              <a:defRPr sz="5400"/>
            </a:lvl1pPr>
          </a:lstStyle>
          <a:p>
            <a:r>
              <a:rPr lang="en-US"/>
              <a:t>CLICK TO EDIT MASTER TITLE STYLE</a:t>
            </a:r>
          </a:p>
        </p:txBody>
      </p:sp>
      <p:sp>
        <p:nvSpPr>
          <p:cNvPr id="7" name="Rectangle 6"/>
          <p:cNvSpPr/>
          <p:nvPr userDrawn="1"/>
        </p:nvSpPr>
        <p:spPr>
          <a:xfrm>
            <a:off x="5946098" y="2667741"/>
            <a:ext cx="1754297" cy="14109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299470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ulinė skaidrė 3">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stretch>
            <a:fillRect/>
          </a:stretch>
        </p:blipFill>
        <p:spPr>
          <a:xfrm>
            <a:off x="6796736" y="586111"/>
            <a:ext cx="2967867" cy="1111192"/>
          </a:xfrm>
          <a:prstGeom prst="rect">
            <a:avLst/>
          </a:prstGeom>
        </p:spPr>
      </p:pic>
      <p:sp>
        <p:nvSpPr>
          <p:cNvPr id="6" name="Title 1"/>
          <p:cNvSpPr>
            <a:spLocks noGrp="1"/>
          </p:cNvSpPr>
          <p:nvPr>
            <p:ph type="ctrTitle" hasCustomPrompt="1"/>
          </p:nvPr>
        </p:nvSpPr>
        <p:spPr>
          <a:xfrm>
            <a:off x="6458528" y="3338945"/>
            <a:ext cx="5396345" cy="3186462"/>
          </a:xfrm>
        </p:spPr>
        <p:txBody>
          <a:bodyPr anchor="t">
            <a:normAutofit/>
          </a:bodyPr>
          <a:lstStyle>
            <a:lvl1pPr algn="l">
              <a:defRPr sz="5400"/>
            </a:lvl1pPr>
          </a:lstStyle>
          <a:p>
            <a:r>
              <a:rPr lang="en-US"/>
              <a:t>CLICK TO EDIT MASTER TITLE STYLE</a:t>
            </a:r>
          </a:p>
        </p:txBody>
      </p:sp>
      <p:sp>
        <p:nvSpPr>
          <p:cNvPr id="7" name="Rectangle 6"/>
          <p:cNvSpPr/>
          <p:nvPr userDrawn="1"/>
        </p:nvSpPr>
        <p:spPr>
          <a:xfrm>
            <a:off x="6096000" y="2869785"/>
            <a:ext cx="1410475" cy="1341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icture Placeholder 9"/>
          <p:cNvSpPr>
            <a:spLocks noGrp="1"/>
          </p:cNvSpPr>
          <p:nvPr>
            <p:ph type="pic" sz="quarter" idx="10"/>
          </p:nvPr>
        </p:nvSpPr>
        <p:spPr>
          <a:xfrm>
            <a:off x="0" y="0"/>
            <a:ext cx="6096000" cy="6858000"/>
          </a:xfrm>
        </p:spPr>
        <p:txBody>
          <a:bodyPr/>
          <a:lstStyle/>
          <a:p>
            <a:endParaRPr lang="en-US"/>
          </a:p>
        </p:txBody>
      </p:sp>
    </p:spTree>
    <p:extLst>
      <p:ext uri="{BB962C8B-B14F-4D97-AF65-F5344CB8AC3E}">
        <p14:creationId xmlns:p14="http://schemas.microsoft.com/office/powerpoint/2010/main" val="14423587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urinys">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4640580" cy="6858000"/>
          </a:xfrm>
        </p:spPr>
        <p:txBody>
          <a:bodyPr/>
          <a:lstStyle/>
          <a:p>
            <a:endParaRPr lang="en-US"/>
          </a:p>
        </p:txBody>
      </p:sp>
      <p:sp>
        <p:nvSpPr>
          <p:cNvPr id="6" name="Title 1"/>
          <p:cNvSpPr>
            <a:spLocks noGrp="1"/>
          </p:cNvSpPr>
          <p:nvPr>
            <p:ph type="title"/>
          </p:nvPr>
        </p:nvSpPr>
        <p:spPr>
          <a:xfrm>
            <a:off x="6054725" y="1889760"/>
            <a:ext cx="5483860" cy="833120"/>
          </a:xfrm>
        </p:spPr>
        <p:txBody>
          <a:bodyPr/>
          <a:lstStyle/>
          <a:p>
            <a:endParaRPr lang="en-US"/>
          </a:p>
        </p:txBody>
      </p:sp>
      <p:sp>
        <p:nvSpPr>
          <p:cNvPr id="8" name="Text Placeholder 8"/>
          <p:cNvSpPr>
            <a:spLocks noGrp="1"/>
          </p:cNvSpPr>
          <p:nvPr>
            <p:ph type="body" sz="quarter" idx="14"/>
          </p:nvPr>
        </p:nvSpPr>
        <p:spPr>
          <a:xfrm>
            <a:off x="6055360" y="3024493"/>
            <a:ext cx="5483225" cy="3345510"/>
          </a:xfrm>
        </p:spPr>
        <p:txBody>
          <a:bodyPr/>
          <a:lstStyle>
            <a:lvl1pPr marL="457200" marR="0" indent="-457200" algn="l" defTabSz="914400" rtl="0" eaLnBrk="1" fontAlgn="auto" latinLnBrk="0" hangingPunct="1">
              <a:lnSpc>
                <a:spcPct val="90000"/>
              </a:lnSpc>
              <a:spcBef>
                <a:spcPts val="1000"/>
              </a:spcBef>
              <a:spcAft>
                <a:spcPts val="0"/>
              </a:spcAft>
              <a:buClr>
                <a:schemeClr val="tx1"/>
              </a:buClr>
              <a:buSzPct val="108000"/>
              <a:buFont typeface="+mj-lt"/>
              <a:buAutoNum type="arabicPeriod"/>
              <a:tabLst/>
              <a:defRPr/>
            </a:lvl1p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a:p>
            <a:pPr marL="457200" marR="0" lvl="0" indent="-457200" algn="l" defTabSz="914400" rtl="0" eaLnBrk="1" fontAlgn="auto" latinLnBrk="0" hangingPunct="1">
              <a:lnSpc>
                <a:spcPct val="90000"/>
              </a:lnSpc>
              <a:spcBef>
                <a:spcPts val="1000"/>
              </a:spcBef>
              <a:spcAft>
                <a:spcPts val="0"/>
              </a:spcAft>
              <a:buClr>
                <a:schemeClr val="tx1"/>
              </a:buClr>
              <a:buSzPct val="108000"/>
              <a:buFont typeface="+mj-lt"/>
              <a:buAutoNum type="arabicPeriod"/>
              <a:tabLst/>
              <a:defRPr/>
            </a:pPr>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a:p>
            <a:pPr marL="457200" marR="0" lvl="0" indent="-457200" algn="l" defTabSz="914400" rtl="0" eaLnBrk="1" fontAlgn="auto" latinLnBrk="0" hangingPunct="1">
              <a:lnSpc>
                <a:spcPct val="90000"/>
              </a:lnSpc>
              <a:spcBef>
                <a:spcPts val="1000"/>
              </a:spcBef>
              <a:spcAft>
                <a:spcPts val="0"/>
              </a:spcAft>
              <a:buClr>
                <a:schemeClr val="tx1"/>
              </a:buClr>
              <a:buSzPct val="108000"/>
              <a:buFont typeface="+mj-lt"/>
              <a:buAutoNum type="arabicPeriod"/>
              <a:tabLst/>
              <a:defRPr/>
            </a:pPr>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a:p>
            <a:pPr marL="457200" marR="0" lvl="0" indent="-457200" algn="l" defTabSz="914400" rtl="0" eaLnBrk="1" fontAlgn="auto" latinLnBrk="0" hangingPunct="1">
              <a:lnSpc>
                <a:spcPct val="90000"/>
              </a:lnSpc>
              <a:spcBef>
                <a:spcPts val="1000"/>
              </a:spcBef>
              <a:spcAft>
                <a:spcPts val="0"/>
              </a:spcAft>
              <a:buClr>
                <a:schemeClr val="tx1"/>
              </a:buClr>
              <a:buSzPct val="108000"/>
              <a:buFont typeface="+mj-lt"/>
              <a:buAutoNum type="arabicPeriod"/>
              <a:tabLst/>
              <a:defRPr/>
            </a:pPr>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a:p>
            <a:pPr marL="457200" marR="0" lvl="0" indent="-457200" algn="l" defTabSz="914400" rtl="0" eaLnBrk="1" fontAlgn="auto" latinLnBrk="0" hangingPunct="1">
              <a:lnSpc>
                <a:spcPct val="90000"/>
              </a:lnSpc>
              <a:spcBef>
                <a:spcPts val="1000"/>
              </a:spcBef>
              <a:spcAft>
                <a:spcPts val="0"/>
              </a:spcAft>
              <a:buClr>
                <a:schemeClr val="tx1"/>
              </a:buClr>
              <a:buSzPct val="108000"/>
              <a:buFont typeface="+mj-lt"/>
              <a:buAutoNum type="arabicPeriod"/>
              <a:tabLst/>
              <a:defRPr/>
            </a:pPr>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a:p>
            <a:pPr marL="457200" marR="0" lvl="0" indent="-457200" algn="l" defTabSz="914400" rtl="0" eaLnBrk="1" fontAlgn="auto" latinLnBrk="0" hangingPunct="1">
              <a:lnSpc>
                <a:spcPct val="90000"/>
              </a:lnSpc>
              <a:spcBef>
                <a:spcPts val="1000"/>
              </a:spcBef>
              <a:spcAft>
                <a:spcPts val="0"/>
              </a:spcAft>
              <a:buClr>
                <a:schemeClr val="tx1"/>
              </a:buClr>
              <a:buSzPct val="108000"/>
              <a:buFont typeface="+mj-lt"/>
              <a:buAutoNum type="arabicPeriod"/>
              <a:tabLst/>
              <a:defRPr/>
            </a:pPr>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a:p>
            <a:pPr marL="457200" marR="0" lvl="0" indent="-457200" algn="l" defTabSz="914400" rtl="0" eaLnBrk="1" fontAlgn="auto" latinLnBrk="0" hangingPunct="1">
              <a:lnSpc>
                <a:spcPct val="90000"/>
              </a:lnSpc>
              <a:spcBef>
                <a:spcPts val="1000"/>
              </a:spcBef>
              <a:spcAft>
                <a:spcPts val="0"/>
              </a:spcAft>
              <a:buClr>
                <a:schemeClr val="tx1"/>
              </a:buClr>
              <a:buSzPct val="108000"/>
              <a:buFont typeface="+mj-lt"/>
              <a:buAutoNum type="arabicPeriod"/>
              <a:tabLst/>
              <a:defRPr/>
            </a:pPr>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a:p>
            <a:pPr lvl="0"/>
            <a:endParaRPr lang="lt-LT"/>
          </a:p>
          <a:p>
            <a:pPr lvl="0"/>
            <a:endParaRPr lang="lt-LT"/>
          </a:p>
        </p:txBody>
      </p:sp>
    </p:spTree>
    <p:extLst>
      <p:ext uri="{BB962C8B-B14F-4D97-AF65-F5344CB8AC3E}">
        <p14:creationId xmlns:p14="http://schemas.microsoft.com/office/powerpoint/2010/main" val="20881847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kstas">
    <p:spTree>
      <p:nvGrpSpPr>
        <p:cNvPr id="1" name=""/>
        <p:cNvGrpSpPr/>
        <p:nvPr/>
      </p:nvGrpSpPr>
      <p:grpSpPr>
        <a:xfrm>
          <a:off x="0" y="0"/>
          <a:ext cx="0" cy="0"/>
          <a:chOff x="0" y="0"/>
          <a:chExt cx="0" cy="0"/>
        </a:xfrm>
      </p:grpSpPr>
      <p:sp>
        <p:nvSpPr>
          <p:cNvPr id="2" name="Title 1"/>
          <p:cNvSpPr>
            <a:spLocks noGrp="1"/>
          </p:cNvSpPr>
          <p:nvPr>
            <p:ph type="title"/>
          </p:nvPr>
        </p:nvSpPr>
        <p:spPr>
          <a:xfrm>
            <a:off x="838200" y="1186842"/>
            <a:ext cx="9053945" cy="1126868"/>
          </a:xfrm>
        </p:spPr>
        <p:txBody>
          <a:bodyPr/>
          <a:lstStyle/>
          <a:p>
            <a:r>
              <a:rPr lang="lt-LT" err="1"/>
              <a:t>Click</a:t>
            </a:r>
            <a:r>
              <a:rPr lang="lt-LT"/>
              <a:t> to </a:t>
            </a:r>
            <a:r>
              <a:rPr lang="lt-LT" err="1"/>
              <a:t>edit</a:t>
            </a:r>
            <a:r>
              <a:rPr lang="lt-LT"/>
              <a:t> </a:t>
            </a:r>
            <a:r>
              <a:rPr lang="lt-LT" err="1"/>
              <a:t>Master</a:t>
            </a:r>
            <a:r>
              <a:rPr lang="lt-LT"/>
              <a:t> </a:t>
            </a:r>
            <a:r>
              <a:rPr lang="lt-LT" err="1"/>
              <a:t>title</a:t>
            </a:r>
            <a:r>
              <a:rPr lang="lt-LT"/>
              <a:t> </a:t>
            </a:r>
            <a:r>
              <a:rPr lang="lt-LT" err="1"/>
              <a:t>style</a:t>
            </a:r>
            <a:endParaRPr lang="en-US"/>
          </a:p>
        </p:txBody>
      </p:sp>
      <p:sp>
        <p:nvSpPr>
          <p:cNvPr id="6" name="Text Placeholder 5"/>
          <p:cNvSpPr>
            <a:spLocks noGrp="1"/>
          </p:cNvSpPr>
          <p:nvPr>
            <p:ph type="body" sz="quarter" idx="12"/>
          </p:nvPr>
        </p:nvSpPr>
        <p:spPr>
          <a:xfrm>
            <a:off x="838200" y="2512405"/>
            <a:ext cx="9053945" cy="3597450"/>
          </a:xfrm>
        </p:spPr>
        <p:txBody>
          <a:body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p:txBody>
      </p:sp>
    </p:spTree>
    <p:extLst>
      <p:ext uri="{BB962C8B-B14F-4D97-AF65-F5344CB8AC3E}">
        <p14:creationId xmlns:p14="http://schemas.microsoft.com/office/powerpoint/2010/main" val="9334997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aveikslėlis ir tekstas">
    <p:spTree>
      <p:nvGrpSpPr>
        <p:cNvPr id="1" name=""/>
        <p:cNvGrpSpPr/>
        <p:nvPr/>
      </p:nvGrpSpPr>
      <p:grpSpPr>
        <a:xfrm>
          <a:off x="0" y="0"/>
          <a:ext cx="0" cy="0"/>
          <a:chOff x="0" y="0"/>
          <a:chExt cx="0" cy="0"/>
        </a:xfrm>
      </p:grpSpPr>
      <p:sp>
        <p:nvSpPr>
          <p:cNvPr id="2" name="Title 1"/>
          <p:cNvSpPr>
            <a:spLocks noGrp="1"/>
          </p:cNvSpPr>
          <p:nvPr>
            <p:ph type="title"/>
          </p:nvPr>
        </p:nvSpPr>
        <p:spPr>
          <a:xfrm>
            <a:off x="4176591" y="1392063"/>
            <a:ext cx="6796209" cy="1216922"/>
          </a:xfrm>
        </p:spPr>
        <p:txBody>
          <a:bodyPr anchor="b"/>
          <a:lstStyle/>
          <a:p>
            <a:r>
              <a:rPr lang="en-US"/>
              <a:t>Click to edit Master title style</a:t>
            </a:r>
          </a:p>
        </p:txBody>
      </p:sp>
      <p:sp>
        <p:nvSpPr>
          <p:cNvPr id="10" name="Text Placeholder 9"/>
          <p:cNvSpPr>
            <a:spLocks noGrp="1"/>
          </p:cNvSpPr>
          <p:nvPr>
            <p:ph type="body" sz="quarter" idx="14"/>
          </p:nvPr>
        </p:nvSpPr>
        <p:spPr>
          <a:xfrm>
            <a:off x="4176568" y="2909455"/>
            <a:ext cx="6796088" cy="3178897"/>
          </a:xfrm>
        </p:spPr>
        <p:txBody>
          <a:bodyPr>
            <a:normAutofit/>
          </a:bodyPr>
          <a:lstStyle>
            <a:lvl1pPr>
              <a:defRPr sz="2000"/>
            </a:lvl1pPr>
          </a:lstStyle>
          <a:p>
            <a:pPr lvl="0"/>
            <a:r>
              <a:rPr lang="en-US"/>
              <a:t>Click to edit Master text styles</a:t>
            </a:r>
          </a:p>
        </p:txBody>
      </p:sp>
      <p:sp>
        <p:nvSpPr>
          <p:cNvPr id="8" name="Picture Placeholder 7"/>
          <p:cNvSpPr>
            <a:spLocks noGrp="1"/>
          </p:cNvSpPr>
          <p:nvPr>
            <p:ph type="pic" sz="quarter" idx="13"/>
          </p:nvPr>
        </p:nvSpPr>
        <p:spPr>
          <a:xfrm>
            <a:off x="0" y="7938"/>
            <a:ext cx="3035300" cy="6842125"/>
          </a:xfrm>
        </p:spPr>
        <p:txBody>
          <a:bodyPr/>
          <a:lstStyle/>
          <a:p>
            <a:endParaRPr lang="en-US"/>
          </a:p>
        </p:txBody>
      </p:sp>
    </p:spTree>
    <p:extLst>
      <p:ext uri="{BB962C8B-B14F-4D97-AF65-F5344CB8AC3E}">
        <p14:creationId xmlns:p14="http://schemas.microsoft.com/office/powerpoint/2010/main" val="16475089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ulinė skaidrė 3">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6458528" y="3338945"/>
            <a:ext cx="5396345" cy="3186462"/>
          </a:xfrm>
        </p:spPr>
        <p:txBody>
          <a:bodyPr anchor="t">
            <a:normAutofit/>
          </a:bodyPr>
          <a:lstStyle>
            <a:lvl1pPr algn="l">
              <a:defRPr sz="5400"/>
            </a:lvl1pPr>
          </a:lstStyle>
          <a:p>
            <a:r>
              <a:rPr lang="en-US"/>
              <a:t>CLICK TO EDIT MASTER TITLE STYLE</a:t>
            </a:r>
          </a:p>
        </p:txBody>
      </p:sp>
      <p:sp>
        <p:nvSpPr>
          <p:cNvPr id="7" name="Rectangle 6"/>
          <p:cNvSpPr/>
          <p:nvPr userDrawn="1"/>
        </p:nvSpPr>
        <p:spPr>
          <a:xfrm>
            <a:off x="6096000" y="2869785"/>
            <a:ext cx="1410475" cy="1341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2"/>
          <a:stretch>
            <a:fillRect/>
          </a:stretch>
        </p:blipFill>
        <p:spPr>
          <a:xfrm>
            <a:off x="6796736" y="586110"/>
            <a:ext cx="2970720" cy="1112258"/>
          </a:xfrm>
          <a:prstGeom prst="rect">
            <a:avLst/>
          </a:prstGeom>
        </p:spPr>
      </p:pic>
      <p:sp>
        <p:nvSpPr>
          <p:cNvPr id="10" name="Picture Placeholder 9"/>
          <p:cNvSpPr>
            <a:spLocks noGrp="1"/>
          </p:cNvSpPr>
          <p:nvPr>
            <p:ph type="pic" sz="quarter" idx="10"/>
          </p:nvPr>
        </p:nvSpPr>
        <p:spPr>
          <a:xfrm>
            <a:off x="0" y="0"/>
            <a:ext cx="6096000" cy="6858000"/>
          </a:xfrm>
        </p:spPr>
        <p:txBody>
          <a:bodyPr/>
          <a:lstStyle/>
          <a:p>
            <a:endParaRPr lang="en-US"/>
          </a:p>
        </p:txBody>
      </p:sp>
    </p:spTree>
    <p:extLst>
      <p:ext uri="{BB962C8B-B14F-4D97-AF65-F5344CB8AC3E}">
        <p14:creationId xmlns:p14="http://schemas.microsoft.com/office/powerpoint/2010/main" val="13630465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Skyriaus pavadinimas">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1105870" y="1003148"/>
            <a:ext cx="5031696" cy="3657600"/>
          </a:xfrm>
        </p:spPr>
        <p:txBody>
          <a:bodyPr anchor="t">
            <a:normAutofit/>
          </a:bodyPr>
          <a:lstStyle>
            <a:lvl1pPr>
              <a:defRPr sz="5400"/>
            </a:lvl1pPr>
          </a:lstStyle>
          <a:p>
            <a:r>
              <a:rPr lang="en-US"/>
              <a:t>CLICK TO EDIT MASTER TITLE STYLE</a:t>
            </a:r>
          </a:p>
        </p:txBody>
      </p:sp>
      <p:sp>
        <p:nvSpPr>
          <p:cNvPr id="5" name="Rectangle 4"/>
          <p:cNvSpPr/>
          <p:nvPr userDrawn="1"/>
        </p:nvSpPr>
        <p:spPr>
          <a:xfrm>
            <a:off x="576213" y="573364"/>
            <a:ext cx="1692421" cy="14109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a:stretch>
            <a:fillRect/>
          </a:stretch>
        </p:blipFill>
        <p:spPr>
          <a:xfrm>
            <a:off x="10163004" y="5893918"/>
            <a:ext cx="1447800" cy="444500"/>
          </a:xfrm>
          <a:prstGeom prst="rect">
            <a:avLst/>
          </a:prstGeom>
        </p:spPr>
      </p:pic>
    </p:spTree>
    <p:extLst>
      <p:ext uri="{BB962C8B-B14F-4D97-AF65-F5344CB8AC3E}">
        <p14:creationId xmlns:p14="http://schemas.microsoft.com/office/powerpoint/2010/main" val="8867182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Skyriaus pavadinimas 2">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9943144" y="4727407"/>
            <a:ext cx="1943100" cy="1765468"/>
          </a:xfrm>
          <a:noFill/>
          <a:ln>
            <a:noFill/>
          </a:ln>
        </p:spPr>
        <p:txBody>
          <a:bodyPr anchor="b">
            <a:normAutofit/>
          </a:bodyPr>
          <a:lstStyle>
            <a:lvl1pPr algn="r">
              <a:defRPr sz="9600" b="1">
                <a:solidFill>
                  <a:schemeClr val="tx1"/>
                </a:solidFill>
                <a:latin typeface="GT Walsheim" charset="0"/>
                <a:ea typeface="GT Walsheim" charset="0"/>
                <a:cs typeface="GT Walsheim" charset="0"/>
              </a:defRPr>
            </a:lvl1pPr>
          </a:lstStyle>
          <a:p>
            <a:pPr lvl="0"/>
            <a:r>
              <a:rPr lang="en-US"/>
              <a:t>1</a:t>
            </a:r>
          </a:p>
        </p:txBody>
      </p:sp>
      <p:sp>
        <p:nvSpPr>
          <p:cNvPr id="5" name="Title 1"/>
          <p:cNvSpPr>
            <a:spLocks noGrp="1"/>
          </p:cNvSpPr>
          <p:nvPr>
            <p:ph type="title" hasCustomPrompt="1"/>
          </p:nvPr>
        </p:nvSpPr>
        <p:spPr>
          <a:xfrm>
            <a:off x="1105870" y="1003148"/>
            <a:ext cx="5031696" cy="3657600"/>
          </a:xfrm>
        </p:spPr>
        <p:txBody>
          <a:bodyPr anchor="t">
            <a:normAutofit/>
          </a:bodyPr>
          <a:lstStyle>
            <a:lvl1pPr>
              <a:defRPr sz="5400"/>
            </a:lvl1pPr>
          </a:lstStyle>
          <a:p>
            <a:r>
              <a:rPr lang="en-US"/>
              <a:t>CLICK TO EDIT MASTER TITLE STYLE</a:t>
            </a:r>
          </a:p>
        </p:txBody>
      </p:sp>
      <p:sp>
        <p:nvSpPr>
          <p:cNvPr id="6" name="Rectangle 5"/>
          <p:cNvSpPr/>
          <p:nvPr userDrawn="1"/>
        </p:nvSpPr>
        <p:spPr>
          <a:xfrm>
            <a:off x="576213" y="573364"/>
            <a:ext cx="1692421" cy="14109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84089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Skyriaus pavadinimas 3">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12192000" cy="6858000"/>
          </a:xfrm>
        </p:spPr>
        <p:txBody>
          <a:bodyPr/>
          <a:lstStyle/>
          <a:p>
            <a:endParaRPr lang="en-US"/>
          </a:p>
        </p:txBody>
      </p:sp>
      <p:sp>
        <p:nvSpPr>
          <p:cNvPr id="7" name="Title 1"/>
          <p:cNvSpPr>
            <a:spLocks noGrp="1"/>
          </p:cNvSpPr>
          <p:nvPr>
            <p:ph type="title" hasCustomPrompt="1"/>
          </p:nvPr>
        </p:nvSpPr>
        <p:spPr>
          <a:xfrm>
            <a:off x="1105870" y="1003148"/>
            <a:ext cx="5031696" cy="3657600"/>
          </a:xfrm>
        </p:spPr>
        <p:txBody>
          <a:bodyPr anchor="t">
            <a:normAutofit/>
          </a:bodyPr>
          <a:lstStyle>
            <a:lvl1pPr>
              <a:defRPr sz="5400"/>
            </a:lvl1pPr>
          </a:lstStyle>
          <a:p>
            <a:r>
              <a:rPr lang="en-US"/>
              <a:t>CLICK TO EDIT MASTER TITLE STYLE</a:t>
            </a:r>
          </a:p>
        </p:txBody>
      </p:sp>
      <p:sp>
        <p:nvSpPr>
          <p:cNvPr id="8" name="Rectangle 7"/>
          <p:cNvSpPr/>
          <p:nvPr userDrawn="1"/>
        </p:nvSpPr>
        <p:spPr>
          <a:xfrm>
            <a:off x="576213" y="573364"/>
            <a:ext cx="1692421" cy="14109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10608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ekstas ir paveikslėlis 2">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4517136" y="0"/>
            <a:ext cx="7674864" cy="6858000"/>
          </a:xfrm>
        </p:spPr>
        <p:txBody>
          <a:bodyPr/>
          <a:lstStyle/>
          <a:p>
            <a:endParaRPr lang="en-US"/>
          </a:p>
        </p:txBody>
      </p:sp>
      <p:sp>
        <p:nvSpPr>
          <p:cNvPr id="2" name="Title 1"/>
          <p:cNvSpPr>
            <a:spLocks noGrp="1"/>
          </p:cNvSpPr>
          <p:nvPr>
            <p:ph type="title"/>
          </p:nvPr>
        </p:nvSpPr>
        <p:spPr>
          <a:xfrm>
            <a:off x="417576" y="1314510"/>
            <a:ext cx="3576408" cy="1405621"/>
          </a:xfrm>
        </p:spPr>
        <p:txBody>
          <a:bodyPr/>
          <a:lstStyle/>
          <a:p>
            <a:r>
              <a:rPr lang="en-US"/>
              <a:t>Click to edit Master title style</a:t>
            </a:r>
          </a:p>
        </p:txBody>
      </p:sp>
      <p:sp>
        <p:nvSpPr>
          <p:cNvPr id="11" name="Text Placeholder 10"/>
          <p:cNvSpPr>
            <a:spLocks noGrp="1"/>
          </p:cNvSpPr>
          <p:nvPr>
            <p:ph type="body" sz="quarter" idx="14"/>
          </p:nvPr>
        </p:nvSpPr>
        <p:spPr>
          <a:xfrm>
            <a:off x="435864" y="3267940"/>
            <a:ext cx="3576408" cy="3144444"/>
          </a:xfrm>
        </p:spPr>
        <p:txBody>
          <a:bodyPr/>
          <a:lstStyle/>
          <a:p>
            <a:pPr lvl="0"/>
            <a:r>
              <a:rPr lang="en-US"/>
              <a:t>Click to edit Master text styles</a:t>
            </a:r>
          </a:p>
        </p:txBody>
      </p:sp>
    </p:spTree>
    <p:extLst>
      <p:ext uri="{BB962C8B-B14F-4D97-AF65-F5344CB8AC3E}">
        <p14:creationId xmlns:p14="http://schemas.microsoft.com/office/powerpoint/2010/main" val="212505080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itata 1">
    <p:spTree>
      <p:nvGrpSpPr>
        <p:cNvPr id="1" name=""/>
        <p:cNvGrpSpPr/>
        <p:nvPr/>
      </p:nvGrpSpPr>
      <p:grpSpPr>
        <a:xfrm>
          <a:off x="0" y="0"/>
          <a:ext cx="0" cy="0"/>
          <a:chOff x="0" y="0"/>
          <a:chExt cx="0" cy="0"/>
        </a:xfrm>
      </p:grpSpPr>
      <p:sp>
        <p:nvSpPr>
          <p:cNvPr id="5" name="Title 1"/>
          <p:cNvSpPr>
            <a:spLocks noGrp="1"/>
          </p:cNvSpPr>
          <p:nvPr>
            <p:ph type="title"/>
          </p:nvPr>
        </p:nvSpPr>
        <p:spPr>
          <a:xfrm>
            <a:off x="756227" y="755793"/>
            <a:ext cx="5332846" cy="3761509"/>
          </a:xfrm>
        </p:spPr>
        <p:txBody>
          <a:bodyPr/>
          <a:lstStyle/>
          <a:p>
            <a:r>
              <a:rPr lang="en-US"/>
              <a:t>Click to edit Master title style</a:t>
            </a:r>
          </a:p>
        </p:txBody>
      </p:sp>
      <p:sp>
        <p:nvSpPr>
          <p:cNvPr id="7" name="Text Placeholder 8"/>
          <p:cNvSpPr>
            <a:spLocks noGrp="1"/>
          </p:cNvSpPr>
          <p:nvPr>
            <p:ph type="body" sz="quarter" idx="13"/>
          </p:nvPr>
        </p:nvSpPr>
        <p:spPr>
          <a:xfrm>
            <a:off x="6490277" y="2636548"/>
            <a:ext cx="4918075" cy="3574618"/>
          </a:xfrm>
        </p:spPr>
        <p:txBody>
          <a:bodyPr/>
          <a:lstStyle/>
          <a:p>
            <a:pPr lvl="0"/>
            <a:r>
              <a:rPr lang="en-US"/>
              <a:t>Click to edit Master text styles</a:t>
            </a:r>
          </a:p>
        </p:txBody>
      </p:sp>
    </p:spTree>
    <p:extLst>
      <p:ext uri="{BB962C8B-B14F-4D97-AF65-F5344CB8AC3E}">
        <p14:creationId xmlns:p14="http://schemas.microsoft.com/office/powerpoint/2010/main" val="209630533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Citata 2">
    <p:spTree>
      <p:nvGrpSpPr>
        <p:cNvPr id="1" name=""/>
        <p:cNvGrpSpPr/>
        <p:nvPr/>
      </p:nvGrpSpPr>
      <p:grpSpPr>
        <a:xfrm>
          <a:off x="0" y="0"/>
          <a:ext cx="0" cy="0"/>
          <a:chOff x="0" y="0"/>
          <a:chExt cx="0" cy="0"/>
        </a:xfrm>
      </p:grpSpPr>
      <p:sp>
        <p:nvSpPr>
          <p:cNvPr id="2" name="Title 1"/>
          <p:cNvSpPr>
            <a:spLocks noGrp="1"/>
          </p:cNvSpPr>
          <p:nvPr>
            <p:ph type="title"/>
          </p:nvPr>
        </p:nvSpPr>
        <p:spPr>
          <a:xfrm>
            <a:off x="1936750" y="2093595"/>
            <a:ext cx="8318500" cy="2707005"/>
          </a:xfrm>
        </p:spPr>
        <p:txBody>
          <a:bodyPr anchor="ctr"/>
          <a:lstStyle>
            <a:lvl1pPr algn="ctr">
              <a:defRPr/>
            </a:lvl1pPr>
          </a:lstStyle>
          <a:p>
            <a:r>
              <a:rPr lang="en-US"/>
              <a:t>Click to edit Master title style</a:t>
            </a:r>
          </a:p>
        </p:txBody>
      </p:sp>
      <p:sp>
        <p:nvSpPr>
          <p:cNvPr id="8" name="Rectangle 7"/>
          <p:cNvSpPr/>
          <p:nvPr userDrawn="1"/>
        </p:nvSpPr>
        <p:spPr>
          <a:xfrm>
            <a:off x="0" y="0"/>
            <a:ext cx="3035300" cy="934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1104275" y="1724494"/>
            <a:ext cx="1692421" cy="14109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9409039" y="5038690"/>
            <a:ext cx="1692421" cy="14109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03597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aveiksllis ir 3 stulpeliai">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838201" y="3075709"/>
            <a:ext cx="3193472" cy="3075854"/>
          </a:xfrm>
        </p:spPr>
        <p:txBody>
          <a:body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p:txBody>
      </p:sp>
      <p:sp>
        <p:nvSpPr>
          <p:cNvPr id="5" name="Text Placeholder 6"/>
          <p:cNvSpPr>
            <a:spLocks noGrp="1"/>
          </p:cNvSpPr>
          <p:nvPr>
            <p:ph type="body" sz="quarter" idx="11"/>
          </p:nvPr>
        </p:nvSpPr>
        <p:spPr>
          <a:xfrm>
            <a:off x="4499264" y="3075709"/>
            <a:ext cx="3193472" cy="3075854"/>
          </a:xfrm>
        </p:spPr>
        <p:txBody>
          <a:body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p:txBody>
      </p:sp>
      <p:sp>
        <p:nvSpPr>
          <p:cNvPr id="6" name="Text Placeholder 6"/>
          <p:cNvSpPr>
            <a:spLocks noGrp="1"/>
          </p:cNvSpPr>
          <p:nvPr>
            <p:ph type="body" sz="quarter" idx="12"/>
          </p:nvPr>
        </p:nvSpPr>
        <p:spPr>
          <a:xfrm>
            <a:off x="8160327" y="3075709"/>
            <a:ext cx="3193472" cy="3075854"/>
          </a:xfrm>
        </p:spPr>
        <p:txBody>
          <a:body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p:txBody>
      </p:sp>
      <p:sp>
        <p:nvSpPr>
          <p:cNvPr id="9" name="Rectangle 8"/>
          <p:cNvSpPr/>
          <p:nvPr userDrawn="1"/>
        </p:nvSpPr>
        <p:spPr>
          <a:xfrm>
            <a:off x="661924" y="2773099"/>
            <a:ext cx="425364" cy="1155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4302204" y="2773099"/>
            <a:ext cx="425364" cy="1155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7963267" y="2773099"/>
            <a:ext cx="425364" cy="1155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3"/>
          <p:cNvSpPr>
            <a:spLocks noGrp="1"/>
          </p:cNvSpPr>
          <p:nvPr>
            <p:ph type="pic" sz="quarter" idx="13"/>
          </p:nvPr>
        </p:nvSpPr>
        <p:spPr>
          <a:xfrm>
            <a:off x="0" y="0"/>
            <a:ext cx="12192000" cy="2276475"/>
          </a:xfrm>
        </p:spPr>
        <p:txBody>
          <a:bodyPr/>
          <a:lstStyle/>
          <a:p>
            <a:endParaRPr lang="en-US"/>
          </a:p>
        </p:txBody>
      </p:sp>
    </p:spTree>
    <p:extLst>
      <p:ext uri="{BB962C8B-B14F-4D97-AF65-F5344CB8AC3E}">
        <p14:creationId xmlns:p14="http://schemas.microsoft.com/office/powerpoint/2010/main" val="17728142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rys stulpeliai">
    <p:spTree>
      <p:nvGrpSpPr>
        <p:cNvPr id="1" name=""/>
        <p:cNvGrpSpPr/>
        <p:nvPr/>
      </p:nvGrpSpPr>
      <p:grpSpPr>
        <a:xfrm>
          <a:off x="0" y="0"/>
          <a:ext cx="0" cy="0"/>
          <a:chOff x="0" y="0"/>
          <a:chExt cx="0" cy="0"/>
        </a:xfrm>
      </p:grpSpPr>
      <p:sp>
        <p:nvSpPr>
          <p:cNvPr id="6" name="Text Placeholder 6"/>
          <p:cNvSpPr>
            <a:spLocks noGrp="1"/>
          </p:cNvSpPr>
          <p:nvPr>
            <p:ph type="body" sz="quarter" idx="13"/>
          </p:nvPr>
        </p:nvSpPr>
        <p:spPr>
          <a:xfrm>
            <a:off x="838201" y="1773528"/>
            <a:ext cx="3193472" cy="4323629"/>
          </a:xfrm>
        </p:spPr>
        <p:txBody>
          <a:body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p:txBody>
      </p:sp>
      <p:sp>
        <p:nvSpPr>
          <p:cNvPr id="7" name="Text Placeholder 6"/>
          <p:cNvSpPr>
            <a:spLocks noGrp="1"/>
          </p:cNvSpPr>
          <p:nvPr>
            <p:ph type="body" sz="quarter" idx="14"/>
          </p:nvPr>
        </p:nvSpPr>
        <p:spPr>
          <a:xfrm>
            <a:off x="4499264" y="1773528"/>
            <a:ext cx="3193472" cy="4323629"/>
          </a:xfrm>
        </p:spPr>
        <p:txBody>
          <a:body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p:txBody>
      </p:sp>
      <p:sp>
        <p:nvSpPr>
          <p:cNvPr id="8" name="Text Placeholder 6"/>
          <p:cNvSpPr>
            <a:spLocks noGrp="1"/>
          </p:cNvSpPr>
          <p:nvPr>
            <p:ph type="body" sz="quarter" idx="15"/>
          </p:nvPr>
        </p:nvSpPr>
        <p:spPr>
          <a:xfrm>
            <a:off x="8160327" y="1773528"/>
            <a:ext cx="3193472" cy="4323629"/>
          </a:xfrm>
        </p:spPr>
        <p:txBody>
          <a:body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p:txBody>
      </p:sp>
      <p:sp>
        <p:nvSpPr>
          <p:cNvPr id="9" name="Rectangle 8"/>
          <p:cNvSpPr/>
          <p:nvPr userDrawn="1"/>
        </p:nvSpPr>
        <p:spPr>
          <a:xfrm>
            <a:off x="646302" y="1470919"/>
            <a:ext cx="425364" cy="1155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4286582" y="1470919"/>
            <a:ext cx="425364" cy="1155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7947645" y="1470919"/>
            <a:ext cx="425364" cy="1155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0" y="0"/>
            <a:ext cx="3271520" cy="853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72071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 punktai">
    <p:spTree>
      <p:nvGrpSpPr>
        <p:cNvPr id="1" name=""/>
        <p:cNvGrpSpPr/>
        <p:nvPr/>
      </p:nvGrpSpPr>
      <p:grpSpPr>
        <a:xfrm>
          <a:off x="0" y="0"/>
          <a:ext cx="0" cy="0"/>
          <a:chOff x="0" y="0"/>
          <a:chExt cx="0" cy="0"/>
        </a:xfrm>
      </p:grpSpPr>
      <p:sp>
        <p:nvSpPr>
          <p:cNvPr id="6" name="Text Placeholder 6"/>
          <p:cNvSpPr>
            <a:spLocks noGrp="1"/>
          </p:cNvSpPr>
          <p:nvPr>
            <p:ph type="body" sz="quarter" idx="13"/>
          </p:nvPr>
        </p:nvSpPr>
        <p:spPr>
          <a:xfrm>
            <a:off x="1004460" y="1907453"/>
            <a:ext cx="4396739" cy="1740450"/>
          </a:xfrm>
        </p:spPr>
        <p:txBody>
          <a:body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p:txBody>
      </p:sp>
      <p:sp>
        <p:nvSpPr>
          <p:cNvPr id="9" name="Rectangle 8"/>
          <p:cNvSpPr/>
          <p:nvPr userDrawn="1"/>
        </p:nvSpPr>
        <p:spPr>
          <a:xfrm>
            <a:off x="791778" y="1604843"/>
            <a:ext cx="425364" cy="1155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6"/>
          <p:cNvSpPr>
            <a:spLocks noGrp="1"/>
          </p:cNvSpPr>
          <p:nvPr>
            <p:ph type="body" sz="quarter" idx="14"/>
          </p:nvPr>
        </p:nvSpPr>
        <p:spPr>
          <a:xfrm>
            <a:off x="1004460" y="4284893"/>
            <a:ext cx="4396739" cy="1740450"/>
          </a:xfrm>
        </p:spPr>
        <p:txBody>
          <a:body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p:txBody>
      </p:sp>
      <p:sp>
        <p:nvSpPr>
          <p:cNvPr id="13" name="Rectangle 12"/>
          <p:cNvSpPr/>
          <p:nvPr userDrawn="1"/>
        </p:nvSpPr>
        <p:spPr>
          <a:xfrm>
            <a:off x="791778" y="3982283"/>
            <a:ext cx="425364" cy="1155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6"/>
          <p:cNvSpPr>
            <a:spLocks noGrp="1"/>
          </p:cNvSpPr>
          <p:nvPr>
            <p:ph type="body" sz="quarter" idx="15"/>
          </p:nvPr>
        </p:nvSpPr>
        <p:spPr>
          <a:xfrm>
            <a:off x="6889750" y="1907453"/>
            <a:ext cx="4396739" cy="1740450"/>
          </a:xfrm>
        </p:spPr>
        <p:txBody>
          <a:body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p:txBody>
      </p:sp>
      <p:sp>
        <p:nvSpPr>
          <p:cNvPr id="15" name="Rectangle 14"/>
          <p:cNvSpPr/>
          <p:nvPr userDrawn="1"/>
        </p:nvSpPr>
        <p:spPr>
          <a:xfrm>
            <a:off x="6677068" y="1604843"/>
            <a:ext cx="425364" cy="1155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6"/>
          <p:cNvSpPr>
            <a:spLocks noGrp="1"/>
          </p:cNvSpPr>
          <p:nvPr>
            <p:ph type="body" sz="quarter" idx="16"/>
          </p:nvPr>
        </p:nvSpPr>
        <p:spPr>
          <a:xfrm>
            <a:off x="6889750" y="4284893"/>
            <a:ext cx="4396739" cy="1740450"/>
          </a:xfrm>
        </p:spPr>
        <p:txBody>
          <a:body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p:txBody>
      </p:sp>
      <p:sp>
        <p:nvSpPr>
          <p:cNvPr id="17" name="Rectangle 16"/>
          <p:cNvSpPr/>
          <p:nvPr userDrawn="1"/>
        </p:nvSpPr>
        <p:spPr>
          <a:xfrm>
            <a:off x="6677068" y="3982283"/>
            <a:ext cx="425364" cy="1155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1257910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rafikas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Chart Placeholder 3"/>
          <p:cNvSpPr>
            <a:spLocks noGrp="1"/>
          </p:cNvSpPr>
          <p:nvPr>
            <p:ph type="chart" sz="quarter" idx="10"/>
          </p:nvPr>
        </p:nvSpPr>
        <p:spPr>
          <a:xfrm>
            <a:off x="838200" y="2156460"/>
            <a:ext cx="5010150" cy="3956050"/>
          </a:xfrm>
        </p:spPr>
        <p:txBody>
          <a:bodyPr/>
          <a:lstStyle/>
          <a:p>
            <a:endParaRPr lang="en-US"/>
          </a:p>
        </p:txBody>
      </p:sp>
      <p:sp>
        <p:nvSpPr>
          <p:cNvPr id="5" name="Chart Placeholder 3"/>
          <p:cNvSpPr>
            <a:spLocks noGrp="1"/>
          </p:cNvSpPr>
          <p:nvPr>
            <p:ph type="chart" sz="quarter" idx="11"/>
          </p:nvPr>
        </p:nvSpPr>
        <p:spPr>
          <a:xfrm>
            <a:off x="6172511" y="2156460"/>
            <a:ext cx="5010150" cy="3956050"/>
          </a:xfrm>
        </p:spPr>
        <p:txBody>
          <a:bodyPr/>
          <a:lstStyle/>
          <a:p>
            <a:endParaRPr lang="en-US"/>
          </a:p>
        </p:txBody>
      </p:sp>
    </p:spTree>
    <p:extLst>
      <p:ext uri="{BB962C8B-B14F-4D97-AF65-F5344CB8AC3E}">
        <p14:creationId xmlns:p14="http://schemas.microsoft.com/office/powerpoint/2010/main" val="269180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urinys">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4640580" cy="6858000"/>
          </a:xfrm>
        </p:spPr>
        <p:txBody>
          <a:bodyPr/>
          <a:lstStyle/>
          <a:p>
            <a:endParaRPr lang="en-US"/>
          </a:p>
        </p:txBody>
      </p:sp>
      <p:sp>
        <p:nvSpPr>
          <p:cNvPr id="6" name="Title 1"/>
          <p:cNvSpPr>
            <a:spLocks noGrp="1"/>
          </p:cNvSpPr>
          <p:nvPr>
            <p:ph type="title"/>
          </p:nvPr>
        </p:nvSpPr>
        <p:spPr>
          <a:xfrm>
            <a:off x="6054725" y="1889760"/>
            <a:ext cx="5483860" cy="833120"/>
          </a:xfrm>
        </p:spPr>
        <p:txBody>
          <a:bodyPr/>
          <a:lstStyle/>
          <a:p>
            <a:endParaRPr lang="en-US"/>
          </a:p>
        </p:txBody>
      </p:sp>
      <p:sp>
        <p:nvSpPr>
          <p:cNvPr id="8" name="Text Placeholder 8"/>
          <p:cNvSpPr>
            <a:spLocks noGrp="1"/>
          </p:cNvSpPr>
          <p:nvPr>
            <p:ph type="body" sz="quarter" idx="14"/>
          </p:nvPr>
        </p:nvSpPr>
        <p:spPr>
          <a:xfrm>
            <a:off x="6055360" y="3024493"/>
            <a:ext cx="5483225" cy="3345510"/>
          </a:xfrm>
        </p:spPr>
        <p:txBody>
          <a:bodyPr/>
          <a:lstStyle>
            <a:lvl1pPr marL="457200" marR="0" indent="-457200" algn="l" defTabSz="914400" rtl="0" eaLnBrk="1" fontAlgn="auto" latinLnBrk="0" hangingPunct="1">
              <a:lnSpc>
                <a:spcPct val="90000"/>
              </a:lnSpc>
              <a:spcBef>
                <a:spcPts val="1000"/>
              </a:spcBef>
              <a:spcAft>
                <a:spcPts val="0"/>
              </a:spcAft>
              <a:buClr>
                <a:schemeClr val="tx1"/>
              </a:buClr>
              <a:buSzPct val="108000"/>
              <a:buFont typeface="+mj-lt"/>
              <a:buAutoNum type="arabicPeriod"/>
              <a:tabLst/>
              <a:defRPr/>
            </a:lvl1p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a:p>
            <a:pPr marL="457200" marR="0" lvl="0" indent="-457200" algn="l" defTabSz="914400" rtl="0" eaLnBrk="1" fontAlgn="auto" latinLnBrk="0" hangingPunct="1">
              <a:lnSpc>
                <a:spcPct val="90000"/>
              </a:lnSpc>
              <a:spcBef>
                <a:spcPts val="1000"/>
              </a:spcBef>
              <a:spcAft>
                <a:spcPts val="0"/>
              </a:spcAft>
              <a:buClr>
                <a:schemeClr val="tx1"/>
              </a:buClr>
              <a:buSzPct val="108000"/>
              <a:buFont typeface="+mj-lt"/>
              <a:buAutoNum type="arabicPeriod"/>
              <a:tabLst/>
              <a:defRPr/>
            </a:pPr>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a:p>
            <a:pPr marL="457200" marR="0" lvl="0" indent="-457200" algn="l" defTabSz="914400" rtl="0" eaLnBrk="1" fontAlgn="auto" latinLnBrk="0" hangingPunct="1">
              <a:lnSpc>
                <a:spcPct val="90000"/>
              </a:lnSpc>
              <a:spcBef>
                <a:spcPts val="1000"/>
              </a:spcBef>
              <a:spcAft>
                <a:spcPts val="0"/>
              </a:spcAft>
              <a:buClr>
                <a:schemeClr val="tx1"/>
              </a:buClr>
              <a:buSzPct val="108000"/>
              <a:buFont typeface="+mj-lt"/>
              <a:buAutoNum type="arabicPeriod"/>
              <a:tabLst/>
              <a:defRPr/>
            </a:pPr>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a:p>
            <a:pPr marL="457200" marR="0" lvl="0" indent="-457200" algn="l" defTabSz="914400" rtl="0" eaLnBrk="1" fontAlgn="auto" latinLnBrk="0" hangingPunct="1">
              <a:lnSpc>
                <a:spcPct val="90000"/>
              </a:lnSpc>
              <a:spcBef>
                <a:spcPts val="1000"/>
              </a:spcBef>
              <a:spcAft>
                <a:spcPts val="0"/>
              </a:spcAft>
              <a:buClr>
                <a:schemeClr val="tx1"/>
              </a:buClr>
              <a:buSzPct val="108000"/>
              <a:buFont typeface="+mj-lt"/>
              <a:buAutoNum type="arabicPeriod"/>
              <a:tabLst/>
              <a:defRPr/>
            </a:pPr>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a:p>
            <a:pPr marL="457200" marR="0" lvl="0" indent="-457200" algn="l" defTabSz="914400" rtl="0" eaLnBrk="1" fontAlgn="auto" latinLnBrk="0" hangingPunct="1">
              <a:lnSpc>
                <a:spcPct val="90000"/>
              </a:lnSpc>
              <a:spcBef>
                <a:spcPts val="1000"/>
              </a:spcBef>
              <a:spcAft>
                <a:spcPts val="0"/>
              </a:spcAft>
              <a:buClr>
                <a:schemeClr val="tx1"/>
              </a:buClr>
              <a:buSzPct val="108000"/>
              <a:buFont typeface="+mj-lt"/>
              <a:buAutoNum type="arabicPeriod"/>
              <a:tabLst/>
              <a:defRPr/>
            </a:pPr>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a:p>
            <a:pPr marL="457200" marR="0" lvl="0" indent="-457200" algn="l" defTabSz="914400" rtl="0" eaLnBrk="1" fontAlgn="auto" latinLnBrk="0" hangingPunct="1">
              <a:lnSpc>
                <a:spcPct val="90000"/>
              </a:lnSpc>
              <a:spcBef>
                <a:spcPts val="1000"/>
              </a:spcBef>
              <a:spcAft>
                <a:spcPts val="0"/>
              </a:spcAft>
              <a:buClr>
                <a:schemeClr val="tx1"/>
              </a:buClr>
              <a:buSzPct val="108000"/>
              <a:buFont typeface="+mj-lt"/>
              <a:buAutoNum type="arabicPeriod"/>
              <a:tabLst/>
              <a:defRPr/>
            </a:pPr>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a:p>
            <a:pPr marL="457200" marR="0" lvl="0" indent="-457200" algn="l" defTabSz="914400" rtl="0" eaLnBrk="1" fontAlgn="auto" latinLnBrk="0" hangingPunct="1">
              <a:lnSpc>
                <a:spcPct val="90000"/>
              </a:lnSpc>
              <a:spcBef>
                <a:spcPts val="1000"/>
              </a:spcBef>
              <a:spcAft>
                <a:spcPts val="0"/>
              </a:spcAft>
              <a:buClr>
                <a:schemeClr val="tx1"/>
              </a:buClr>
              <a:buSzPct val="108000"/>
              <a:buFont typeface="+mj-lt"/>
              <a:buAutoNum type="arabicPeriod"/>
              <a:tabLst/>
              <a:defRPr/>
            </a:pPr>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a:p>
            <a:pPr lvl="0"/>
            <a:endParaRPr lang="lt-LT"/>
          </a:p>
          <a:p>
            <a:pPr lvl="0"/>
            <a:endParaRPr lang="lt-LT"/>
          </a:p>
        </p:txBody>
      </p:sp>
    </p:spTree>
    <p:extLst>
      <p:ext uri="{BB962C8B-B14F-4D97-AF65-F5344CB8AC3E}">
        <p14:creationId xmlns:p14="http://schemas.microsoft.com/office/powerpoint/2010/main" val="116722123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rafikas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Chart Placeholder 5"/>
          <p:cNvSpPr>
            <a:spLocks noGrp="1"/>
          </p:cNvSpPr>
          <p:nvPr>
            <p:ph type="chart" sz="quarter" idx="10"/>
          </p:nvPr>
        </p:nvSpPr>
        <p:spPr>
          <a:xfrm>
            <a:off x="838200" y="2156460"/>
            <a:ext cx="9561513" cy="4019550"/>
          </a:xfrm>
        </p:spPr>
        <p:txBody>
          <a:bodyPr/>
          <a:lstStyle/>
          <a:p>
            <a:endParaRPr lang="en-US"/>
          </a:p>
        </p:txBody>
      </p:sp>
    </p:spTree>
    <p:extLst>
      <p:ext uri="{BB962C8B-B14F-4D97-AF65-F5344CB8AC3E}">
        <p14:creationId xmlns:p14="http://schemas.microsoft.com/office/powerpoint/2010/main" val="56092600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ruktūr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a:t>Click to edit Master title style</a:t>
            </a:r>
            <a:endParaRPr lang="en-US"/>
          </a:p>
        </p:txBody>
      </p:sp>
      <p:sp>
        <p:nvSpPr>
          <p:cNvPr id="4" name="SmartArt Placeholder 3"/>
          <p:cNvSpPr>
            <a:spLocks noGrp="1"/>
          </p:cNvSpPr>
          <p:nvPr>
            <p:ph type="dgm" sz="quarter" idx="10"/>
          </p:nvPr>
        </p:nvSpPr>
        <p:spPr>
          <a:xfrm>
            <a:off x="838200" y="2041525"/>
            <a:ext cx="8929255" cy="4221163"/>
          </a:xfrm>
        </p:spPr>
        <p:txBody>
          <a:bodyPr/>
          <a:lstStyle/>
          <a:p>
            <a:endParaRPr lang="en-US"/>
          </a:p>
        </p:txBody>
      </p:sp>
    </p:spTree>
    <p:extLst>
      <p:ext uri="{BB962C8B-B14F-4D97-AF65-F5344CB8AC3E}">
        <p14:creationId xmlns:p14="http://schemas.microsoft.com/office/powerpoint/2010/main" val="935551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Lentel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a:t>Click to edit Master title style</a:t>
            </a:r>
            <a:endParaRPr lang="en-US"/>
          </a:p>
        </p:txBody>
      </p:sp>
      <p:sp>
        <p:nvSpPr>
          <p:cNvPr id="6" name="Table Placeholder 5"/>
          <p:cNvSpPr>
            <a:spLocks noGrp="1"/>
          </p:cNvSpPr>
          <p:nvPr>
            <p:ph type="tbl" sz="quarter" idx="10"/>
          </p:nvPr>
        </p:nvSpPr>
        <p:spPr>
          <a:xfrm>
            <a:off x="838200" y="2041525"/>
            <a:ext cx="8929688" cy="4110038"/>
          </a:xfrm>
        </p:spPr>
        <p:txBody>
          <a:bodyPr/>
          <a:lstStyle/>
          <a:p>
            <a:endParaRPr lang="en-US"/>
          </a:p>
        </p:txBody>
      </p:sp>
    </p:spTree>
    <p:extLst>
      <p:ext uri="{BB962C8B-B14F-4D97-AF65-F5344CB8AC3E}">
        <p14:creationId xmlns:p14="http://schemas.microsoft.com/office/powerpoint/2010/main" val="103965361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aveikslėlis">
    <p:spTree>
      <p:nvGrpSpPr>
        <p:cNvPr id="1" name=""/>
        <p:cNvGrpSpPr/>
        <p:nvPr/>
      </p:nvGrpSpPr>
      <p:grpSpPr>
        <a:xfrm>
          <a:off x="0" y="0"/>
          <a:ext cx="0" cy="0"/>
          <a:chOff x="0" y="0"/>
          <a:chExt cx="0" cy="0"/>
        </a:xfrm>
      </p:grpSpPr>
      <p:sp>
        <p:nvSpPr>
          <p:cNvPr id="6" name="Picture Placeholder 5"/>
          <p:cNvSpPr>
            <a:spLocks noGrp="1"/>
          </p:cNvSpPr>
          <p:nvPr>
            <p:ph type="pic" sz="quarter" idx="13"/>
          </p:nvPr>
        </p:nvSpPr>
        <p:spPr>
          <a:xfrm>
            <a:off x="0" y="0"/>
            <a:ext cx="12192000" cy="6858000"/>
          </a:xfrm>
        </p:spPr>
        <p:txBody>
          <a:bodyPr/>
          <a:lstStyle/>
          <a:p>
            <a:endParaRPr lang="en-US"/>
          </a:p>
        </p:txBody>
      </p:sp>
    </p:spTree>
    <p:extLst>
      <p:ext uri="{BB962C8B-B14F-4D97-AF65-F5344CB8AC3E}">
        <p14:creationId xmlns:p14="http://schemas.microsoft.com/office/powerpoint/2010/main" val="32520521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aveikslėlių koliažas">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6096000" cy="6850063"/>
          </a:xfrm>
        </p:spPr>
        <p:txBody>
          <a:bodyPr/>
          <a:lstStyle/>
          <a:p>
            <a:endParaRPr lang="en-US"/>
          </a:p>
        </p:txBody>
      </p:sp>
      <p:sp>
        <p:nvSpPr>
          <p:cNvPr id="9" name="Picture Placeholder 8"/>
          <p:cNvSpPr>
            <a:spLocks noGrp="1"/>
          </p:cNvSpPr>
          <p:nvPr>
            <p:ph type="pic" sz="quarter" idx="11"/>
          </p:nvPr>
        </p:nvSpPr>
        <p:spPr>
          <a:xfrm>
            <a:off x="6096000" y="2276475"/>
            <a:ext cx="6096000" cy="4573588"/>
          </a:xfrm>
        </p:spPr>
        <p:txBody>
          <a:bodyPr/>
          <a:lstStyle/>
          <a:p>
            <a:endParaRPr lang="en-US"/>
          </a:p>
        </p:txBody>
      </p:sp>
      <p:sp>
        <p:nvSpPr>
          <p:cNvPr id="11" name="Picture Placeholder 10"/>
          <p:cNvSpPr>
            <a:spLocks noGrp="1"/>
          </p:cNvSpPr>
          <p:nvPr>
            <p:ph type="pic" sz="quarter" idx="12"/>
          </p:nvPr>
        </p:nvSpPr>
        <p:spPr>
          <a:xfrm>
            <a:off x="6096000" y="0"/>
            <a:ext cx="6096000" cy="2276475"/>
          </a:xfrm>
        </p:spPr>
        <p:txBody>
          <a:bodyPr/>
          <a:lstStyle/>
          <a:p>
            <a:endParaRPr lang="en-US"/>
          </a:p>
        </p:txBody>
      </p:sp>
    </p:spTree>
    <p:extLst>
      <p:ext uri="{BB962C8B-B14F-4D97-AF65-F5344CB8AC3E}">
        <p14:creationId xmlns:p14="http://schemas.microsoft.com/office/powerpoint/2010/main" val="8818582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Mišraus turinio koliažas">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0" y="0"/>
            <a:ext cx="6096000" cy="6850063"/>
          </a:xfrm>
        </p:spPr>
        <p:txBody>
          <a:bodyPr/>
          <a:lstStyle/>
          <a:p>
            <a:endParaRPr lang="en-US"/>
          </a:p>
        </p:txBody>
      </p:sp>
      <p:sp>
        <p:nvSpPr>
          <p:cNvPr id="7" name="Picture Placeholder 8"/>
          <p:cNvSpPr>
            <a:spLocks noGrp="1"/>
          </p:cNvSpPr>
          <p:nvPr>
            <p:ph type="pic" sz="quarter" idx="11"/>
          </p:nvPr>
        </p:nvSpPr>
        <p:spPr>
          <a:xfrm>
            <a:off x="6096000" y="2276475"/>
            <a:ext cx="6096000" cy="4573588"/>
          </a:xfrm>
        </p:spPr>
        <p:txBody>
          <a:bodyPr/>
          <a:lstStyle/>
          <a:p>
            <a:endParaRPr lang="en-US"/>
          </a:p>
        </p:txBody>
      </p:sp>
      <p:sp>
        <p:nvSpPr>
          <p:cNvPr id="10" name="Text Placeholder 9"/>
          <p:cNvSpPr>
            <a:spLocks noGrp="1"/>
          </p:cNvSpPr>
          <p:nvPr>
            <p:ph type="body" sz="quarter" idx="12"/>
          </p:nvPr>
        </p:nvSpPr>
        <p:spPr>
          <a:xfrm>
            <a:off x="6423660" y="320041"/>
            <a:ext cx="5394960" cy="1691640"/>
          </a:xfrm>
        </p:spPr>
        <p:txBody>
          <a:bodyPr/>
          <a:lstStyle/>
          <a:p>
            <a:pPr lvl="0"/>
            <a:r>
              <a:rPr lang="en-US"/>
              <a:t>Click to edit Master text styles</a:t>
            </a:r>
          </a:p>
        </p:txBody>
      </p:sp>
    </p:spTree>
    <p:extLst>
      <p:ext uri="{BB962C8B-B14F-4D97-AF65-F5344CB8AC3E}">
        <p14:creationId xmlns:p14="http://schemas.microsoft.com/office/powerpoint/2010/main" val="181385794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Kontaktai">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stretch>
            <a:fillRect/>
          </a:stretch>
        </p:blipFill>
        <p:spPr>
          <a:xfrm>
            <a:off x="483671" y="594653"/>
            <a:ext cx="3116505" cy="1166843"/>
          </a:xfrm>
          <a:prstGeom prst="rect">
            <a:avLst/>
          </a:prstGeom>
        </p:spPr>
      </p:pic>
      <p:sp>
        <p:nvSpPr>
          <p:cNvPr id="8" name="Text Placeholder 7"/>
          <p:cNvSpPr>
            <a:spLocks noGrp="1"/>
          </p:cNvSpPr>
          <p:nvPr>
            <p:ph type="body" sz="quarter" idx="10"/>
          </p:nvPr>
        </p:nvSpPr>
        <p:spPr>
          <a:xfrm>
            <a:off x="6389255" y="4279271"/>
            <a:ext cx="5394325" cy="2033905"/>
          </a:xfrm>
        </p:spPr>
        <p:txBody>
          <a:bodyPr/>
          <a:lstStyle/>
          <a:p>
            <a:pPr lvl="0"/>
            <a:r>
              <a:rPr lang="en-US"/>
              <a:t>Click to edit Master text styles</a:t>
            </a:r>
          </a:p>
        </p:txBody>
      </p:sp>
      <p:sp>
        <p:nvSpPr>
          <p:cNvPr id="10" name="Title 1"/>
          <p:cNvSpPr>
            <a:spLocks noGrp="1"/>
          </p:cNvSpPr>
          <p:nvPr>
            <p:ph type="ctrTitle" hasCustomPrompt="1"/>
          </p:nvPr>
        </p:nvSpPr>
        <p:spPr>
          <a:xfrm>
            <a:off x="6389255" y="3221287"/>
            <a:ext cx="5396345" cy="833120"/>
          </a:xfrm>
        </p:spPr>
        <p:txBody>
          <a:bodyPr anchor="b">
            <a:normAutofit/>
          </a:bodyPr>
          <a:lstStyle>
            <a:lvl1pPr algn="l">
              <a:defRPr sz="5400"/>
            </a:lvl1pPr>
          </a:lstStyle>
          <a:p>
            <a:r>
              <a:rPr lang="en-US"/>
              <a:t>PAVADINIMAS</a:t>
            </a:r>
          </a:p>
        </p:txBody>
      </p:sp>
      <p:sp>
        <p:nvSpPr>
          <p:cNvPr id="12" name="Rectangle 11"/>
          <p:cNvSpPr/>
          <p:nvPr userDrawn="1"/>
        </p:nvSpPr>
        <p:spPr>
          <a:xfrm>
            <a:off x="5849598" y="2855328"/>
            <a:ext cx="1692421" cy="14109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78402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kstas">
    <p:spTree>
      <p:nvGrpSpPr>
        <p:cNvPr id="1" name=""/>
        <p:cNvGrpSpPr/>
        <p:nvPr/>
      </p:nvGrpSpPr>
      <p:grpSpPr>
        <a:xfrm>
          <a:off x="0" y="0"/>
          <a:ext cx="0" cy="0"/>
          <a:chOff x="0" y="0"/>
          <a:chExt cx="0" cy="0"/>
        </a:xfrm>
      </p:grpSpPr>
      <p:sp>
        <p:nvSpPr>
          <p:cNvPr id="2" name="Title 1"/>
          <p:cNvSpPr>
            <a:spLocks noGrp="1"/>
          </p:cNvSpPr>
          <p:nvPr>
            <p:ph type="title"/>
          </p:nvPr>
        </p:nvSpPr>
        <p:spPr>
          <a:xfrm>
            <a:off x="838200" y="1186842"/>
            <a:ext cx="9053945" cy="1126868"/>
          </a:xfrm>
        </p:spPr>
        <p:txBody>
          <a:bodyPr/>
          <a:lstStyle/>
          <a:p>
            <a:r>
              <a:rPr lang="lt-LT" err="1"/>
              <a:t>Click</a:t>
            </a:r>
            <a:r>
              <a:rPr lang="lt-LT"/>
              <a:t> to </a:t>
            </a:r>
            <a:r>
              <a:rPr lang="lt-LT" err="1"/>
              <a:t>edit</a:t>
            </a:r>
            <a:r>
              <a:rPr lang="lt-LT"/>
              <a:t> </a:t>
            </a:r>
            <a:r>
              <a:rPr lang="lt-LT" err="1"/>
              <a:t>Master</a:t>
            </a:r>
            <a:r>
              <a:rPr lang="lt-LT"/>
              <a:t> </a:t>
            </a:r>
            <a:r>
              <a:rPr lang="lt-LT" err="1"/>
              <a:t>title</a:t>
            </a:r>
            <a:r>
              <a:rPr lang="lt-LT"/>
              <a:t> </a:t>
            </a:r>
            <a:r>
              <a:rPr lang="lt-LT" err="1"/>
              <a:t>style</a:t>
            </a:r>
            <a:endParaRPr lang="en-US"/>
          </a:p>
        </p:txBody>
      </p:sp>
      <p:sp>
        <p:nvSpPr>
          <p:cNvPr id="6" name="Text Placeholder 5"/>
          <p:cNvSpPr>
            <a:spLocks noGrp="1"/>
          </p:cNvSpPr>
          <p:nvPr>
            <p:ph type="body" sz="quarter" idx="12"/>
          </p:nvPr>
        </p:nvSpPr>
        <p:spPr>
          <a:xfrm>
            <a:off x="838200" y="2512405"/>
            <a:ext cx="9053945" cy="3597450"/>
          </a:xfrm>
        </p:spPr>
        <p:txBody>
          <a:bodyPr/>
          <a:lstStyle/>
          <a:p>
            <a:pPr lvl="0"/>
            <a:r>
              <a:rPr lang="lt-LT" err="1"/>
              <a:t>Click</a:t>
            </a:r>
            <a:r>
              <a:rPr lang="lt-LT"/>
              <a:t> to </a:t>
            </a:r>
            <a:r>
              <a:rPr lang="lt-LT" err="1"/>
              <a:t>edit</a:t>
            </a:r>
            <a:r>
              <a:rPr lang="lt-LT"/>
              <a:t> </a:t>
            </a:r>
            <a:r>
              <a:rPr lang="lt-LT" err="1"/>
              <a:t>Master</a:t>
            </a:r>
            <a:r>
              <a:rPr lang="lt-LT"/>
              <a:t> </a:t>
            </a:r>
            <a:r>
              <a:rPr lang="lt-LT" err="1"/>
              <a:t>text</a:t>
            </a:r>
            <a:r>
              <a:rPr lang="lt-LT"/>
              <a:t> </a:t>
            </a:r>
            <a:r>
              <a:rPr lang="lt-LT" err="1"/>
              <a:t>styles</a:t>
            </a:r>
            <a:endParaRPr lang="lt-LT"/>
          </a:p>
        </p:txBody>
      </p:sp>
    </p:spTree>
    <p:extLst>
      <p:ext uri="{BB962C8B-B14F-4D97-AF65-F5344CB8AC3E}">
        <p14:creationId xmlns:p14="http://schemas.microsoft.com/office/powerpoint/2010/main" val="1191197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aveikslėlis ir tekstas">
    <p:spTree>
      <p:nvGrpSpPr>
        <p:cNvPr id="1" name=""/>
        <p:cNvGrpSpPr/>
        <p:nvPr/>
      </p:nvGrpSpPr>
      <p:grpSpPr>
        <a:xfrm>
          <a:off x="0" y="0"/>
          <a:ext cx="0" cy="0"/>
          <a:chOff x="0" y="0"/>
          <a:chExt cx="0" cy="0"/>
        </a:xfrm>
      </p:grpSpPr>
      <p:sp>
        <p:nvSpPr>
          <p:cNvPr id="2" name="Title 1"/>
          <p:cNvSpPr>
            <a:spLocks noGrp="1"/>
          </p:cNvSpPr>
          <p:nvPr>
            <p:ph type="title"/>
          </p:nvPr>
        </p:nvSpPr>
        <p:spPr>
          <a:xfrm>
            <a:off x="4176591" y="1392063"/>
            <a:ext cx="6796209" cy="1216922"/>
          </a:xfrm>
        </p:spPr>
        <p:txBody>
          <a:bodyPr anchor="b"/>
          <a:lstStyle/>
          <a:p>
            <a:r>
              <a:rPr lang="en-US"/>
              <a:t>Click to edit Master title style</a:t>
            </a:r>
          </a:p>
        </p:txBody>
      </p:sp>
      <p:sp>
        <p:nvSpPr>
          <p:cNvPr id="10" name="Text Placeholder 9"/>
          <p:cNvSpPr>
            <a:spLocks noGrp="1"/>
          </p:cNvSpPr>
          <p:nvPr>
            <p:ph type="body" sz="quarter" idx="14"/>
          </p:nvPr>
        </p:nvSpPr>
        <p:spPr>
          <a:xfrm>
            <a:off x="4176568" y="2909455"/>
            <a:ext cx="6796088" cy="3178897"/>
          </a:xfrm>
        </p:spPr>
        <p:txBody>
          <a:bodyPr>
            <a:normAutofit/>
          </a:bodyPr>
          <a:lstStyle>
            <a:lvl1pPr>
              <a:defRPr sz="2000"/>
            </a:lvl1pPr>
          </a:lstStyle>
          <a:p>
            <a:pPr lvl="0"/>
            <a:r>
              <a:rPr lang="en-US"/>
              <a:t>Click to edit Master text styles</a:t>
            </a:r>
          </a:p>
        </p:txBody>
      </p:sp>
      <p:sp>
        <p:nvSpPr>
          <p:cNvPr id="8" name="Picture Placeholder 7"/>
          <p:cNvSpPr>
            <a:spLocks noGrp="1"/>
          </p:cNvSpPr>
          <p:nvPr>
            <p:ph type="pic" sz="quarter" idx="13"/>
          </p:nvPr>
        </p:nvSpPr>
        <p:spPr>
          <a:xfrm>
            <a:off x="0" y="7938"/>
            <a:ext cx="3035300" cy="6842125"/>
          </a:xfrm>
        </p:spPr>
        <p:txBody>
          <a:bodyPr/>
          <a:lstStyle/>
          <a:p>
            <a:endParaRPr lang="en-US"/>
          </a:p>
        </p:txBody>
      </p:sp>
    </p:spTree>
    <p:extLst>
      <p:ext uri="{BB962C8B-B14F-4D97-AF65-F5344CB8AC3E}">
        <p14:creationId xmlns:p14="http://schemas.microsoft.com/office/powerpoint/2010/main" val="9265154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kyriaus pavadinimas">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1105870" y="1003148"/>
            <a:ext cx="5031696" cy="3657600"/>
          </a:xfrm>
        </p:spPr>
        <p:txBody>
          <a:bodyPr anchor="t">
            <a:normAutofit/>
          </a:bodyPr>
          <a:lstStyle>
            <a:lvl1pPr>
              <a:defRPr sz="5400"/>
            </a:lvl1pPr>
          </a:lstStyle>
          <a:p>
            <a:r>
              <a:rPr lang="en-US"/>
              <a:t>CLICK TO EDIT MASTER TITLE STYLE</a:t>
            </a:r>
          </a:p>
        </p:txBody>
      </p:sp>
      <p:sp>
        <p:nvSpPr>
          <p:cNvPr id="5" name="Rectangle 4"/>
          <p:cNvSpPr/>
          <p:nvPr userDrawn="1"/>
        </p:nvSpPr>
        <p:spPr>
          <a:xfrm>
            <a:off x="576213" y="573364"/>
            <a:ext cx="1692421" cy="14109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a:stretch>
            <a:fillRect/>
          </a:stretch>
        </p:blipFill>
        <p:spPr>
          <a:xfrm>
            <a:off x="10163004" y="5874868"/>
            <a:ext cx="1447800" cy="444500"/>
          </a:xfrm>
          <a:prstGeom prst="rect">
            <a:avLst/>
          </a:prstGeom>
        </p:spPr>
      </p:pic>
    </p:spTree>
    <p:extLst>
      <p:ext uri="{BB962C8B-B14F-4D97-AF65-F5344CB8AC3E}">
        <p14:creationId xmlns:p14="http://schemas.microsoft.com/office/powerpoint/2010/main" val="541731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kyriaus pavadinimas 2">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9943144" y="4727407"/>
            <a:ext cx="1943100" cy="1765468"/>
          </a:xfrm>
          <a:noFill/>
          <a:ln>
            <a:noFill/>
          </a:ln>
        </p:spPr>
        <p:txBody>
          <a:bodyPr anchor="b">
            <a:normAutofit/>
          </a:bodyPr>
          <a:lstStyle>
            <a:lvl1pPr algn="r">
              <a:defRPr sz="9600" b="1">
                <a:solidFill>
                  <a:schemeClr val="tx1"/>
                </a:solidFill>
                <a:latin typeface="GT Walsheim" charset="0"/>
                <a:ea typeface="GT Walsheim" charset="0"/>
                <a:cs typeface="GT Walsheim" charset="0"/>
              </a:defRPr>
            </a:lvl1pPr>
          </a:lstStyle>
          <a:p>
            <a:pPr lvl="0"/>
            <a:r>
              <a:rPr lang="en-US"/>
              <a:t>1</a:t>
            </a:r>
          </a:p>
        </p:txBody>
      </p:sp>
      <p:sp>
        <p:nvSpPr>
          <p:cNvPr id="5" name="Title 1"/>
          <p:cNvSpPr>
            <a:spLocks noGrp="1"/>
          </p:cNvSpPr>
          <p:nvPr>
            <p:ph type="title" hasCustomPrompt="1"/>
          </p:nvPr>
        </p:nvSpPr>
        <p:spPr>
          <a:xfrm>
            <a:off x="1105870" y="1003148"/>
            <a:ext cx="5031696" cy="3657600"/>
          </a:xfrm>
        </p:spPr>
        <p:txBody>
          <a:bodyPr anchor="t">
            <a:normAutofit/>
          </a:bodyPr>
          <a:lstStyle>
            <a:lvl1pPr>
              <a:defRPr sz="5400"/>
            </a:lvl1pPr>
          </a:lstStyle>
          <a:p>
            <a:r>
              <a:rPr lang="en-US"/>
              <a:t>CLICK TO EDIT MASTER TITLE STYLE</a:t>
            </a:r>
          </a:p>
        </p:txBody>
      </p:sp>
      <p:sp>
        <p:nvSpPr>
          <p:cNvPr id="6" name="Rectangle 5"/>
          <p:cNvSpPr/>
          <p:nvPr userDrawn="1"/>
        </p:nvSpPr>
        <p:spPr>
          <a:xfrm>
            <a:off x="576213" y="573364"/>
            <a:ext cx="1692421" cy="14109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552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kyriaus pavadinimas 3">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12192000" cy="6858000"/>
          </a:xfrm>
        </p:spPr>
        <p:txBody>
          <a:bodyPr/>
          <a:lstStyle/>
          <a:p>
            <a:endParaRPr lang="en-US"/>
          </a:p>
        </p:txBody>
      </p:sp>
      <p:sp>
        <p:nvSpPr>
          <p:cNvPr id="5" name="Title 1"/>
          <p:cNvSpPr>
            <a:spLocks noGrp="1"/>
          </p:cNvSpPr>
          <p:nvPr>
            <p:ph type="title" hasCustomPrompt="1"/>
          </p:nvPr>
        </p:nvSpPr>
        <p:spPr>
          <a:xfrm>
            <a:off x="1105870" y="1003148"/>
            <a:ext cx="5031696" cy="3657600"/>
          </a:xfrm>
        </p:spPr>
        <p:txBody>
          <a:bodyPr anchor="t">
            <a:normAutofit/>
          </a:bodyPr>
          <a:lstStyle>
            <a:lvl1pPr>
              <a:defRPr sz="5400"/>
            </a:lvl1pPr>
          </a:lstStyle>
          <a:p>
            <a:r>
              <a:rPr lang="en-US"/>
              <a:t>CLICK TO EDIT MASTER TITLE STYLE</a:t>
            </a:r>
          </a:p>
        </p:txBody>
      </p:sp>
      <p:sp>
        <p:nvSpPr>
          <p:cNvPr id="6" name="Rectangle 5"/>
          <p:cNvSpPr/>
          <p:nvPr userDrawn="1"/>
        </p:nvSpPr>
        <p:spPr>
          <a:xfrm>
            <a:off x="576213" y="573364"/>
            <a:ext cx="1692421" cy="14109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8482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5" Type="http://schemas.openxmlformats.org/officeDocument/2006/relationships/image" Target="../media/image3.emf"/><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theme" Target="../theme/theme2.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slideLayout" Target="../slideLayouts/slideLayout46.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715787"/>
            <a:ext cx="8929255" cy="1325563"/>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838200" y="2276475"/>
            <a:ext cx="8929255" cy="3148965"/>
          </a:xfrm>
          <a:prstGeom prst="rect">
            <a:avLst/>
          </a:prstGeom>
        </p:spPr>
        <p:txBody>
          <a:bodyPr vert="horz" lIns="91440" tIns="45720" rIns="91440" bIns="45720" rtlCol="0">
            <a:normAutofit/>
          </a:bodyPr>
          <a:lstStyle/>
          <a:p>
            <a:pPr lvl="0"/>
            <a:r>
              <a:rPr lang="en-US"/>
              <a:t>Click to edit Master text styles</a:t>
            </a:r>
          </a:p>
        </p:txBody>
      </p:sp>
      <p:sp>
        <p:nvSpPr>
          <p:cNvPr id="8" name="Footer Placeholder 4"/>
          <p:cNvSpPr txBox="1">
            <a:spLocks/>
          </p:cNvSpPr>
          <p:nvPr userDrawn="1"/>
        </p:nvSpPr>
        <p:spPr>
          <a:xfrm>
            <a:off x="6770747" y="6356350"/>
            <a:ext cx="3714374" cy="365125"/>
          </a:xfrm>
          <a:prstGeom prst="rect">
            <a:avLst/>
          </a:prstGeom>
        </p:spPr>
        <p:txBody>
          <a:bodyPr vert="horz" lIns="91440" tIns="45720" rIns="91440" bIns="45720" rtlCol="0" anchor="ctr"/>
          <a:lstStyle>
            <a:defPPr>
              <a:defRPr lang="lt-LT"/>
            </a:defPPr>
            <a:lvl1pPr marL="0" algn="ctr" defTabSz="914400" rtl="0" eaLnBrk="1" latinLnBrk="0" hangingPunct="1">
              <a:defRPr sz="1200" kern="1200">
                <a:solidFill>
                  <a:schemeClr val="bg1">
                    <a:lumMod val="50000"/>
                  </a:schemeClr>
                </a:solidFill>
                <a:latin typeface="GT Walsheim" charset="0"/>
                <a:ea typeface="GT Walsheim" charset="0"/>
                <a:cs typeface="GT Walsheim"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pic>
        <p:nvPicPr>
          <p:cNvPr id="11" name="Picture 10"/>
          <p:cNvPicPr>
            <a:picLocks noChangeAspect="1"/>
          </p:cNvPicPr>
          <p:nvPr userDrawn="1"/>
        </p:nvPicPr>
        <p:blipFill>
          <a:blip r:embed="rId25"/>
          <a:stretch>
            <a:fillRect/>
          </a:stretch>
        </p:blipFill>
        <p:spPr>
          <a:xfrm>
            <a:off x="10163004" y="521818"/>
            <a:ext cx="1447800" cy="444500"/>
          </a:xfrm>
          <a:prstGeom prst="rect">
            <a:avLst/>
          </a:prstGeom>
        </p:spPr>
      </p:pic>
    </p:spTree>
    <p:extLst>
      <p:ext uri="{BB962C8B-B14F-4D97-AF65-F5344CB8AC3E}">
        <p14:creationId xmlns:p14="http://schemas.microsoft.com/office/powerpoint/2010/main" val="816527060"/>
      </p:ext>
    </p:extLst>
  </p:cSld>
  <p:clrMap bg1="lt1" tx1="dk1" bg2="lt2" tx2="dk2" accent1="accent1" accent2="accent2" accent3="accent3" accent4="accent4" accent5="accent5" accent6="accent6" hlink="hlink" folHlink="folHlink"/>
  <p:sldLayoutIdLst>
    <p:sldLayoutId id="2147483653" r:id="rId1"/>
    <p:sldLayoutId id="2147483676" r:id="rId2"/>
    <p:sldLayoutId id="2147483678" r:id="rId3"/>
    <p:sldLayoutId id="2147483683" r:id="rId4"/>
    <p:sldLayoutId id="2147483709" r:id="rId5"/>
    <p:sldLayoutId id="2147483654" r:id="rId6"/>
    <p:sldLayoutId id="2147483655" r:id="rId7"/>
    <p:sldLayoutId id="2147483680" r:id="rId8"/>
    <p:sldLayoutId id="2147483677" r:id="rId9"/>
    <p:sldLayoutId id="2147483656" r:id="rId10"/>
    <p:sldLayoutId id="2147483658" r:id="rId11"/>
    <p:sldLayoutId id="2147483684" r:id="rId12"/>
    <p:sldLayoutId id="2147483679" r:id="rId13"/>
    <p:sldLayoutId id="2147483685" r:id="rId14"/>
    <p:sldLayoutId id="2147483686" r:id="rId15"/>
    <p:sldLayoutId id="2147483730" r:id="rId16"/>
    <p:sldLayoutId id="2147483731" r:id="rId17"/>
    <p:sldLayoutId id="2147483734" r:id="rId18"/>
    <p:sldLayoutId id="2147483735" r:id="rId19"/>
    <p:sldLayoutId id="2147483659" r:id="rId20"/>
    <p:sldLayoutId id="2147483687" r:id="rId21"/>
    <p:sldLayoutId id="2147483688" r:id="rId22"/>
    <p:sldLayoutId id="2147483682" r:id="rId23"/>
  </p:sldLayoutIdLst>
  <p:txStyles>
    <p:titleStyle>
      <a:lvl1pPr algn="l" defTabSz="914400" rtl="0" eaLnBrk="1" latinLnBrk="0" hangingPunct="1">
        <a:lnSpc>
          <a:spcPct val="90000"/>
        </a:lnSpc>
        <a:spcBef>
          <a:spcPct val="0"/>
        </a:spcBef>
        <a:buNone/>
        <a:defRPr sz="4400" b="1" kern="1200">
          <a:solidFill>
            <a:schemeClr val="tx1"/>
          </a:solidFill>
          <a:latin typeface="Arial" charset="0"/>
          <a:ea typeface="Arial" charset="0"/>
          <a:cs typeface="Arial" charset="0"/>
        </a:defRPr>
      </a:lvl1pPr>
    </p:titleStyle>
    <p:bodyStyle>
      <a:lvl1pPr marL="0" indent="0" algn="l" defTabSz="914400" rtl="0" eaLnBrk="1" latinLnBrk="0" hangingPunct="1">
        <a:lnSpc>
          <a:spcPct val="90000"/>
        </a:lnSpc>
        <a:spcBef>
          <a:spcPts val="1000"/>
        </a:spcBef>
        <a:buFont typeface="Arial"/>
        <a:buNone/>
        <a:defRPr sz="2000" kern="1200">
          <a:solidFill>
            <a:schemeClr val="bg1">
              <a:lumMod val="50000"/>
            </a:schemeClr>
          </a:solidFill>
          <a:latin typeface="Arial" charset="0"/>
          <a:ea typeface="Arial" charset="0"/>
          <a:cs typeface="Arial" charset="0"/>
        </a:defRPr>
      </a:lvl1pPr>
      <a:lvl2pPr marL="457200" indent="0" algn="l" defTabSz="914400" rtl="0" eaLnBrk="1" latinLnBrk="0" hangingPunct="1">
        <a:lnSpc>
          <a:spcPct val="90000"/>
        </a:lnSpc>
        <a:spcBef>
          <a:spcPts val="500"/>
        </a:spcBef>
        <a:buFont typeface="Arial"/>
        <a:buNone/>
        <a:defRPr sz="2000" kern="1200">
          <a:solidFill>
            <a:schemeClr val="bg1">
              <a:lumMod val="50000"/>
            </a:schemeClr>
          </a:solidFill>
          <a:latin typeface="GT Walsheim" charset="0"/>
          <a:ea typeface="GT Walsheim" charset="0"/>
          <a:cs typeface="GT Walsheim" charset="0"/>
        </a:defRPr>
      </a:lvl2pPr>
      <a:lvl3pPr marL="914400" indent="0" algn="l" defTabSz="914400" rtl="0" eaLnBrk="1" latinLnBrk="0" hangingPunct="1">
        <a:lnSpc>
          <a:spcPct val="90000"/>
        </a:lnSpc>
        <a:spcBef>
          <a:spcPts val="500"/>
        </a:spcBef>
        <a:buFont typeface="Arial"/>
        <a:buNone/>
        <a:defRPr sz="1800" kern="1200">
          <a:solidFill>
            <a:schemeClr val="bg1">
              <a:lumMod val="50000"/>
            </a:schemeClr>
          </a:solidFill>
          <a:latin typeface="GT Walsheim" charset="0"/>
          <a:ea typeface="GT Walsheim" charset="0"/>
          <a:cs typeface="GT Walsheim" charset="0"/>
        </a:defRPr>
      </a:lvl3pPr>
      <a:lvl4pPr marL="1371600" indent="0" algn="l" defTabSz="914400" rtl="0" eaLnBrk="1" latinLnBrk="0" hangingPunct="1">
        <a:lnSpc>
          <a:spcPct val="90000"/>
        </a:lnSpc>
        <a:spcBef>
          <a:spcPts val="500"/>
        </a:spcBef>
        <a:buFont typeface="Arial"/>
        <a:buNone/>
        <a:defRPr sz="1600" kern="1200">
          <a:solidFill>
            <a:schemeClr val="bg1">
              <a:lumMod val="50000"/>
            </a:schemeClr>
          </a:solidFill>
          <a:latin typeface="GT Walsheim" charset="0"/>
          <a:ea typeface="GT Walsheim" charset="0"/>
          <a:cs typeface="GT Walsheim" charset="0"/>
        </a:defRPr>
      </a:lvl4pPr>
      <a:lvl5pPr marL="1828800" indent="0" algn="l" defTabSz="914400" rtl="0" eaLnBrk="1" latinLnBrk="0" hangingPunct="1">
        <a:lnSpc>
          <a:spcPct val="90000"/>
        </a:lnSpc>
        <a:spcBef>
          <a:spcPts val="500"/>
        </a:spcBef>
        <a:buFont typeface="Arial"/>
        <a:buNone/>
        <a:defRPr sz="1600" kern="1200">
          <a:solidFill>
            <a:schemeClr val="bg1">
              <a:lumMod val="50000"/>
            </a:schemeClr>
          </a:solidFill>
          <a:latin typeface="GT Walsheim" charset="0"/>
          <a:ea typeface="GT Walsheim" charset="0"/>
          <a:cs typeface="GT Walsheim"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 userDrawn="1">
          <p15:clr>
            <a:srgbClr val="F26B43"/>
          </p15:clr>
        </p15:guide>
        <p15:guide id="2" userDrawn="1">
          <p15:clr>
            <a:srgbClr val="F26B43"/>
          </p15:clr>
        </p15:guide>
        <p15:guide id="3" pos="5768" userDrawn="1">
          <p15:clr>
            <a:srgbClr val="F26B43"/>
          </p15:clr>
        </p15:guide>
        <p15:guide id="4" pos="1912" userDrawn="1">
          <p15:clr>
            <a:srgbClr val="F26B43"/>
          </p15:clr>
        </p15:guide>
        <p15:guide id="5" pos="3840" userDrawn="1">
          <p15:clr>
            <a:srgbClr val="F26B43"/>
          </p15:clr>
        </p15:guide>
        <p15:guide id="6" pos="7680" userDrawn="1">
          <p15:clr>
            <a:srgbClr val="F26B43"/>
          </p15:clr>
        </p15:guide>
        <p15:guide id="7" orient="horz" pos="1434" userDrawn="1">
          <p15:clr>
            <a:srgbClr val="F26B43"/>
          </p15:clr>
        </p15:guide>
        <p15:guide id="8" orient="horz" pos="2886" userDrawn="1">
          <p15:clr>
            <a:srgbClr val="F26B43"/>
          </p15:clr>
        </p15:guide>
        <p15:guide id="9" orient="horz" pos="4315"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5"/>
          <a:stretch>
            <a:fillRect/>
          </a:stretch>
        </p:blipFill>
        <p:spPr>
          <a:xfrm>
            <a:off x="10163004" y="521818"/>
            <a:ext cx="1447800" cy="444500"/>
          </a:xfrm>
          <a:prstGeom prst="rect">
            <a:avLst/>
          </a:prstGeom>
        </p:spPr>
      </p:pic>
      <p:sp>
        <p:nvSpPr>
          <p:cNvPr id="2" name="Title Placeholder 1"/>
          <p:cNvSpPr>
            <a:spLocks noGrp="1"/>
          </p:cNvSpPr>
          <p:nvPr>
            <p:ph type="title"/>
          </p:nvPr>
        </p:nvSpPr>
        <p:spPr>
          <a:xfrm>
            <a:off x="838200" y="715787"/>
            <a:ext cx="8929255" cy="1325563"/>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838200" y="2276475"/>
            <a:ext cx="8929255" cy="3148965"/>
          </a:xfrm>
          <a:prstGeom prst="rect">
            <a:avLst/>
          </a:prstGeom>
        </p:spPr>
        <p:txBody>
          <a:bodyPr vert="horz" lIns="91440" tIns="45720" rIns="91440" bIns="45720" rtlCol="0">
            <a:normAutofit/>
          </a:bodyPr>
          <a:lstStyle/>
          <a:p>
            <a:pPr lvl="0"/>
            <a:r>
              <a:rPr lang="en-US"/>
              <a:t>Click to edit Master text styles</a:t>
            </a:r>
          </a:p>
        </p:txBody>
      </p:sp>
      <p:sp>
        <p:nvSpPr>
          <p:cNvPr id="8" name="Footer Placeholder 4"/>
          <p:cNvSpPr txBox="1">
            <a:spLocks/>
          </p:cNvSpPr>
          <p:nvPr userDrawn="1"/>
        </p:nvSpPr>
        <p:spPr>
          <a:xfrm>
            <a:off x="6770747" y="6356350"/>
            <a:ext cx="3714374" cy="365125"/>
          </a:xfrm>
          <a:prstGeom prst="rect">
            <a:avLst/>
          </a:prstGeom>
        </p:spPr>
        <p:txBody>
          <a:bodyPr vert="horz" lIns="91440" tIns="45720" rIns="91440" bIns="45720" rtlCol="0" anchor="ctr"/>
          <a:lstStyle>
            <a:defPPr>
              <a:defRPr lang="lt-LT"/>
            </a:defPPr>
            <a:lvl1pPr marL="0" algn="ctr" defTabSz="914400" rtl="0" eaLnBrk="1" latinLnBrk="0" hangingPunct="1">
              <a:defRPr sz="1200" kern="1200">
                <a:solidFill>
                  <a:schemeClr val="bg1">
                    <a:lumMod val="50000"/>
                  </a:schemeClr>
                </a:solidFill>
                <a:latin typeface="GT Walsheim" charset="0"/>
                <a:ea typeface="GT Walsheim" charset="0"/>
                <a:cs typeface="GT Walsheim"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Tree>
    <p:extLst>
      <p:ext uri="{BB962C8B-B14F-4D97-AF65-F5344CB8AC3E}">
        <p14:creationId xmlns:p14="http://schemas.microsoft.com/office/powerpoint/2010/main" val="735781907"/>
      </p:ext>
    </p:extLst>
  </p:cSld>
  <p:clrMap bg1="dk1" tx1="lt1" bg2="dk2" tx2="lt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 id="2147483725" r:id="rId15"/>
    <p:sldLayoutId id="2147483732" r:id="rId16"/>
    <p:sldLayoutId id="2147483733" r:id="rId17"/>
    <p:sldLayoutId id="2147483736" r:id="rId18"/>
    <p:sldLayoutId id="2147483737" r:id="rId19"/>
    <p:sldLayoutId id="2147483726" r:id="rId20"/>
    <p:sldLayoutId id="2147483727" r:id="rId21"/>
    <p:sldLayoutId id="2147483728" r:id="rId22"/>
    <p:sldLayoutId id="2147483729" r:id="rId23"/>
  </p:sldLayoutIdLst>
  <p:txStyles>
    <p:titleStyle>
      <a:lvl1pPr algn="l" defTabSz="914400" rtl="0" eaLnBrk="1" latinLnBrk="0" hangingPunct="1">
        <a:lnSpc>
          <a:spcPct val="90000"/>
        </a:lnSpc>
        <a:spcBef>
          <a:spcPct val="0"/>
        </a:spcBef>
        <a:buNone/>
        <a:defRPr sz="4400" b="1" kern="1200">
          <a:solidFill>
            <a:schemeClr val="tx1"/>
          </a:solidFill>
          <a:latin typeface="Arial" charset="0"/>
          <a:ea typeface="Arial" charset="0"/>
          <a:cs typeface="Arial" charset="0"/>
        </a:defRPr>
      </a:lvl1pPr>
    </p:titleStyle>
    <p:bodyStyle>
      <a:lvl1pPr marL="0" indent="0" algn="l" defTabSz="914400" rtl="0" eaLnBrk="1" latinLnBrk="0" hangingPunct="1">
        <a:lnSpc>
          <a:spcPct val="90000"/>
        </a:lnSpc>
        <a:spcBef>
          <a:spcPts val="1000"/>
        </a:spcBef>
        <a:buFont typeface="Arial"/>
        <a:buNone/>
        <a:defRPr sz="2000" kern="1200">
          <a:solidFill>
            <a:schemeClr val="tx1"/>
          </a:solidFill>
          <a:latin typeface="Arial" charset="0"/>
          <a:ea typeface="Arial" charset="0"/>
          <a:cs typeface="Arial" charset="0"/>
        </a:defRPr>
      </a:lvl1pPr>
      <a:lvl2pPr marL="457200" indent="0" algn="l" defTabSz="914400" rtl="0" eaLnBrk="1" latinLnBrk="0" hangingPunct="1">
        <a:lnSpc>
          <a:spcPct val="90000"/>
        </a:lnSpc>
        <a:spcBef>
          <a:spcPts val="500"/>
        </a:spcBef>
        <a:buFont typeface="Arial"/>
        <a:buNone/>
        <a:defRPr sz="2000" kern="1200">
          <a:solidFill>
            <a:schemeClr val="bg1">
              <a:lumMod val="50000"/>
            </a:schemeClr>
          </a:solidFill>
          <a:latin typeface="GT Walsheim" charset="0"/>
          <a:ea typeface="GT Walsheim" charset="0"/>
          <a:cs typeface="GT Walsheim" charset="0"/>
        </a:defRPr>
      </a:lvl2pPr>
      <a:lvl3pPr marL="914400" indent="0" algn="l" defTabSz="914400" rtl="0" eaLnBrk="1" latinLnBrk="0" hangingPunct="1">
        <a:lnSpc>
          <a:spcPct val="90000"/>
        </a:lnSpc>
        <a:spcBef>
          <a:spcPts val="500"/>
        </a:spcBef>
        <a:buFont typeface="Arial"/>
        <a:buNone/>
        <a:defRPr sz="1800" kern="1200">
          <a:solidFill>
            <a:schemeClr val="bg1">
              <a:lumMod val="50000"/>
            </a:schemeClr>
          </a:solidFill>
          <a:latin typeface="GT Walsheim" charset="0"/>
          <a:ea typeface="GT Walsheim" charset="0"/>
          <a:cs typeface="GT Walsheim" charset="0"/>
        </a:defRPr>
      </a:lvl3pPr>
      <a:lvl4pPr marL="1371600" indent="0" algn="l" defTabSz="914400" rtl="0" eaLnBrk="1" latinLnBrk="0" hangingPunct="1">
        <a:lnSpc>
          <a:spcPct val="90000"/>
        </a:lnSpc>
        <a:spcBef>
          <a:spcPts val="500"/>
        </a:spcBef>
        <a:buFont typeface="Arial"/>
        <a:buNone/>
        <a:defRPr sz="1600" kern="1200">
          <a:solidFill>
            <a:schemeClr val="bg1">
              <a:lumMod val="50000"/>
            </a:schemeClr>
          </a:solidFill>
          <a:latin typeface="GT Walsheim" charset="0"/>
          <a:ea typeface="GT Walsheim" charset="0"/>
          <a:cs typeface="GT Walsheim" charset="0"/>
        </a:defRPr>
      </a:lvl4pPr>
      <a:lvl5pPr marL="1828800" indent="0" algn="l" defTabSz="914400" rtl="0" eaLnBrk="1" latinLnBrk="0" hangingPunct="1">
        <a:lnSpc>
          <a:spcPct val="90000"/>
        </a:lnSpc>
        <a:spcBef>
          <a:spcPts val="500"/>
        </a:spcBef>
        <a:buFont typeface="Arial"/>
        <a:buNone/>
        <a:defRPr sz="1600" kern="1200">
          <a:solidFill>
            <a:schemeClr val="bg1">
              <a:lumMod val="50000"/>
            </a:schemeClr>
          </a:solidFill>
          <a:latin typeface="GT Walsheim" charset="0"/>
          <a:ea typeface="GT Walsheim" charset="0"/>
          <a:cs typeface="GT Walsheim"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
          <p15:clr>
            <a:srgbClr val="F26B43"/>
          </p15:clr>
        </p15:guide>
        <p15:guide id="2">
          <p15:clr>
            <a:srgbClr val="F26B43"/>
          </p15:clr>
        </p15:guide>
        <p15:guide id="3" pos="5768">
          <p15:clr>
            <a:srgbClr val="F26B43"/>
          </p15:clr>
        </p15:guide>
        <p15:guide id="4" pos="1912">
          <p15:clr>
            <a:srgbClr val="F26B43"/>
          </p15:clr>
        </p15:guide>
        <p15:guide id="5" pos="3840">
          <p15:clr>
            <a:srgbClr val="F26B43"/>
          </p15:clr>
        </p15:guide>
        <p15:guide id="6" pos="7680">
          <p15:clr>
            <a:srgbClr val="F26B43"/>
          </p15:clr>
        </p15:guide>
        <p15:guide id="7" orient="horz" pos="1434">
          <p15:clr>
            <a:srgbClr val="F26B43"/>
          </p15:clr>
        </p15:guide>
        <p15:guide id="8" orient="horz" pos="2886">
          <p15:clr>
            <a:srgbClr val="F26B43"/>
          </p15:clr>
        </p15:guide>
        <p15:guide id="9" orient="horz" pos="4315">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www.researchgate.net/institution/Kaunas_University_of_Technology" TargetMode="External"/><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hyperlink" Target="https://indico.cern.ch/event/1300007/" TargetMode="External"/><Relationship Id="rId4" Type="http://schemas.openxmlformats.org/officeDocument/2006/relationships/hyperlink" Target="https://indico.cern.ch/event/1204569/?view=standard_numbered"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hyperlink" Target="https://www.freepngimg.com/png/64888-spam-yahoo-internet-mail-message-email-gmail" TargetMode="External"/><Relationship Id="rId2" Type="http://schemas.openxmlformats.org/officeDocument/2006/relationships/image" Target="../media/image15.png"/><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5582" y="2876022"/>
            <a:ext cx="11036418" cy="2578571"/>
          </a:xfrm>
        </p:spPr>
        <p:txBody>
          <a:bodyPr>
            <a:noAutofit/>
          </a:bodyPr>
          <a:lstStyle/>
          <a:p>
            <a:pPr algn="ctr">
              <a:lnSpc>
                <a:spcPts val="3840"/>
              </a:lnSpc>
            </a:pPr>
            <a:r>
              <a:rPr lang="en-GB" sz="4400" dirty="0"/>
              <a:t>Teacher Engagement and Outreach</a:t>
            </a:r>
            <a:br>
              <a:rPr lang="en-GB" dirty="0"/>
            </a:br>
            <a:br>
              <a:rPr lang="en-GB" dirty="0"/>
            </a:br>
            <a:br>
              <a:rPr lang="en-GB" dirty="0"/>
            </a:br>
            <a:r>
              <a:rPr lang="en-GB" sz="2000" dirty="0"/>
              <a:t>2023 09 25</a:t>
            </a:r>
            <a:br>
              <a:rPr lang="en-GB" sz="2000" dirty="0"/>
            </a:br>
            <a:r>
              <a:rPr lang="en-GB" sz="2000" dirty="0"/>
              <a:t>Vilnius</a:t>
            </a:r>
            <a:endParaRPr lang="en-US" sz="2000" dirty="0"/>
          </a:p>
        </p:txBody>
      </p:sp>
      <p:sp>
        <p:nvSpPr>
          <p:cNvPr id="4" name="TextBox 3">
            <a:extLst>
              <a:ext uri="{FF2B5EF4-FFF2-40B4-BE49-F238E27FC236}">
                <a16:creationId xmlns:a16="http://schemas.microsoft.com/office/drawing/2014/main" id="{A7DDFE44-1F96-4003-84A8-2F40D06AFE74}"/>
              </a:ext>
            </a:extLst>
          </p:cNvPr>
          <p:cNvSpPr txBox="1"/>
          <p:nvPr/>
        </p:nvSpPr>
        <p:spPr>
          <a:xfrm>
            <a:off x="1932822" y="5362396"/>
            <a:ext cx="7233583" cy="1754326"/>
          </a:xfrm>
          <a:prstGeom prst="rect">
            <a:avLst/>
          </a:prstGeom>
          <a:noFill/>
        </p:spPr>
        <p:txBody>
          <a:bodyPr wrap="none" rtlCol="0">
            <a:spAutoFit/>
          </a:bodyPr>
          <a:lstStyle/>
          <a:p>
            <a:pPr fontAlgn="base"/>
            <a:r>
              <a:rPr lang="en-GB" dirty="0"/>
              <a:t>Assoc. Res. Prof. Andrius </a:t>
            </a:r>
            <a:r>
              <a:rPr lang="en-GB" dirty="0" err="1"/>
              <a:t>Juodagalvis</a:t>
            </a:r>
            <a:r>
              <a:rPr lang="en-GB" i="1" dirty="0"/>
              <a:t>, </a:t>
            </a:r>
            <a:r>
              <a:rPr lang="en-GB" dirty="0"/>
              <a:t>Assoc. Prof.</a:t>
            </a:r>
            <a:r>
              <a:rPr lang="en-GB" b="1" dirty="0"/>
              <a:t> </a:t>
            </a:r>
            <a:r>
              <a:rPr lang="en-GB" dirty="0"/>
              <a:t> </a:t>
            </a:r>
            <a:r>
              <a:rPr lang="lt-LT" dirty="0"/>
              <a:t>Aušra Kynienė</a:t>
            </a:r>
          </a:p>
          <a:p>
            <a:pPr fontAlgn="base"/>
            <a:r>
              <a:rPr lang="lt-LT" sz="1400" dirty="0"/>
              <a:t>VU </a:t>
            </a:r>
            <a:r>
              <a:rPr lang="lt-LT" sz="1400" dirty="0" err="1"/>
              <a:t>Physics</a:t>
            </a:r>
            <a:r>
              <a:rPr lang="lt-LT" sz="1400" dirty="0"/>
              <a:t> </a:t>
            </a:r>
            <a:r>
              <a:rPr lang="lt-LT" sz="1400" dirty="0" err="1"/>
              <a:t>faculty</a:t>
            </a:r>
            <a:r>
              <a:rPr lang="lt-LT" sz="1400" dirty="0"/>
              <a:t>, </a:t>
            </a:r>
            <a:r>
              <a:rPr lang="lt-LT" sz="1400" dirty="0" err="1"/>
              <a:t>Experimental</a:t>
            </a:r>
            <a:r>
              <a:rPr lang="lt-LT" sz="1400" dirty="0"/>
              <a:t> </a:t>
            </a:r>
            <a:r>
              <a:rPr lang="lt-LT" sz="1400" dirty="0" err="1"/>
              <a:t>nuclear</a:t>
            </a:r>
            <a:r>
              <a:rPr lang="lt-LT" sz="1400" dirty="0"/>
              <a:t> </a:t>
            </a:r>
            <a:r>
              <a:rPr lang="lt-LT" sz="1400" dirty="0" err="1"/>
              <a:t>and</a:t>
            </a:r>
            <a:r>
              <a:rPr lang="lt-LT" sz="1400" dirty="0"/>
              <a:t> </a:t>
            </a:r>
            <a:r>
              <a:rPr lang="lt-LT" sz="1400" dirty="0" err="1"/>
              <a:t>particle</a:t>
            </a:r>
            <a:r>
              <a:rPr lang="lt-LT" sz="1400" dirty="0"/>
              <a:t> </a:t>
            </a:r>
            <a:r>
              <a:rPr lang="lt-LT" sz="1400" dirty="0" err="1"/>
              <a:t>physics</a:t>
            </a:r>
            <a:r>
              <a:rPr lang="lt-LT" sz="1400" dirty="0"/>
              <a:t> </a:t>
            </a:r>
            <a:r>
              <a:rPr lang="lt-LT" sz="1400" dirty="0" err="1"/>
              <a:t>center</a:t>
            </a:r>
            <a:r>
              <a:rPr lang="lt-LT" dirty="0"/>
              <a:t> </a:t>
            </a:r>
            <a:endParaRPr lang="en-GB" dirty="0"/>
          </a:p>
          <a:p>
            <a:pPr fontAlgn="base"/>
            <a:r>
              <a:rPr lang="lt-LT" i="1" dirty="0"/>
              <a:t> </a:t>
            </a:r>
            <a:r>
              <a:rPr lang="en-GB" b="1" dirty="0"/>
              <a:t>Assoc. Prof. </a:t>
            </a:r>
            <a:r>
              <a:rPr lang="en-GB" dirty="0" err="1"/>
              <a:t>Brigita</a:t>
            </a:r>
            <a:r>
              <a:rPr lang="en-GB" dirty="0"/>
              <a:t> </a:t>
            </a:r>
            <a:r>
              <a:rPr lang="en-GB" dirty="0" err="1"/>
              <a:t>Abakevi</a:t>
            </a:r>
            <a:r>
              <a:rPr lang="lt-LT" dirty="0" err="1"/>
              <a:t>čienė</a:t>
            </a:r>
            <a:endParaRPr lang="lt-LT" dirty="0"/>
          </a:p>
          <a:p>
            <a:pPr fontAlgn="base"/>
            <a:r>
              <a:rPr lang="en-GB" sz="1400" dirty="0"/>
              <a:t>Kaunas University of Technology · Department of Physics</a:t>
            </a:r>
            <a:endParaRPr lang="en-GB" sz="1400" dirty="0">
              <a:hlinkClick r:id="rId3">
                <a:extLst>
                  <a:ext uri="{A12FA001-AC4F-418D-AE19-62706E023703}">
                    <ahyp:hlinkClr xmlns:ahyp="http://schemas.microsoft.com/office/drawing/2018/hyperlinkcolor" val="tx"/>
                  </a:ext>
                </a:extLst>
              </a:hlinkClick>
            </a:endParaRPr>
          </a:p>
          <a:p>
            <a:pPr fontAlgn="base"/>
            <a:endParaRPr lang="lt-LT" i="1" dirty="0"/>
          </a:p>
          <a:p>
            <a:endParaRPr lang="en-GB" dirty="0"/>
          </a:p>
        </p:txBody>
      </p:sp>
    </p:spTree>
    <p:extLst>
      <p:ext uri="{BB962C8B-B14F-4D97-AF65-F5344CB8AC3E}">
        <p14:creationId xmlns:p14="http://schemas.microsoft.com/office/powerpoint/2010/main" val="1837649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9045EFAC-9A97-4DA0-8314-03719266E788}"/>
              </a:ext>
            </a:extLst>
          </p:cNvPr>
          <p:cNvPicPr>
            <a:picLocks noGrp="1" noChangeAspect="1"/>
          </p:cNvPicPr>
          <p:nvPr>
            <p:ph type="pic" sz="quarter" idx="13"/>
          </p:nvPr>
        </p:nvPicPr>
        <p:blipFill>
          <a:blip r:embed="rId3"/>
          <a:srcRect l="17499" r="17499"/>
          <a:stretch>
            <a:fillRect/>
          </a:stretch>
        </p:blipFill>
        <p:spPr>
          <a:prstGeom prst="rect">
            <a:avLst/>
          </a:prstGeom>
        </p:spPr>
      </p:pic>
      <p:sp>
        <p:nvSpPr>
          <p:cNvPr id="3" name="Title 2">
            <a:extLst>
              <a:ext uri="{FF2B5EF4-FFF2-40B4-BE49-F238E27FC236}">
                <a16:creationId xmlns:a16="http://schemas.microsoft.com/office/drawing/2014/main" id="{15E8DC60-F036-5128-FBF2-0C7ADA5C7CF7}"/>
              </a:ext>
            </a:extLst>
          </p:cNvPr>
          <p:cNvSpPr>
            <a:spLocks noGrp="1"/>
          </p:cNvSpPr>
          <p:nvPr>
            <p:ph type="title"/>
          </p:nvPr>
        </p:nvSpPr>
        <p:spPr>
          <a:xfrm>
            <a:off x="435864" y="690042"/>
            <a:ext cx="3576408" cy="1405621"/>
          </a:xfrm>
        </p:spPr>
        <p:txBody>
          <a:bodyPr>
            <a:normAutofit fontScale="90000"/>
          </a:bodyPr>
          <a:lstStyle/>
          <a:p>
            <a:r>
              <a:rPr lang="en-GB" b="1" i="0" dirty="0">
                <a:solidFill>
                  <a:srgbClr val="000000"/>
                </a:solidFill>
                <a:effectLst/>
                <a:latin typeface="WordVisi_MSFontService"/>
              </a:rPr>
              <a:t>Short term student visits to CERN</a:t>
            </a:r>
            <a:endParaRPr lang="en-LT" dirty="0"/>
          </a:p>
        </p:txBody>
      </p:sp>
      <p:sp>
        <p:nvSpPr>
          <p:cNvPr id="4" name="Text Placeholder 3">
            <a:extLst>
              <a:ext uri="{FF2B5EF4-FFF2-40B4-BE49-F238E27FC236}">
                <a16:creationId xmlns:a16="http://schemas.microsoft.com/office/drawing/2014/main" id="{24BD1F02-5B29-06DE-2519-2B417A1E7B15}"/>
              </a:ext>
            </a:extLst>
          </p:cNvPr>
          <p:cNvSpPr>
            <a:spLocks noGrp="1"/>
          </p:cNvSpPr>
          <p:nvPr>
            <p:ph type="body" sz="quarter" idx="14"/>
          </p:nvPr>
        </p:nvSpPr>
        <p:spPr/>
        <p:txBody>
          <a:bodyPr>
            <a:normAutofit lnSpcReduction="10000"/>
          </a:bodyPr>
          <a:lstStyle/>
          <a:p>
            <a:r>
              <a:rPr lang="en-GB" b="1" i="0" dirty="0">
                <a:solidFill>
                  <a:srgbClr val="7030A0"/>
                </a:solidFill>
                <a:effectLst/>
                <a:latin typeface="WordVisi_MSFontService"/>
              </a:rPr>
              <a:t>October 22-28, 2022: </a:t>
            </a:r>
            <a:r>
              <a:rPr lang="en-GB" sz="1800" b="0" i="0" dirty="0">
                <a:solidFill>
                  <a:srgbClr val="000000"/>
                </a:solidFill>
                <a:effectLst/>
                <a:latin typeface="Times New Roman" panose="02020603050405020304" pitchFamily="18" charset="0"/>
              </a:rPr>
              <a:t>first visit at </a:t>
            </a:r>
            <a:r>
              <a:rPr lang="en-GB" sz="1800" b="0" i="0" u="sng" strike="noStrike" dirty="0">
                <a:solidFill>
                  <a:schemeClr val="bg2">
                    <a:lumMod val="25000"/>
                  </a:schemeClr>
                </a:solidFill>
                <a:effectLst/>
                <a:latin typeface="Times New Roman" panose="02020603050405020304" pitchFamily="18" charset="0"/>
                <a:hlinkClick r:id="rId4">
                  <a:extLst>
                    <a:ext uri="{A12FA001-AC4F-418D-AE19-62706E023703}">
                      <ahyp:hlinkClr xmlns:ahyp="http://schemas.microsoft.com/office/drawing/2018/hyperlinkcolor" val="tx"/>
                    </a:ext>
                  </a:extLst>
                </a:hlinkClick>
              </a:rPr>
              <a:t>“CERN-Lithuanian Entrepreneurship Week”</a:t>
            </a:r>
            <a:r>
              <a:rPr lang="en-GB" sz="1800" b="0" i="0" dirty="0">
                <a:solidFill>
                  <a:schemeClr val="bg2">
                    <a:lumMod val="25000"/>
                  </a:schemeClr>
                </a:solidFill>
                <a:effectLst/>
                <a:latin typeface="Times New Roman" panose="02020603050405020304" pitchFamily="18" charset="0"/>
              </a:rPr>
              <a:t> event (20 students and 5 lecturers) - </a:t>
            </a:r>
          </a:p>
          <a:p>
            <a:r>
              <a:rPr lang="en-GB" b="1" i="0" dirty="0">
                <a:solidFill>
                  <a:srgbClr val="7030A0"/>
                </a:solidFill>
                <a:effectLst/>
                <a:latin typeface="WordVisi_MSFontService"/>
              </a:rPr>
              <a:t>September 18-22, 2023</a:t>
            </a:r>
            <a:r>
              <a:rPr lang="en-GB" sz="1800" dirty="0">
                <a:solidFill>
                  <a:srgbClr val="000000"/>
                </a:solidFill>
                <a:latin typeface="Times New Roman" panose="02020603050405020304" pitchFamily="18" charset="0"/>
              </a:rPr>
              <a:t>: </a:t>
            </a:r>
            <a:r>
              <a:rPr lang="en-GB" sz="1800" b="0" i="0" u="sng" strike="noStrike" dirty="0">
                <a:solidFill>
                  <a:schemeClr val="accent3"/>
                </a:solidFill>
                <a:effectLst/>
                <a:latin typeface="Times New Roman" panose="02020603050405020304" pitchFamily="18" charset="0"/>
                <a:hlinkClick r:id="rId5">
                  <a:extLst>
                    <a:ext uri="{A12FA001-AC4F-418D-AE19-62706E023703}">
                      <ahyp:hlinkClr xmlns:ahyp="http://schemas.microsoft.com/office/drawing/2018/hyperlinkcolor" val="tx"/>
                    </a:ext>
                  </a:extLst>
                </a:hlinkClick>
              </a:rPr>
              <a:t>“Lithuanians at IdeaSquare”</a:t>
            </a:r>
            <a:r>
              <a:rPr lang="en-GB" sz="1800" u="sng" strike="noStrike" dirty="0">
                <a:solidFill>
                  <a:schemeClr val="accent3"/>
                </a:solidFill>
                <a:latin typeface="Times New Roman" panose="02020603050405020304" pitchFamily="18" charset="0"/>
              </a:rPr>
              <a:t> </a:t>
            </a:r>
            <a:r>
              <a:rPr lang="en-GB" sz="1800" u="sng" strike="noStrike" dirty="0">
                <a:solidFill>
                  <a:srgbClr val="000000"/>
                </a:solidFill>
                <a:latin typeface="Times New Roman" panose="02020603050405020304" pitchFamily="18" charset="0"/>
              </a:rPr>
              <a:t>(18 students and 6 lecturers) – incoming</a:t>
            </a:r>
          </a:p>
          <a:p>
            <a:r>
              <a:rPr lang="en-GB" b="1" dirty="0">
                <a:solidFill>
                  <a:srgbClr val="7030A0"/>
                </a:solidFill>
                <a:latin typeface="WordVisi_MSFontService"/>
              </a:rPr>
              <a:t>November 27 – December 02, 2023</a:t>
            </a:r>
            <a:r>
              <a:rPr lang="en-GB" sz="1800" b="0" i="0" u="sng" dirty="0">
                <a:solidFill>
                  <a:srgbClr val="000000"/>
                </a:solidFill>
                <a:effectLst/>
                <a:latin typeface="Times New Roman" panose="02020603050405020304" pitchFamily="18" charset="0"/>
              </a:rPr>
              <a:t>: </a:t>
            </a:r>
            <a:r>
              <a:rPr lang="en-GB" sz="1800" u="sng" dirty="0">
                <a:solidFill>
                  <a:srgbClr val="000000"/>
                </a:solidFill>
                <a:latin typeface="Times New Roman" panose="02020603050405020304" pitchFamily="18" charset="0"/>
              </a:rPr>
              <a:t>PhD student from Kaunas University of Technology will visit CERN</a:t>
            </a:r>
            <a:endParaRPr lang="en-LT" sz="1800" u="sng"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3710346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9045EFAC-9A97-4DA0-8314-03719266E788}"/>
              </a:ext>
            </a:extLst>
          </p:cNvPr>
          <p:cNvPicPr>
            <a:picLocks noGrp="1" noChangeAspect="1"/>
          </p:cNvPicPr>
          <p:nvPr>
            <p:ph type="pic" sz="quarter" idx="13"/>
          </p:nvPr>
        </p:nvPicPr>
        <p:blipFill>
          <a:blip r:embed="rId3"/>
          <a:srcRect l="17499" r="17499"/>
          <a:stretch>
            <a:fillRect/>
          </a:stretch>
        </p:blipFill>
        <p:spPr>
          <a:prstGeom prst="rect">
            <a:avLst/>
          </a:prstGeom>
        </p:spPr>
      </p:pic>
      <p:sp>
        <p:nvSpPr>
          <p:cNvPr id="3" name="Title 2">
            <a:extLst>
              <a:ext uri="{FF2B5EF4-FFF2-40B4-BE49-F238E27FC236}">
                <a16:creationId xmlns:a16="http://schemas.microsoft.com/office/drawing/2014/main" id="{15E8DC60-F036-5128-FBF2-0C7ADA5C7CF7}"/>
              </a:ext>
            </a:extLst>
          </p:cNvPr>
          <p:cNvSpPr>
            <a:spLocks noGrp="1"/>
          </p:cNvSpPr>
          <p:nvPr>
            <p:ph type="title"/>
          </p:nvPr>
        </p:nvSpPr>
        <p:spPr>
          <a:xfrm>
            <a:off x="435864" y="690042"/>
            <a:ext cx="3576408" cy="1405621"/>
          </a:xfrm>
        </p:spPr>
        <p:txBody>
          <a:bodyPr>
            <a:normAutofit/>
          </a:bodyPr>
          <a:lstStyle/>
          <a:p>
            <a:r>
              <a:rPr lang="en-GB" sz="2800" b="1" i="0" dirty="0">
                <a:solidFill>
                  <a:srgbClr val="000000"/>
                </a:solidFill>
                <a:effectLst/>
                <a:latin typeface="Times New Roman" panose="02020603050405020304" pitchFamily="18" charset="0"/>
              </a:rPr>
              <a:t>Participation in the CERN Summer Student Program</a:t>
            </a:r>
            <a:r>
              <a:rPr lang="en-GB" sz="2800" b="0" i="0" dirty="0">
                <a:solidFill>
                  <a:srgbClr val="000000"/>
                </a:solidFill>
                <a:effectLst/>
                <a:latin typeface="Times New Roman" panose="02020603050405020304" pitchFamily="18" charset="0"/>
              </a:rPr>
              <a:t> </a:t>
            </a:r>
            <a:endParaRPr lang="en-LT" sz="2800" dirty="0"/>
          </a:p>
        </p:txBody>
      </p:sp>
      <p:sp>
        <p:nvSpPr>
          <p:cNvPr id="4" name="Text Placeholder 3">
            <a:extLst>
              <a:ext uri="{FF2B5EF4-FFF2-40B4-BE49-F238E27FC236}">
                <a16:creationId xmlns:a16="http://schemas.microsoft.com/office/drawing/2014/main" id="{24BD1F02-5B29-06DE-2519-2B417A1E7B15}"/>
              </a:ext>
            </a:extLst>
          </p:cNvPr>
          <p:cNvSpPr>
            <a:spLocks noGrp="1"/>
          </p:cNvSpPr>
          <p:nvPr>
            <p:ph type="body" sz="quarter" idx="14"/>
          </p:nvPr>
        </p:nvSpPr>
        <p:spPr/>
        <p:txBody>
          <a:bodyPr>
            <a:normAutofit/>
          </a:bodyPr>
          <a:lstStyle/>
          <a:p>
            <a:r>
              <a:rPr lang="en-GB" b="0" i="0" dirty="0">
                <a:solidFill>
                  <a:srgbClr val="000000"/>
                </a:solidFill>
                <a:effectLst/>
                <a:latin typeface="Times New Roman" panose="02020603050405020304" pitchFamily="18" charset="0"/>
              </a:rPr>
              <a:t>One student from Kaunas University of Technology took part at CERN Summer Student Program from July till August of 2023</a:t>
            </a:r>
            <a:endParaRPr lang="en-LT" sz="1800" u="sng" dirty="0">
              <a:solidFill>
                <a:srgbClr val="000000"/>
              </a:solidFill>
              <a:latin typeface="Times New Roman" panose="02020603050405020304" pitchFamily="18" charset="0"/>
            </a:endParaRPr>
          </a:p>
        </p:txBody>
      </p:sp>
      <p:pic>
        <p:nvPicPr>
          <p:cNvPr id="1026" name="Picture 2" descr="38152746 2042200712497537 1119866590188273664 o">
            <a:extLst>
              <a:ext uri="{FF2B5EF4-FFF2-40B4-BE49-F238E27FC236}">
                <a16:creationId xmlns:a16="http://schemas.microsoft.com/office/drawing/2014/main" id="{BA94FA9A-4100-C09E-E8FE-73193A806F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7135" y="0"/>
            <a:ext cx="1030553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4495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5E8DC60-F036-5128-FBF2-0C7ADA5C7CF7}"/>
              </a:ext>
            </a:extLst>
          </p:cNvPr>
          <p:cNvSpPr>
            <a:spLocks noGrp="1"/>
          </p:cNvSpPr>
          <p:nvPr>
            <p:ph type="title"/>
          </p:nvPr>
        </p:nvSpPr>
        <p:spPr>
          <a:xfrm>
            <a:off x="435864" y="282079"/>
            <a:ext cx="3576408" cy="1405621"/>
          </a:xfrm>
        </p:spPr>
        <p:txBody>
          <a:bodyPr>
            <a:noAutofit/>
          </a:bodyPr>
          <a:lstStyle/>
          <a:p>
            <a:r>
              <a:rPr lang="en-GB" sz="2400" b="1" i="0" dirty="0">
                <a:solidFill>
                  <a:srgbClr val="000000"/>
                </a:solidFill>
                <a:effectLst/>
                <a:latin typeface="Times New Roman" panose="02020603050405020304" pitchFamily="18" charset="0"/>
              </a:rPr>
              <a:t>Presentations, seminars and workshops for primary and secondary schools pupils, as well as for university students</a:t>
            </a:r>
            <a:endParaRPr lang="en-LT" sz="2400" dirty="0"/>
          </a:p>
        </p:txBody>
      </p:sp>
      <p:sp>
        <p:nvSpPr>
          <p:cNvPr id="4" name="Text Placeholder 3">
            <a:extLst>
              <a:ext uri="{FF2B5EF4-FFF2-40B4-BE49-F238E27FC236}">
                <a16:creationId xmlns:a16="http://schemas.microsoft.com/office/drawing/2014/main" id="{24BD1F02-5B29-06DE-2519-2B417A1E7B15}"/>
              </a:ext>
            </a:extLst>
          </p:cNvPr>
          <p:cNvSpPr>
            <a:spLocks noGrp="1"/>
          </p:cNvSpPr>
          <p:nvPr>
            <p:ph type="body" sz="quarter" idx="14"/>
          </p:nvPr>
        </p:nvSpPr>
        <p:spPr>
          <a:xfrm>
            <a:off x="435864" y="2264898"/>
            <a:ext cx="3576408" cy="4147486"/>
          </a:xfrm>
        </p:spPr>
        <p:txBody>
          <a:bodyPr>
            <a:normAutofit/>
          </a:bodyPr>
          <a:lstStyle/>
          <a:p>
            <a:r>
              <a:rPr lang="en-GB" b="0" i="0" dirty="0">
                <a:solidFill>
                  <a:srgbClr val="000000"/>
                </a:solidFill>
                <a:effectLst/>
                <a:latin typeface="Times New Roman" panose="02020603050405020304" pitchFamily="18" charset="0"/>
              </a:rPr>
              <a:t>“</a:t>
            </a:r>
            <a:r>
              <a:rPr lang="en-GB" b="1" i="1" dirty="0">
                <a:solidFill>
                  <a:srgbClr val="000000"/>
                </a:solidFill>
                <a:effectLst/>
                <a:latin typeface="Times New Roman" panose="02020603050405020304" pitchFamily="18" charset="0"/>
              </a:rPr>
              <a:t>International </a:t>
            </a:r>
            <a:r>
              <a:rPr lang="en-GB" b="1" i="1" dirty="0" err="1">
                <a:solidFill>
                  <a:srgbClr val="000000"/>
                </a:solidFill>
                <a:effectLst/>
                <a:latin typeface="Times New Roman" panose="02020603050405020304" pitchFamily="18" charset="0"/>
              </a:rPr>
              <a:t>MasterClass</a:t>
            </a:r>
            <a:r>
              <a:rPr lang="en-GB" b="1" i="1" dirty="0">
                <a:solidFill>
                  <a:srgbClr val="000000"/>
                </a:solidFill>
                <a:effectLst/>
                <a:latin typeface="Times New Roman" panose="02020603050405020304" pitchFamily="18" charset="0"/>
              </a:rPr>
              <a:t>: Hands on Particle Physics</a:t>
            </a:r>
            <a:r>
              <a:rPr lang="en-GB" b="0" i="0" dirty="0">
                <a:solidFill>
                  <a:srgbClr val="000000"/>
                </a:solidFill>
                <a:effectLst/>
                <a:latin typeface="Times New Roman" panose="02020603050405020304" pitchFamily="18" charset="0"/>
              </a:rPr>
              <a:t>”:</a:t>
            </a:r>
          </a:p>
          <a:p>
            <a:r>
              <a:rPr lang="en-GB" sz="1800" u="sng" dirty="0">
                <a:solidFill>
                  <a:srgbClr val="000000"/>
                </a:solidFill>
                <a:latin typeface="Times New Roman" panose="02020603050405020304" pitchFamily="18" charset="0"/>
              </a:rPr>
              <a:t>2018 – VU and VGTU</a:t>
            </a:r>
          </a:p>
          <a:p>
            <a:r>
              <a:rPr lang="en-GB" sz="1800" u="sng" dirty="0">
                <a:solidFill>
                  <a:srgbClr val="000000"/>
                </a:solidFill>
                <a:latin typeface="Times New Roman" panose="02020603050405020304" pitchFamily="18" charset="0"/>
              </a:rPr>
              <a:t>2019 and 2020 – VU, VGTU, KTU</a:t>
            </a:r>
          </a:p>
          <a:p>
            <a:r>
              <a:rPr lang="en-GB" sz="1800" u="sng" dirty="0">
                <a:solidFill>
                  <a:srgbClr val="000000"/>
                </a:solidFill>
                <a:latin typeface="Times New Roman" panose="02020603050405020304" pitchFamily="18" charset="0"/>
              </a:rPr>
              <a:t>2021 and 2022 – VU, VGTU, KTU virtual due pandemic situation</a:t>
            </a:r>
          </a:p>
          <a:p>
            <a:r>
              <a:rPr lang="en-GB" sz="1800" u="sng" dirty="0">
                <a:solidFill>
                  <a:srgbClr val="000000"/>
                </a:solidFill>
                <a:latin typeface="Times New Roman" panose="02020603050405020304" pitchFamily="18" charset="0"/>
              </a:rPr>
              <a:t>2023 – VU, KTU, VGTU</a:t>
            </a:r>
            <a:endParaRPr lang="en-LT" sz="1800" u="sng" dirty="0">
              <a:solidFill>
                <a:srgbClr val="000000"/>
              </a:solidFill>
              <a:latin typeface="Times New Roman" panose="02020603050405020304" pitchFamily="18" charset="0"/>
            </a:endParaRPr>
          </a:p>
        </p:txBody>
      </p:sp>
      <p:pic>
        <p:nvPicPr>
          <p:cNvPr id="2050" name="Picture 2">
            <a:extLst>
              <a:ext uri="{FF2B5EF4-FFF2-40B4-BE49-F238E27FC236}">
                <a16:creationId xmlns:a16="http://schemas.microsoft.com/office/drawing/2014/main" id="{5C026B27-FCAF-483B-089B-5F75D282D998}"/>
              </a:ext>
            </a:extLst>
          </p:cNvPr>
          <p:cNvPicPr>
            <a:picLocks noGrp="1" noChangeAspect="1" noChangeArrowheads="1"/>
          </p:cNvPicPr>
          <p:nvPr>
            <p:ph type="pic" sz="quarter" idx="13"/>
          </p:nvPr>
        </p:nvPicPr>
        <p:blipFill>
          <a:blip r:embed="rId3">
            <a:extLst>
              <a:ext uri="{28A0092B-C50C-407E-A947-70E740481C1C}">
                <a14:useLocalDpi xmlns:a14="http://schemas.microsoft.com/office/drawing/2010/main" val="0"/>
              </a:ext>
            </a:extLst>
          </a:blip>
          <a:srcRect l="23222" r="23222"/>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2490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5E8DC60-F036-5128-FBF2-0C7ADA5C7CF7}"/>
              </a:ext>
            </a:extLst>
          </p:cNvPr>
          <p:cNvSpPr>
            <a:spLocks noGrp="1"/>
          </p:cNvSpPr>
          <p:nvPr>
            <p:ph type="title"/>
          </p:nvPr>
        </p:nvSpPr>
        <p:spPr>
          <a:xfrm>
            <a:off x="435864" y="282079"/>
            <a:ext cx="3576408" cy="1405621"/>
          </a:xfrm>
        </p:spPr>
        <p:txBody>
          <a:bodyPr>
            <a:noAutofit/>
          </a:bodyPr>
          <a:lstStyle/>
          <a:p>
            <a:r>
              <a:rPr lang="en-GB" sz="2400" b="1" i="0" dirty="0">
                <a:solidFill>
                  <a:srgbClr val="000000"/>
                </a:solidFill>
                <a:effectLst/>
                <a:latin typeface="Times New Roman" panose="02020603050405020304" pitchFamily="18" charset="0"/>
              </a:rPr>
              <a:t>Presentations, seminars and workshops for primary and secondary schools pupils, as well as for university students</a:t>
            </a:r>
            <a:endParaRPr lang="en-LT" sz="2400" dirty="0"/>
          </a:p>
        </p:txBody>
      </p:sp>
      <p:sp>
        <p:nvSpPr>
          <p:cNvPr id="4" name="Text Placeholder 3">
            <a:extLst>
              <a:ext uri="{FF2B5EF4-FFF2-40B4-BE49-F238E27FC236}">
                <a16:creationId xmlns:a16="http://schemas.microsoft.com/office/drawing/2014/main" id="{24BD1F02-5B29-06DE-2519-2B417A1E7B15}"/>
              </a:ext>
            </a:extLst>
          </p:cNvPr>
          <p:cNvSpPr>
            <a:spLocks noGrp="1"/>
          </p:cNvSpPr>
          <p:nvPr>
            <p:ph type="body" sz="quarter" idx="14"/>
          </p:nvPr>
        </p:nvSpPr>
        <p:spPr>
          <a:xfrm>
            <a:off x="435864" y="2841674"/>
            <a:ext cx="3576408" cy="4147486"/>
          </a:xfrm>
        </p:spPr>
        <p:txBody>
          <a:bodyPr>
            <a:normAutofit/>
          </a:bodyPr>
          <a:lstStyle/>
          <a:p>
            <a:r>
              <a:rPr lang="en-GB" b="0" i="0" dirty="0">
                <a:solidFill>
                  <a:srgbClr val="000000"/>
                </a:solidFill>
                <a:effectLst/>
                <a:latin typeface="Times New Roman" panose="02020603050405020304" pitchFamily="18" charset="0"/>
              </a:rPr>
              <a:t>“</a:t>
            </a:r>
            <a:r>
              <a:rPr lang="en-GB" b="1" i="1" dirty="0">
                <a:solidFill>
                  <a:srgbClr val="000000"/>
                </a:solidFill>
                <a:effectLst/>
                <a:latin typeface="Times New Roman" panose="02020603050405020304" pitchFamily="18" charset="0"/>
              </a:rPr>
              <a:t>T</a:t>
            </a:r>
            <a:r>
              <a:rPr lang="lt-LT" sz="1800" b="1" i="1" dirty="0" err="1">
                <a:solidFill>
                  <a:srgbClr val="000000"/>
                </a:solidFill>
                <a:effectLst/>
                <a:latin typeface="Times New Roman" panose="02020603050405020304" pitchFamily="18" charset="0"/>
              </a:rPr>
              <a:t>he</a:t>
            </a:r>
            <a:r>
              <a:rPr lang="lt-LT" sz="1800" b="1" i="1" dirty="0">
                <a:solidFill>
                  <a:srgbClr val="000000"/>
                </a:solidFill>
                <a:effectLst/>
                <a:latin typeface="Times New Roman" panose="02020603050405020304" pitchFamily="18" charset="0"/>
              </a:rPr>
              <a:t> </a:t>
            </a:r>
            <a:r>
              <a:rPr lang="lt-LT" sz="1800" b="1" i="1" dirty="0" err="1">
                <a:solidFill>
                  <a:srgbClr val="000000"/>
                </a:solidFill>
                <a:effectLst/>
                <a:latin typeface="Times New Roman" panose="02020603050405020304" pitchFamily="18" charset="0"/>
              </a:rPr>
              <a:t>Particle</a:t>
            </a:r>
            <a:r>
              <a:rPr lang="lt-LT" sz="1800" b="1" i="1" dirty="0">
                <a:solidFill>
                  <a:srgbClr val="000000"/>
                </a:solidFill>
                <a:effectLst/>
                <a:latin typeface="Times New Roman" panose="02020603050405020304" pitchFamily="18" charset="0"/>
              </a:rPr>
              <a:t> </a:t>
            </a:r>
            <a:r>
              <a:rPr lang="lt-LT" sz="1800" b="1" i="1" dirty="0" err="1">
                <a:solidFill>
                  <a:srgbClr val="000000"/>
                </a:solidFill>
                <a:effectLst/>
                <a:latin typeface="Times New Roman" panose="02020603050405020304" pitchFamily="18" charset="0"/>
              </a:rPr>
              <a:t>Therapy</a:t>
            </a:r>
            <a:r>
              <a:rPr lang="lt-LT" sz="1800" b="1" i="1" dirty="0">
                <a:solidFill>
                  <a:srgbClr val="000000"/>
                </a:solidFill>
                <a:effectLst/>
                <a:latin typeface="Times New Roman" panose="02020603050405020304" pitchFamily="18" charset="0"/>
              </a:rPr>
              <a:t> </a:t>
            </a:r>
            <a:r>
              <a:rPr lang="lt-LT" sz="1800" b="1" i="1" dirty="0" err="1">
                <a:solidFill>
                  <a:srgbClr val="000000"/>
                </a:solidFill>
                <a:effectLst/>
                <a:latin typeface="Times New Roman" panose="02020603050405020304" pitchFamily="18" charset="0"/>
              </a:rPr>
              <a:t>MasterClass</a:t>
            </a:r>
            <a:r>
              <a:rPr lang="en-GB" b="0" i="0" dirty="0">
                <a:solidFill>
                  <a:srgbClr val="000000"/>
                </a:solidFill>
                <a:effectLst/>
                <a:latin typeface="Times New Roman" panose="02020603050405020304" pitchFamily="18" charset="0"/>
              </a:rPr>
              <a:t>”:</a:t>
            </a:r>
          </a:p>
          <a:p>
            <a:endParaRPr lang="en-GB" b="0" i="0" dirty="0">
              <a:solidFill>
                <a:srgbClr val="000000"/>
              </a:solidFill>
              <a:effectLst/>
              <a:latin typeface="Times New Roman" panose="02020603050405020304" pitchFamily="18" charset="0"/>
            </a:endParaRPr>
          </a:p>
          <a:p>
            <a:r>
              <a:rPr lang="en-GB" sz="1800" u="sng" dirty="0">
                <a:solidFill>
                  <a:srgbClr val="000000"/>
                </a:solidFill>
                <a:latin typeface="Times New Roman" panose="02020603050405020304" pitchFamily="18" charset="0"/>
              </a:rPr>
              <a:t>2021 – VU, KTU, NVI virtual due pandemic situation</a:t>
            </a:r>
          </a:p>
          <a:p>
            <a:r>
              <a:rPr lang="en-GB" sz="1800" u="sng" dirty="0">
                <a:solidFill>
                  <a:srgbClr val="000000"/>
                </a:solidFill>
                <a:latin typeface="Times New Roman" panose="02020603050405020304" pitchFamily="18" charset="0"/>
              </a:rPr>
              <a:t>2022 VU, KTU, NVI, LSMU virtual due pandemic situation</a:t>
            </a:r>
          </a:p>
          <a:p>
            <a:r>
              <a:rPr lang="en-GB" sz="1800" u="sng" dirty="0">
                <a:solidFill>
                  <a:srgbClr val="000000"/>
                </a:solidFill>
                <a:latin typeface="Times New Roman" panose="02020603050405020304" pitchFamily="18" charset="0"/>
              </a:rPr>
              <a:t>2023 – VU, KTU, NVI, LSMU</a:t>
            </a:r>
            <a:endParaRPr lang="en-LT" sz="1800" u="sng" dirty="0">
              <a:solidFill>
                <a:srgbClr val="000000"/>
              </a:solidFill>
              <a:latin typeface="Times New Roman" panose="02020603050405020304" pitchFamily="18" charset="0"/>
            </a:endParaRPr>
          </a:p>
        </p:txBody>
      </p:sp>
      <p:sp>
        <p:nvSpPr>
          <p:cNvPr id="2" name="Picture Placeholder 1">
            <a:extLst>
              <a:ext uri="{FF2B5EF4-FFF2-40B4-BE49-F238E27FC236}">
                <a16:creationId xmlns:a16="http://schemas.microsoft.com/office/drawing/2014/main" id="{633F00E1-B742-FAAE-C0C0-15DB053A8FC8}"/>
              </a:ext>
            </a:extLst>
          </p:cNvPr>
          <p:cNvSpPr>
            <a:spLocks noGrp="1"/>
          </p:cNvSpPr>
          <p:nvPr>
            <p:ph type="pic" sz="quarter" idx="13"/>
          </p:nvPr>
        </p:nvSpPr>
        <p:spPr/>
      </p:sp>
      <p:pic>
        <p:nvPicPr>
          <p:cNvPr id="3076" name="Picture 4">
            <a:extLst>
              <a:ext uri="{FF2B5EF4-FFF2-40B4-BE49-F238E27FC236}">
                <a16:creationId xmlns:a16="http://schemas.microsoft.com/office/drawing/2014/main" id="{10C6EEDD-C471-1A62-9DCD-68E7CED7F3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7136" y="0"/>
            <a:ext cx="7674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3988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B8D3909-E20B-4FD1-8637-64D16304C9C3}"/>
              </a:ext>
            </a:extLst>
          </p:cNvPr>
          <p:cNvSpPr txBox="1"/>
          <p:nvPr/>
        </p:nvSpPr>
        <p:spPr>
          <a:xfrm>
            <a:off x="171839" y="812828"/>
            <a:ext cx="11016862" cy="8956298"/>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lIns="91440" tIns="45720" rIns="91440" bIns="45720" rtlCol="0" anchor="t">
            <a:spAutoFit/>
          </a:bodyPr>
          <a:lstStyle/>
          <a:p>
            <a:pPr marL="400050" indent="-400050">
              <a:buFont typeface="+mj-lt"/>
              <a:buAutoNum type="romanUcPeriod"/>
            </a:pPr>
            <a:r>
              <a:rPr lang="en-GB" dirty="0"/>
              <a:t>The </a:t>
            </a:r>
            <a:r>
              <a:rPr lang="en-GB" b="1" dirty="0"/>
              <a:t>Baltic</a:t>
            </a:r>
            <a:r>
              <a:rPr lang="en-GB" dirty="0"/>
              <a:t> </a:t>
            </a:r>
            <a:r>
              <a:rPr lang="en-GB" b="1" dirty="0"/>
              <a:t>Teacher Programme 2021 (</a:t>
            </a:r>
            <a:r>
              <a:rPr lang="en-GB" dirty="0"/>
              <a:t>from 25-30 April 2021)</a:t>
            </a:r>
            <a:endParaRPr lang="lt-LT" dirty="0"/>
          </a:p>
          <a:p>
            <a:r>
              <a:rPr lang="lt-LT" dirty="0"/>
              <a:t>      </a:t>
            </a:r>
            <a:r>
              <a:rPr lang="en-GB" dirty="0"/>
              <a:t>10 teachers were selected</a:t>
            </a:r>
            <a:endParaRPr lang="lt-LT" dirty="0"/>
          </a:p>
          <a:p>
            <a:r>
              <a:rPr lang="lt-LT" dirty="0"/>
              <a:t>      </a:t>
            </a:r>
            <a:r>
              <a:rPr lang="en-GB" dirty="0"/>
              <a:t>The </a:t>
            </a:r>
            <a:r>
              <a:rPr lang="en-GB" b="1" dirty="0"/>
              <a:t>Baltic</a:t>
            </a:r>
            <a:r>
              <a:rPr lang="en-GB" dirty="0"/>
              <a:t> </a:t>
            </a:r>
            <a:r>
              <a:rPr lang="en-GB" b="1" dirty="0"/>
              <a:t>Teacher Programme 2022 (</a:t>
            </a:r>
            <a:r>
              <a:rPr lang="en-GB" i="1" dirty="0"/>
              <a:t>from 3-9 April 2022</a:t>
            </a:r>
            <a:r>
              <a:rPr lang="en-GB" dirty="0"/>
              <a:t>)</a:t>
            </a:r>
            <a:endParaRPr lang="lt-LT" b="1" dirty="0"/>
          </a:p>
          <a:p>
            <a:r>
              <a:rPr lang="lt-LT" b="1" dirty="0"/>
              <a:t>      </a:t>
            </a:r>
            <a:r>
              <a:rPr lang="en-GB" b="1" dirty="0"/>
              <a:t>Cancelled due to COVID-19</a:t>
            </a:r>
            <a:endParaRPr lang="en-GB" dirty="0"/>
          </a:p>
          <a:p>
            <a:endParaRPr lang="lt-LT" dirty="0"/>
          </a:p>
          <a:p>
            <a:r>
              <a:rPr lang="en-GB" b="1" i="1" dirty="0"/>
              <a:t>The Baltic Teacher Programme 23-28 April 2023.</a:t>
            </a:r>
          </a:p>
          <a:p>
            <a:r>
              <a:rPr lang="en-GB" dirty="0"/>
              <a:t>Lectures, on-site visits, exhibitions, and hands-on workshops will introduce its participants to </a:t>
            </a:r>
          </a:p>
          <a:p>
            <a:r>
              <a:rPr lang="en-GB" dirty="0"/>
              <a:t>cutting-edge particle physics. Participants will return to Lithuania as ambassadors who will pass on </a:t>
            </a:r>
          </a:p>
          <a:p>
            <a:r>
              <a:rPr lang="en-GB" dirty="0"/>
              <a:t>new physics trends to a new generation of physicists, engineers, IT professionals...</a:t>
            </a:r>
          </a:p>
          <a:p>
            <a:endParaRPr lang="en-GB" dirty="0"/>
          </a:p>
          <a:p>
            <a:r>
              <a:rPr lang="en-GB" b="1" dirty="0"/>
              <a:t>September 2023 incoming teachers selection</a:t>
            </a:r>
          </a:p>
          <a:p>
            <a:endParaRPr lang="lt-LT" dirty="0"/>
          </a:p>
          <a:p>
            <a:r>
              <a:rPr lang="lt-LT" dirty="0"/>
              <a:t>II.</a:t>
            </a:r>
            <a:r>
              <a:rPr lang="lt-LT" b="1" i="1" dirty="0"/>
              <a:t> </a:t>
            </a:r>
            <a:r>
              <a:rPr lang="en-GB" b="1" i="1" dirty="0"/>
              <a:t>Modern physics is reinforced in the updated secondary and primary</a:t>
            </a:r>
            <a:r>
              <a:rPr lang="lt-LT" b="1" i="1" dirty="0"/>
              <a:t> </a:t>
            </a:r>
            <a:r>
              <a:rPr lang="lt-LT" b="1" i="1" dirty="0" err="1"/>
              <a:t>school</a:t>
            </a:r>
            <a:r>
              <a:rPr lang="lt-LT" b="1" i="1" dirty="0"/>
              <a:t> </a:t>
            </a:r>
            <a:r>
              <a:rPr lang="en-GB" b="1" i="1" dirty="0"/>
              <a:t>curricula</a:t>
            </a:r>
            <a:endParaRPr lang="lt-LT" b="1" i="1" dirty="0"/>
          </a:p>
          <a:p>
            <a:endParaRPr lang="lt-LT" b="1" i="1" dirty="0"/>
          </a:p>
          <a:p>
            <a:r>
              <a:rPr lang="lt-LT" dirty="0"/>
              <a:t>III. </a:t>
            </a:r>
            <a:r>
              <a:rPr lang="lt-LT" b="1" i="1" dirty="0"/>
              <a:t>I</a:t>
            </a:r>
            <a:r>
              <a:rPr lang="en-GB" b="1" i="1" dirty="0" err="1"/>
              <a:t>nitial</a:t>
            </a:r>
            <a:r>
              <a:rPr lang="en-GB" b="1" i="1" dirty="0"/>
              <a:t> activities with pupils in STEM centres developed</a:t>
            </a:r>
            <a:endParaRPr lang="lt-LT" b="1" i="1" dirty="0"/>
          </a:p>
          <a:p>
            <a:endParaRPr lang="lt-LT" b="1" i="1" dirty="0"/>
          </a:p>
          <a:p>
            <a:r>
              <a:rPr lang="lt-LT" dirty="0"/>
              <a:t>IV. </a:t>
            </a:r>
            <a:r>
              <a:rPr lang="en-GB" b="1" i="1" dirty="0"/>
              <a:t>A "Modern Physics in School" qualification programme for teachers to implement new curricula</a:t>
            </a:r>
          </a:p>
          <a:p>
            <a:endParaRPr lang="lt-LT" b="1" i="1" dirty="0"/>
          </a:p>
          <a:p>
            <a:r>
              <a:rPr lang="lt-LT" dirty="0"/>
              <a:t>V. </a:t>
            </a:r>
            <a:r>
              <a:rPr lang="en-GB" b="1" i="1" dirty="0"/>
              <a:t>Purchase of equipment to implement teacher training</a:t>
            </a:r>
          </a:p>
          <a:p>
            <a:r>
              <a:rPr lang="en-GB" dirty="0"/>
              <a:t>VI. </a:t>
            </a:r>
            <a:r>
              <a:rPr lang="en-GB" b="1" i="1" dirty="0"/>
              <a:t>Educational</a:t>
            </a:r>
            <a:r>
              <a:rPr lang="en-GB" b="0" i="0" dirty="0">
                <a:solidFill>
                  <a:srgbClr val="000000"/>
                </a:solidFill>
                <a:effectLst/>
                <a:latin typeface="Times New Roman" panose="02020603050405020304" pitchFamily="18" charset="0"/>
              </a:rPr>
              <a:t> </a:t>
            </a:r>
            <a:r>
              <a:rPr lang="en-GB" b="1" i="1" dirty="0"/>
              <a:t>sessions</a:t>
            </a:r>
            <a:r>
              <a:rPr lang="en-GB" b="0" i="0" dirty="0">
                <a:solidFill>
                  <a:srgbClr val="000000"/>
                </a:solidFill>
                <a:effectLst/>
                <a:latin typeface="Times New Roman" panose="02020603050405020304" pitchFamily="18" charset="0"/>
              </a:rPr>
              <a:t> </a:t>
            </a:r>
            <a:r>
              <a:rPr lang="en-GB" b="1" i="1" dirty="0"/>
              <a:t>for</a:t>
            </a:r>
            <a:r>
              <a:rPr lang="en-GB" b="0" i="0" dirty="0">
                <a:solidFill>
                  <a:srgbClr val="000000"/>
                </a:solidFill>
                <a:effectLst/>
                <a:latin typeface="Times New Roman" panose="02020603050405020304" pitchFamily="18" charset="0"/>
              </a:rPr>
              <a:t> </a:t>
            </a:r>
            <a:r>
              <a:rPr lang="en-GB" b="1" i="1" dirty="0"/>
              <a:t>teachers 2018, 2019, 2023</a:t>
            </a:r>
          </a:p>
          <a:p>
            <a:endParaRPr lang="en-GB" b="1" i="1" dirty="0"/>
          </a:p>
          <a:p>
            <a:endParaRPr lang="en-GB" b="1" i="1" dirty="0"/>
          </a:p>
          <a:p>
            <a:endParaRPr lang="lt-LT" b="1" i="1" dirty="0"/>
          </a:p>
          <a:p>
            <a:endParaRPr lang="lt-LT" b="1" i="1" dirty="0"/>
          </a:p>
          <a:p>
            <a:endParaRPr lang="en-GB" b="1" i="1" dirty="0"/>
          </a:p>
          <a:p>
            <a:endParaRPr lang="lt-LT" dirty="0"/>
          </a:p>
          <a:p>
            <a:endParaRPr lang="lt-LT" dirty="0"/>
          </a:p>
          <a:p>
            <a:endParaRPr lang="lt-LT" dirty="0"/>
          </a:p>
          <a:p>
            <a:endParaRPr lang="lt-LT" b="1" dirty="0"/>
          </a:p>
          <a:p>
            <a:endParaRPr lang="en-GB" dirty="0"/>
          </a:p>
          <a:p>
            <a:endParaRPr lang="lt-LT" dirty="0"/>
          </a:p>
          <a:p>
            <a:r>
              <a:rPr lang="en-GB" b="1" dirty="0"/>
              <a:t> </a:t>
            </a:r>
            <a:endParaRPr lang="en-GB" dirty="0"/>
          </a:p>
        </p:txBody>
      </p:sp>
      <p:sp>
        <p:nvSpPr>
          <p:cNvPr id="3" name="Rectangle 2">
            <a:extLst>
              <a:ext uri="{FF2B5EF4-FFF2-40B4-BE49-F238E27FC236}">
                <a16:creationId xmlns:a16="http://schemas.microsoft.com/office/drawing/2014/main" id="{1B6069A9-2666-4CA1-9DD9-598EBB5F0211}"/>
              </a:ext>
            </a:extLst>
          </p:cNvPr>
          <p:cNvSpPr/>
          <p:nvPr/>
        </p:nvSpPr>
        <p:spPr>
          <a:xfrm>
            <a:off x="599875" y="164250"/>
            <a:ext cx="3980146" cy="523220"/>
          </a:xfrm>
          <a:prstGeom prst="rect">
            <a:avLst/>
          </a:prstGeom>
        </p:spPr>
        <p:txBody>
          <a:bodyPr wrap="square">
            <a:spAutoFit/>
          </a:bodyPr>
          <a:lstStyle/>
          <a:p>
            <a:r>
              <a:rPr lang="en-GB" sz="2800" dirty="0"/>
              <a:t>Teacher Engagement</a:t>
            </a:r>
          </a:p>
        </p:txBody>
      </p:sp>
    </p:spTree>
    <p:extLst>
      <p:ext uri="{BB962C8B-B14F-4D97-AF65-F5344CB8AC3E}">
        <p14:creationId xmlns:p14="http://schemas.microsoft.com/office/powerpoint/2010/main" val="18616711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121BDD0-F970-430A-974E-E0C49459481D}"/>
              </a:ext>
            </a:extLst>
          </p:cNvPr>
          <p:cNvSpPr/>
          <p:nvPr/>
        </p:nvSpPr>
        <p:spPr>
          <a:xfrm>
            <a:off x="599875" y="164250"/>
            <a:ext cx="3980146" cy="523220"/>
          </a:xfrm>
          <a:prstGeom prst="rect">
            <a:avLst/>
          </a:prstGeom>
        </p:spPr>
        <p:txBody>
          <a:bodyPr wrap="square">
            <a:spAutoFit/>
          </a:bodyPr>
          <a:lstStyle/>
          <a:p>
            <a:r>
              <a:rPr lang="en-GB" sz="2800" dirty="0"/>
              <a:t>Outreach</a:t>
            </a:r>
            <a:r>
              <a:rPr lang="lt-LT" sz="2800" dirty="0"/>
              <a:t> </a:t>
            </a:r>
            <a:r>
              <a:rPr lang="en-GB" sz="2800" dirty="0" err="1"/>
              <a:t>center</a:t>
            </a:r>
            <a:endParaRPr lang="en-GB" sz="2800" dirty="0"/>
          </a:p>
        </p:txBody>
      </p:sp>
      <p:pic>
        <p:nvPicPr>
          <p:cNvPr id="15" name="Picture 14">
            <a:extLst>
              <a:ext uri="{FF2B5EF4-FFF2-40B4-BE49-F238E27FC236}">
                <a16:creationId xmlns:a16="http://schemas.microsoft.com/office/drawing/2014/main" id="{C0D49635-7155-4039-BB76-B7FFFAAB00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134" y="1086926"/>
            <a:ext cx="7940728" cy="5654530"/>
          </a:xfrm>
          <a:prstGeom prst="rect">
            <a:avLst/>
          </a:prstGeom>
        </p:spPr>
      </p:pic>
      <p:pic>
        <p:nvPicPr>
          <p:cNvPr id="17" name="Picture 16">
            <a:extLst>
              <a:ext uri="{FF2B5EF4-FFF2-40B4-BE49-F238E27FC236}">
                <a16:creationId xmlns:a16="http://schemas.microsoft.com/office/drawing/2014/main" id="{22610B9D-9D2C-4CC7-A969-499DE62271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7777" y="567047"/>
            <a:ext cx="7658764" cy="480102"/>
          </a:xfrm>
          <a:prstGeom prst="rect">
            <a:avLst/>
          </a:prstGeom>
        </p:spPr>
      </p:pic>
      <p:pic>
        <p:nvPicPr>
          <p:cNvPr id="7" name="Picture 6">
            <a:extLst>
              <a:ext uri="{FF2B5EF4-FFF2-40B4-BE49-F238E27FC236}">
                <a16:creationId xmlns:a16="http://schemas.microsoft.com/office/drawing/2014/main" id="{8E0494E2-0B00-4152-9906-BD04034EE4F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32269" y="0"/>
            <a:ext cx="1101209" cy="551579"/>
          </a:xfrm>
          <a:prstGeom prst="rect">
            <a:avLst/>
          </a:prstGeom>
        </p:spPr>
      </p:pic>
    </p:spTree>
    <p:extLst>
      <p:ext uri="{BB962C8B-B14F-4D97-AF65-F5344CB8AC3E}">
        <p14:creationId xmlns:p14="http://schemas.microsoft.com/office/powerpoint/2010/main" val="20664311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980F7-F628-40B0-89A1-B15C469CC82C}"/>
              </a:ext>
            </a:extLst>
          </p:cNvPr>
          <p:cNvSpPr>
            <a:spLocks noGrp="1"/>
          </p:cNvSpPr>
          <p:nvPr>
            <p:ph type="title"/>
          </p:nvPr>
        </p:nvSpPr>
        <p:spPr>
          <a:xfrm>
            <a:off x="1105870" y="1003148"/>
            <a:ext cx="4072620" cy="3657600"/>
          </a:xfrm>
        </p:spPr>
        <p:txBody>
          <a:bodyPr>
            <a:normAutofit/>
          </a:bodyPr>
          <a:lstStyle/>
          <a:p>
            <a:r>
              <a:rPr lang="en-GB" sz="3100" dirty="0"/>
              <a:t>“Spaceship Earth”</a:t>
            </a:r>
            <a:br>
              <a:rPr lang="en-GB" sz="3100" dirty="0"/>
            </a:br>
            <a:r>
              <a:rPr lang="en-GB" sz="1600" b="0" dirty="0"/>
              <a:t>About: 2 hands-on activities and 2 lectures every years from 2015. In 2023 – 2 hands-on activities and 4 lecture.</a:t>
            </a:r>
            <a:br>
              <a:rPr lang="en-GB" sz="1600" b="0" dirty="0"/>
            </a:br>
            <a:br>
              <a:rPr lang="en-GB" sz="1600" b="0" dirty="0"/>
            </a:br>
            <a:br>
              <a:rPr lang="lt-LT" dirty="0"/>
            </a:br>
            <a:endParaRPr lang="en-GB" dirty="0"/>
          </a:p>
        </p:txBody>
      </p:sp>
      <p:sp>
        <p:nvSpPr>
          <p:cNvPr id="5" name="Rectangle 4">
            <a:extLst>
              <a:ext uri="{FF2B5EF4-FFF2-40B4-BE49-F238E27FC236}">
                <a16:creationId xmlns:a16="http://schemas.microsoft.com/office/drawing/2014/main" id="{4E6F5E75-35EF-4CEA-86B6-60A9A8A14AAB}"/>
              </a:ext>
            </a:extLst>
          </p:cNvPr>
          <p:cNvSpPr/>
          <p:nvPr/>
        </p:nvSpPr>
        <p:spPr>
          <a:xfrm>
            <a:off x="6541175" y="828309"/>
            <a:ext cx="4797385" cy="1415772"/>
          </a:xfrm>
          <a:prstGeom prst="rect">
            <a:avLst/>
          </a:prstGeom>
        </p:spPr>
        <p:txBody>
          <a:bodyPr wrap="square">
            <a:spAutoFit/>
          </a:bodyPr>
          <a:lstStyle/>
          <a:p>
            <a:r>
              <a:rPr lang="en-GB" sz="3200" b="1" i="1" dirty="0">
                <a:solidFill>
                  <a:srgbClr val="000000"/>
                </a:solidFill>
                <a:effectLst/>
                <a:latin typeface="Times New Roman" panose="02020603050405020304" pitchFamily="18" charset="0"/>
              </a:rPr>
              <a:t>Researchers' Night</a:t>
            </a:r>
          </a:p>
          <a:p>
            <a:r>
              <a:rPr lang="en-GB" sz="1800" b="1" dirty="0">
                <a:latin typeface="Arial" charset="0"/>
                <a:cs typeface="Arial" charset="0"/>
              </a:rPr>
              <a:t>CERN virtual tours and lecture for </a:t>
            </a:r>
          </a:p>
          <a:p>
            <a:r>
              <a:rPr lang="en-GB" sz="1800" b="1" dirty="0">
                <a:latin typeface="Arial" charset="0"/>
                <a:cs typeface="Arial" charset="0"/>
              </a:rPr>
              <a:t>students and publics</a:t>
            </a:r>
          </a:p>
          <a:p>
            <a:r>
              <a:rPr lang="en-GB" dirty="0">
                <a:latin typeface="Arial" charset="0"/>
                <a:cs typeface="Arial" charset="0"/>
              </a:rPr>
              <a:t>2014, 2016, 2017, 2018, 2019, 2023</a:t>
            </a:r>
          </a:p>
        </p:txBody>
      </p:sp>
      <p:pic>
        <p:nvPicPr>
          <p:cNvPr id="8" name="Picture 7">
            <a:extLst>
              <a:ext uri="{FF2B5EF4-FFF2-40B4-BE49-F238E27FC236}">
                <a16:creationId xmlns:a16="http://schemas.microsoft.com/office/drawing/2014/main" id="{C4CE63AB-1775-34AE-6981-17AF5EDECA65}"/>
              </a:ext>
            </a:extLst>
          </p:cNvPr>
          <p:cNvPicPr>
            <a:picLocks noChangeAspect="1"/>
          </p:cNvPicPr>
          <p:nvPr/>
        </p:nvPicPr>
        <p:blipFill>
          <a:blip r:embed="rId3"/>
          <a:stretch>
            <a:fillRect/>
          </a:stretch>
        </p:blipFill>
        <p:spPr>
          <a:xfrm>
            <a:off x="6541175" y="2705746"/>
            <a:ext cx="5110909" cy="2597774"/>
          </a:xfrm>
          <a:prstGeom prst="rect">
            <a:avLst/>
          </a:prstGeom>
        </p:spPr>
      </p:pic>
      <p:pic>
        <p:nvPicPr>
          <p:cNvPr id="5122" name="Picture 2" descr="Egidijus Norvaiša apie Cern">
            <a:extLst>
              <a:ext uri="{FF2B5EF4-FFF2-40B4-BE49-F238E27FC236}">
                <a16:creationId xmlns:a16="http://schemas.microsoft.com/office/drawing/2014/main" id="{B39805FE-C70E-9D71-86DC-13B37C5117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5870" y="2336046"/>
            <a:ext cx="3210127" cy="214107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8C3D4AFD-F53A-85C6-B69B-CE30186E572A}"/>
              </a:ext>
            </a:extLst>
          </p:cNvPr>
          <p:cNvPicPr>
            <a:picLocks noChangeAspect="1"/>
          </p:cNvPicPr>
          <p:nvPr/>
        </p:nvPicPr>
        <p:blipFill>
          <a:blip r:embed="rId5"/>
          <a:stretch>
            <a:fillRect/>
          </a:stretch>
        </p:blipFill>
        <p:spPr>
          <a:xfrm>
            <a:off x="1105870" y="4168218"/>
            <a:ext cx="3210127" cy="2332825"/>
          </a:xfrm>
          <a:prstGeom prst="rect">
            <a:avLst/>
          </a:prstGeom>
        </p:spPr>
      </p:pic>
    </p:spTree>
    <p:extLst>
      <p:ext uri="{BB962C8B-B14F-4D97-AF65-F5344CB8AC3E}">
        <p14:creationId xmlns:p14="http://schemas.microsoft.com/office/powerpoint/2010/main" val="26967228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a:bodyPr>
          <a:lstStyle/>
          <a:p>
            <a:pPr>
              <a:lnSpc>
                <a:spcPct val="100000"/>
              </a:lnSpc>
              <a:spcBef>
                <a:spcPts val="600"/>
              </a:spcBef>
            </a:pPr>
            <a:br>
              <a:rPr lang="en-GB" dirty="0"/>
            </a:br>
            <a:r>
              <a:rPr lang="en-GB" dirty="0"/>
              <a:t>cern@ff.vu.lt</a:t>
            </a:r>
            <a:endParaRPr lang="en-US" sz="2000" dirty="0"/>
          </a:p>
        </p:txBody>
      </p:sp>
      <p:sp>
        <p:nvSpPr>
          <p:cNvPr id="3" name="Title 2"/>
          <p:cNvSpPr>
            <a:spLocks noGrp="1"/>
          </p:cNvSpPr>
          <p:nvPr>
            <p:ph type="ctrTitle"/>
          </p:nvPr>
        </p:nvSpPr>
        <p:spPr/>
        <p:txBody>
          <a:bodyPr/>
          <a:lstStyle/>
          <a:p>
            <a:r>
              <a:rPr lang="en-GB" dirty="0"/>
              <a:t>THANK YOU!!!</a:t>
            </a:r>
            <a:endParaRPr lang="en-US" dirty="0"/>
          </a:p>
        </p:txBody>
      </p:sp>
      <p:pic>
        <p:nvPicPr>
          <p:cNvPr id="5" name="Picture 4">
            <a:extLst>
              <a:ext uri="{FF2B5EF4-FFF2-40B4-BE49-F238E27FC236}">
                <a16:creationId xmlns:a16="http://schemas.microsoft.com/office/drawing/2014/main" id="{74A11B5A-2BA6-493C-B2B2-23E779F9BF07}"/>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422232" y="4397541"/>
            <a:ext cx="1147010" cy="860258"/>
          </a:xfrm>
          <a:prstGeom prst="rect">
            <a:avLst/>
          </a:prstGeom>
        </p:spPr>
      </p:pic>
    </p:spTree>
    <p:extLst>
      <p:ext uri="{BB962C8B-B14F-4D97-AF65-F5344CB8AC3E}">
        <p14:creationId xmlns:p14="http://schemas.microsoft.com/office/powerpoint/2010/main" val="87890934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137c8c8a-813d-4712-b129-2ebb65658c68"/>
</p:tagLst>
</file>

<file path=ppt/theme/theme1.xml><?xml version="1.0" encoding="utf-8"?>
<a:theme xmlns:a="http://schemas.openxmlformats.org/drawingml/2006/main" name="Custom Design">
  <a:themeElements>
    <a:clrScheme name="VU">
      <a:dk1>
        <a:srgbClr val="7A003B"/>
      </a:dk1>
      <a:lt1>
        <a:srgbClr val="FFFFFF"/>
      </a:lt1>
      <a:dk2>
        <a:srgbClr val="7A003B"/>
      </a:dk2>
      <a:lt2>
        <a:srgbClr val="FEFFFE"/>
      </a:lt2>
      <a:accent1>
        <a:srgbClr val="E03357"/>
      </a:accent1>
      <a:accent2>
        <a:srgbClr val="E2E3E2"/>
      </a:accent2>
      <a:accent3>
        <a:srgbClr val="3B3C3A"/>
      </a:accent3>
      <a:accent4>
        <a:srgbClr val="989998"/>
      </a:accent4>
      <a:accent5>
        <a:srgbClr val="D5D5D5"/>
      </a:accent5>
      <a:accent6>
        <a:srgbClr val="797979"/>
      </a:accent6>
      <a:hlink>
        <a:srgbClr val="E03357"/>
      </a:hlink>
      <a:folHlink>
        <a:srgbClr val="E2E3E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anded Edge">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17779" dir="5400000" rotWithShape="0">
              <a:srgbClr val="000000">
                <a:alpha val="4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VU">
      <a:dk1>
        <a:srgbClr val="7A003B"/>
      </a:dk1>
      <a:lt1>
        <a:srgbClr val="FFFFFF"/>
      </a:lt1>
      <a:dk2>
        <a:srgbClr val="7A003B"/>
      </a:dk2>
      <a:lt2>
        <a:srgbClr val="FEFFFE"/>
      </a:lt2>
      <a:accent1>
        <a:srgbClr val="E03357"/>
      </a:accent1>
      <a:accent2>
        <a:srgbClr val="E2E3E2"/>
      </a:accent2>
      <a:accent3>
        <a:srgbClr val="3B3C3A"/>
      </a:accent3>
      <a:accent4>
        <a:srgbClr val="989998"/>
      </a:accent4>
      <a:accent5>
        <a:srgbClr val="D5D5D5"/>
      </a:accent5>
      <a:accent6>
        <a:srgbClr val="797979"/>
      </a:accent6>
      <a:hlink>
        <a:srgbClr val="E03357"/>
      </a:hlink>
      <a:folHlink>
        <a:srgbClr val="E2E3E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351053784128C47A9AB2B18A46CB75A" ma:contentTypeVersion="11" ma:contentTypeDescription="Create a new document." ma:contentTypeScope="" ma:versionID="71d069b8934ca97d36af663031924f1c">
  <xsd:schema xmlns:xsd="http://www.w3.org/2001/XMLSchema" xmlns:xs="http://www.w3.org/2001/XMLSchema" xmlns:p="http://schemas.microsoft.com/office/2006/metadata/properties" xmlns:ns2="78a9ee19-b2a6-4fe7-bd85-64100de4325e" xmlns:ns3="6c1ad0e8-c3bf-4cec-87c5-83bcf144a77b" targetNamespace="http://schemas.microsoft.com/office/2006/metadata/properties" ma:root="true" ma:fieldsID="b91ad495f64fa60e0c63c31f8b8207dc" ns2:_="" ns3:_="">
    <xsd:import namespace="78a9ee19-b2a6-4fe7-bd85-64100de4325e"/>
    <xsd:import namespace="6c1ad0e8-c3bf-4cec-87c5-83bcf144a77b"/>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8a9ee19-b2a6-4fe7-bd85-64100de4325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c1ad0e8-c3bf-4cec-87c5-83bcf144a77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CB8594-F59F-480D-A797-2E41973F199B}">
  <ds:schemaRefs>
    <ds:schemaRef ds:uri="http://schemas.microsoft.com/office/infopath/2007/PartnerControls"/>
    <ds:schemaRef ds:uri="http://purl.org/dc/terms/"/>
    <ds:schemaRef ds:uri="http://purl.org/dc/elements/1.1/"/>
    <ds:schemaRef ds:uri="http://schemas.microsoft.com/office/2006/metadata/properties"/>
    <ds:schemaRef ds:uri="78a9ee19-b2a6-4fe7-bd85-64100de4325e"/>
    <ds:schemaRef ds:uri="http://purl.org/dc/dcmitype/"/>
    <ds:schemaRef ds:uri="http://schemas.microsoft.com/office/2006/documentManagement/types"/>
    <ds:schemaRef ds:uri="http://schemas.openxmlformats.org/package/2006/metadata/core-properties"/>
    <ds:schemaRef ds:uri="6c1ad0e8-c3bf-4cec-87c5-83bcf144a77b"/>
    <ds:schemaRef ds:uri="http://www.w3.org/XML/1998/namespace"/>
  </ds:schemaRefs>
</ds:datastoreItem>
</file>

<file path=customXml/itemProps2.xml><?xml version="1.0" encoding="utf-8"?>
<ds:datastoreItem xmlns:ds="http://schemas.openxmlformats.org/officeDocument/2006/customXml" ds:itemID="{CCE9521E-FFAE-4118-A2CD-B54FA04C3ACE}">
  <ds:schemaRefs>
    <ds:schemaRef ds:uri="6c1ad0e8-c3bf-4cec-87c5-83bcf144a77b"/>
    <ds:schemaRef ds:uri="78a9ee19-b2a6-4fe7-bd85-64100de4325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BC0F1FFF-1B60-4390-B83D-49C2DEF2FE6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11050</TotalTime>
  <Words>1546</Words>
  <Application>Microsoft Macintosh PowerPoint</Application>
  <PresentationFormat>Widescreen</PresentationFormat>
  <Paragraphs>91</Paragraphs>
  <Slides>9</Slides>
  <Notes>8</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9</vt:i4>
      </vt:variant>
    </vt:vector>
  </HeadingPairs>
  <TitlesOfParts>
    <vt:vector size="17" baseType="lpstr">
      <vt:lpstr>Arial</vt:lpstr>
      <vt:lpstr>Calibri</vt:lpstr>
      <vt:lpstr>GT Walsheim</vt:lpstr>
      <vt:lpstr>Segoe UI</vt:lpstr>
      <vt:lpstr>Times New Roman</vt:lpstr>
      <vt:lpstr>WordVisi_MSFontService</vt:lpstr>
      <vt:lpstr>Custom Design</vt:lpstr>
      <vt:lpstr>1_Custom Design</vt:lpstr>
      <vt:lpstr>Teacher Engagement and Outreach   2023 09 25 Vilnius</vt:lpstr>
      <vt:lpstr>Short term student visits to CERN</vt:lpstr>
      <vt:lpstr>Participation in the CERN Summer Student Program </vt:lpstr>
      <vt:lpstr>Presentations, seminars and workshops for primary and secondary schools pupils, as well as for university students</vt:lpstr>
      <vt:lpstr>Presentations, seminars and workshops for primary and secondary schools pupils, as well as for university students</vt:lpstr>
      <vt:lpstr>PowerPoint Presentation</vt:lpstr>
      <vt:lpstr>PowerPoint Presentation</vt:lpstr>
      <vt:lpstr>“Spaceship Earth” About: 2 hands-on activities and 2 lectures every years from 2015. In 2023 – 2 hands-on activities and 4 lecture.   </vt:lpstr>
      <vt:lpstr>THANK YOU!!!</vt:lpstr>
    </vt:vector>
  </TitlesOfParts>
  <Company>Vilniaus universitetas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Rokas Aleliūnas</dc:creator>
  <cp:lastModifiedBy>Aušra Kynienė</cp:lastModifiedBy>
  <cp:revision>38</cp:revision>
  <dcterms:created xsi:type="dcterms:W3CDTF">2017-06-28T06:49:28Z</dcterms:created>
  <dcterms:modified xsi:type="dcterms:W3CDTF">2023-09-20T07:15:17Z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0x0101001351053784128C47A9AB2B18A46CB75A</vt:lpwstr>
  </property>
</Properties>
</file>