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4" r:id="rId20"/>
    <p:sldId id="275" r:id="rId21"/>
    <p:sldId id="273" r:id="rId2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4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E70ECC-66F3-4F18-A983-BE35DA2A32EF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C318EE-D582-4613-922E-05C15EAC4BC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5442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Search for remnant of GW170817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C318EE-D582-4613-922E-05C15EAC4BCD}" type="slidenum">
              <a:rPr lang="zh-TW" altLang="en-US" smtClean="0"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8595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07797B4-10E5-4C41-BA8B-8E4F19A713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61A0979F-74E1-4CDD-A86E-433CAF19F0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5980C5A-0B94-4CD5-AC3A-3B889E654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5ECFF31-5000-4907-A11C-57FD564FC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8C673B4-E3DA-450B-A229-56E9A95AA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9355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71DCA2A-01F1-4602-8E8C-38D3739AE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CEA48A2-3EC3-485F-A96A-4E2C46273F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0E66195-A0C5-4E10-9655-8DC07256B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9FF4A1A-D1D9-4ED6-9DFC-BB2592EAF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60946E3-9480-4C60-8360-8ED733B7D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1824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5A748C8E-AD6E-44ED-B693-ED527F2C41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3BD398A-1F25-4401-9517-E0AA4C66F2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64C364B-D584-41FB-B32C-6D596885D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70D2756-7F01-483E-9BDF-391E2AC57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E613D50-5BA6-4EEE-B336-3C0AEE43A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296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CB15D34-1E13-44F8-965A-323FFDEBF6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B640887-58A7-4F3D-9FB0-5924A3760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9BD7131-84C7-4604-943B-6E598D241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D44519B-6B51-4559-A33A-FB02D9045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FDE9EA1-4FDC-4804-B1B9-0706FCFEA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03035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C58D48-B2D3-45B9-947A-E9D6BE4BD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ECA327B-E2A6-4E20-92B3-407ACBBC9B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441E22C-3103-449D-9B14-C4168F23B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367CCD16-AED4-41AF-8655-24E547553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3FE3FD64-6045-488E-AFB6-385D3CB31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9374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015DC6B-D44D-455B-BF76-2C384EDF4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E8D13A9-61B8-4BEC-9B94-C2F0C8C270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68AE221-BC30-4483-9968-4069F101F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071AA75-5B4E-426B-B650-EA9AAD955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297096C7-83EF-4375-881F-36FE51E9D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E3625EF3-7165-4779-8429-A0279BC4F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9999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BC3E928-C07D-40B5-8F4C-CE09CB844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CBA398A-6126-4BB6-BE57-D32D6C8E2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2F490CB0-0ACB-4492-908E-48A260687E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08F4FA1-7BD0-4312-BD56-84EC418090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ADB6E99A-5A57-42C3-88DF-F089A06BF8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3C7D58F4-FD49-4444-8830-BCC79F463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AC74797C-C48F-44DE-B2BE-0590F59B0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BBF4F5F6-683A-4623-8395-0D512A62F0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2473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4974072-DCFE-4C4D-A452-86758C76F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357F42A1-CFA2-4082-8926-B45915388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DE8FDDED-7A7C-4770-9BF6-8F9046E5B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4842AC9-08DE-4FA0-A2D9-7201F62BE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165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D3E550AC-E34F-4E32-AEE1-487DED8EC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FB03B2F-286A-4554-87F2-189D66ACE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CD80D49D-F3C3-4814-96D5-AABAE37F4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5722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E494FB7-50BC-4AE7-87C6-FC5627338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39CDE66-79D4-4014-96D5-FF6048844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AF6F28A-2849-4983-9639-347F17C2D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1B4400B-D4C2-478E-BF40-02CE7FA1E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171E83D-FBBC-4536-B911-1C038D5F0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F24486B-C6E5-42ED-8FA1-4FB57EE5D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9236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EA67F3-6867-46E3-AB9C-72CF3A0EE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EEA417D-19E3-49B9-8AB9-038F8CF50B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C16176C-22E6-461D-9D01-EAABBA899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1AEFC85-F9B9-4633-84A9-E1FFF00E3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68C4434-5C8D-4F1C-AD0E-9ACADC198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445E8DC-3885-4A2A-96EF-21BBDC7B9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6354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BF1EECB6-70BB-4F82-B72B-3FF1C207C5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69FE05A-C180-40C6-A8FB-A1990092D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5FE8300-F9C3-4947-AD03-2EAFBCF7F9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DEA68-5A0D-4487-B2A2-C6468F239792}" type="datetimeFigureOut">
              <a:rPr lang="zh-TW" altLang="en-US" smtClean="0"/>
              <a:t>2022/4/28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F5FCFA8-DFBE-4E33-976F-80A0C4413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64F7D4A8-CA42-4029-87D4-B7097D02D9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EAFFD-25F3-4897-9720-5BA1B0A80AF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9524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B48AB5A-6FC8-4822-8FEE-AA88A3BE402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CC732076-A818-45D7-9018-4BE9AA95FC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28291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TW" sz="3200" b="1" i="1" dirty="0"/>
              <a:t>235:Search for continuous gravitational waves from Fomalhaut b in the second Advanced LIGO observing run with a hidden Markov model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Search for continuous gravitational waves from Fomalhaut b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The search is based on a hidden Markov model scheme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</a:p>
        </p:txBody>
      </p:sp>
    </p:spTree>
    <p:extLst>
      <p:ext uri="{BB962C8B-B14F-4D97-AF65-F5344CB8AC3E}">
        <p14:creationId xmlns:p14="http://schemas.microsoft.com/office/powerpoint/2010/main" val="2549257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i="1" dirty="0"/>
              <a:t>236:Hidden Markov model tracking of continuous gravitational waves from a neutron star with wandering spin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dirty="0"/>
              <a:t>Motivation : Gravitational wave searches for continuous-wave signals from neutron stars with unknown a priori from electromagnetic observations and wanders stochastically under the action of internal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Frequency tracking by hidden Markov model (HMM) methods can be combined with existing maximum likelihood coherent matched filters like the F-statistic to surmount some of the challenges raised by spin wandering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4752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i="1" dirty="0"/>
              <a:t>237:Hidden Markov model tracking of continuous gravitational waves from a binary neutron star with wandering spin. II. Binary orbital phase tracking</a:t>
            </a:r>
            <a:endParaRPr lang="zh-TW" altLang="en-US" sz="28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Tracking continuous-wave gravitational radiation from neutron stars in low-mass X-ray binaries (LMXBs)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Hidden Markov model (HMM) scheme and wandering spin is extended by introducing a frequency-domain matched filter, called the J -statistic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408631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400" b="1" i="1" dirty="0"/>
              <a:t>238:Application of hidden Markov model tracking to the search for long-duration transient gravitational waves from the remnant of the binary neutron star merger GW170817</a:t>
            </a:r>
            <a:endParaRPr lang="zh-TW" altLang="en-US" sz="24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The search for long-duration transient gravitational waves from the remnant of the binary neutron star merger GW170817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efficient frequency tracking scheme based on a hidden Markov model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02191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TW" sz="3200" b="1" i="1" dirty="0"/>
              <a:t>239:Hidden Markov model tracking of continuous gravitational waves from young supernova remnants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Searches for persistent gravitational radiation from non-pulsating neutron stars in young supernova remnants (SNRs)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Based on a hidden Markov model (HMM) tracking scheme, solved by the Viterbi algorithm, combined with a maximum likelihood matched filter, the F-statistic.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53106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i="1" dirty="0"/>
              <a:t>240:Search for gravitational waves from Scorpius X-1 in the second Advanced LIGO observing run with an improved hidden Markov model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semi-coherent search for continuous gravitational waves from the low mass X-ray binary Scorpius X-1.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Hidden Markov model (HMM) to track spin wandering and improved frequency domain matched filter, the J -statistic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787738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i="1" dirty="0"/>
              <a:t>243:Use of Excess Power Method and Convolutional Neural Network in All-Sky Search for Continuous Gravitational Waves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zh-TW" dirty="0"/>
              <a:t>Motivation : Propose and examine a new method to select candidates, which reduces the cost of</a:t>
            </a:r>
            <a:r>
              <a:rPr lang="zh-TW" altLang="en-US" dirty="0"/>
              <a:t> </a:t>
            </a:r>
            <a:r>
              <a:rPr lang="en-US" altLang="zh-TW" dirty="0"/>
              <a:t>coherent search by following-up only the selected candidates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Consider</a:t>
            </a:r>
            <a:r>
              <a:rPr lang="zh-TW" altLang="en-US" dirty="0"/>
              <a:t> </a:t>
            </a:r>
            <a:r>
              <a:rPr lang="en-US" altLang="zh-TW" dirty="0"/>
              <a:t>idealized</a:t>
            </a:r>
            <a:r>
              <a:rPr lang="zh-TW" altLang="en-US" dirty="0"/>
              <a:t> </a:t>
            </a:r>
            <a:r>
              <a:rPr lang="en-US" altLang="zh-TW" dirty="0"/>
              <a:t>situation in which only a single-detector having 100% duty cycle and its detector noise is</a:t>
            </a:r>
            <a:r>
              <a:rPr lang="zh-TW" altLang="en-US" dirty="0"/>
              <a:t> </a:t>
            </a:r>
            <a:r>
              <a:rPr lang="en-US" altLang="zh-TW" dirty="0"/>
              <a:t>approximated by the stationary Gaussian noise.</a:t>
            </a:r>
          </a:p>
          <a:p>
            <a:pPr marL="0" indent="0">
              <a:buNone/>
            </a:pPr>
            <a:r>
              <a:rPr lang="en-US" altLang="zh-TW" dirty="0"/>
              <a:t>Assume the signal has no </a:t>
            </a:r>
            <a:r>
              <a:rPr lang="en-US" altLang="zh-TW" dirty="0" err="1"/>
              <a:t>spindown</a:t>
            </a:r>
            <a:r>
              <a:rPr lang="en-US" altLang="zh-TW" dirty="0"/>
              <a:t> and the polarization angle</a:t>
            </a:r>
          </a:p>
          <a:p>
            <a:pPr marL="0" indent="0">
              <a:buNone/>
            </a:pPr>
            <a:r>
              <a:rPr lang="en-US" altLang="zh-TW" dirty="0"/>
              <a:t>The short-time Fourier transform with the re-sampled data</a:t>
            </a:r>
          </a:p>
          <a:p>
            <a:pPr marL="0" indent="0">
              <a:buNone/>
            </a:pPr>
            <a:r>
              <a:rPr lang="en-US" altLang="zh-TW" dirty="0"/>
              <a:t>The excess power search in the Fourier transform of the time series</a:t>
            </a:r>
          </a:p>
          <a:p>
            <a:pPr marL="0" indent="0">
              <a:buNone/>
            </a:pPr>
            <a:r>
              <a:rPr lang="en-US" altLang="zh-TW" dirty="0"/>
              <a:t>The deep learning method to further constrain the source sky position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8070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TW" sz="3200" b="1" i="1" dirty="0"/>
              <a:t>244:Deep learning for clustering of continuous gravitational wave candidates II: identification of low-SNR candidates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Identification of low-SNR candidates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R-CNN</a:t>
            </a:r>
          </a:p>
          <a:p>
            <a:pPr marL="0" indent="0">
              <a:buNone/>
            </a:pPr>
            <a:r>
              <a:rPr lang="en-US" altLang="zh-TW" dirty="0"/>
              <a:t>network is implemented that can detect clusters due to much fainter signals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184946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TW" sz="3200" b="1" i="1" dirty="0"/>
              <a:t>245:Search for continuous gravitational waves from ten H.E.S.S. sources using a hidden Markov model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Isolated neutron stars are prime targets for continuous wave (CW) searches by ground based gravitational wave interferometers</a:t>
            </a:r>
          </a:p>
          <a:p>
            <a:pPr marL="0" indent="0">
              <a:buNone/>
            </a:pPr>
            <a:r>
              <a:rPr lang="en-US" altLang="zh-TW" dirty="0"/>
              <a:t>Method : combines the maximum - likelihood F-statistic with a hidden Markov model (HMM)</a:t>
            </a:r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869282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TW" sz="3200" b="1" i="1" dirty="0"/>
              <a:t>246:Continuous Gravitational-Wave Data Analysis with General</a:t>
            </a:r>
            <a:br>
              <a:rPr lang="en-US" altLang="zh-TW" sz="3200" b="1" i="1" dirty="0"/>
            </a:br>
            <a:r>
              <a:rPr lang="en-US" altLang="zh-TW" sz="3200" b="1" i="1" dirty="0"/>
              <a:t>Purpose Computing on Graphic Processing Units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searching for Continuous gravitational Waves (CWs) emitted by isolated rotating neutron stars</a:t>
            </a:r>
          </a:p>
          <a:p>
            <a:pPr marL="0" indent="0">
              <a:buNone/>
            </a:pPr>
            <a:r>
              <a:rPr lang="en-US" altLang="zh-TW" dirty="0"/>
              <a:t>Method : porting of one of the algorithms used to search for CW signals, the so-called </a:t>
            </a:r>
            <a:r>
              <a:rPr lang="en-US" altLang="zh-TW" dirty="0" err="1"/>
              <a:t>FrequencyHough</a:t>
            </a:r>
            <a:r>
              <a:rPr lang="en-US" altLang="zh-TW" dirty="0"/>
              <a:t> transform, on the TensorFlow framework</a:t>
            </a:r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28857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800" b="1" i="1" dirty="0"/>
              <a:t>225:Convolutional neural network classifier for the output of the time-domain F-statistic all-sky search for continuous gravitational waves</a:t>
            </a:r>
            <a:endParaRPr lang="zh-TW" altLang="en-US" sz="28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Searching for rotating</a:t>
            </a:r>
            <a:r>
              <a:rPr lang="zh-TW" altLang="en-US" dirty="0"/>
              <a:t> </a:t>
            </a:r>
            <a:r>
              <a:rPr lang="en-US" altLang="zh-TW" dirty="0"/>
              <a:t>non-axisymmetric neutron stars emitting long-lasting, almost-monochromatic gravitational</a:t>
            </a:r>
            <a:r>
              <a:rPr lang="zh-TW" altLang="en-US" dirty="0"/>
              <a:t> </a:t>
            </a:r>
            <a:r>
              <a:rPr lang="en-US" altLang="zh-TW" dirty="0"/>
              <a:t>waves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Training 1D and 2D CNN on a broad range of signal frequencies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19755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TW" sz="3200" b="1" i="1" dirty="0"/>
              <a:t>247:Hidden Markov model tracking of continuous gravitational waves from a neutron star with wandering spin. III. Rotational phase tracking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Rotational phase tracking</a:t>
            </a:r>
          </a:p>
          <a:p>
            <a:pPr marL="0" indent="0">
              <a:buNone/>
            </a:pPr>
            <a:r>
              <a:rPr lang="en-US" altLang="zh-TW" dirty="0"/>
              <a:t>Method : hidden Markov model (HMM) solved recursively by the Viterbi algorithm</a:t>
            </a:r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519353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n-US" altLang="zh-TW" sz="3200" b="1" i="1" dirty="0"/>
              <a:t>248:Search for Continuous Gravitational Wave Signals in Pulsar Timing Residuals: A New Scalable Approach with Diffusive Nested Sampling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Detecting continuous nanohertz gravitational waves (GWs) generated by individual close binaries of supermassive black holes (CB-SMBHs)</a:t>
            </a:r>
          </a:p>
          <a:p>
            <a:pPr marL="0" indent="0">
              <a:buNone/>
            </a:pPr>
            <a:r>
              <a:rPr lang="en-US" altLang="zh-TW" dirty="0"/>
              <a:t>Method : diffusive nested (</a:t>
            </a:r>
            <a:r>
              <a:rPr lang="en-US" altLang="zh-TW" dirty="0" err="1"/>
              <a:t>DNest</a:t>
            </a:r>
            <a:r>
              <a:rPr lang="en-US" altLang="zh-TW" dirty="0"/>
              <a:t>) sampling</a:t>
            </a:r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43998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b="1" i="1" dirty="0"/>
              <a:t>226:Deep-learning continuous gravitational waves</a:t>
            </a:r>
            <a:endParaRPr lang="zh-TW" altLang="en-US" sz="28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Using DNNs for continuous gravitational waves (CWs) from unknown spinning neutron stars.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Training CNN with residual (shortcut) connections.</a:t>
            </a:r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61029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i="1" dirty="0"/>
              <a:t>227:Deep-learning continuous gravitational waves:</a:t>
            </a:r>
            <a:br>
              <a:rPr lang="en-US" altLang="zh-TW" b="1" i="1" dirty="0"/>
            </a:br>
            <a:r>
              <a:rPr lang="en-US" altLang="zh-TW" b="1" i="1" dirty="0"/>
              <a:t>Multiple detectors and realistic noise</a:t>
            </a:r>
            <a:endParaRPr lang="zh-TW" altLang="en-US" sz="28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The sensitivity of wide-parameter-space searches for continuous gravitational waves.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(</a:t>
            </a:r>
            <a:r>
              <a:rPr lang="en-US" altLang="zh-TW" dirty="0" err="1"/>
              <a:t>i</a:t>
            </a:r>
            <a:r>
              <a:rPr lang="en-US" altLang="zh-TW" dirty="0"/>
              <a:t>) 	using strain data from two detectors simultaneously.</a:t>
            </a:r>
          </a:p>
          <a:p>
            <a:pPr marL="0" indent="0">
              <a:buNone/>
            </a:pPr>
            <a:r>
              <a:rPr lang="en-US" altLang="zh-TW" dirty="0"/>
              <a:t>	      (ii) training for directed (i.e., single sky-position) searches in 		addition to all-sky searches.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03764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i="1" dirty="0"/>
              <a:t>228:SOAP: A </a:t>
            </a:r>
            <a:r>
              <a:rPr lang="en-US" altLang="zh-TW" sz="3200" b="1" i="1" dirty="0" err="1"/>
              <a:t>generalised</a:t>
            </a:r>
            <a:r>
              <a:rPr lang="en-US" altLang="zh-TW" sz="3200" b="1" i="1" dirty="0"/>
              <a:t> application of the Viterbi algorithm to searches for continuous gravitational-wave signals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</a:t>
            </a:r>
          </a:p>
          <a:p>
            <a:pPr marL="0" indent="0">
              <a:buNone/>
            </a:pPr>
            <a:r>
              <a:rPr lang="en-US" altLang="zh-TW" dirty="0"/>
              <a:t>Method : </a:t>
            </a:r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25987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200" b="1" i="1" dirty="0"/>
              <a:t>229:How effective is machine learning to detect long transient gravitational waves from neutron stars in a real search?</a:t>
            </a:r>
            <a:endParaRPr lang="zh-TW" altLang="en-US" sz="32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The effectiveness of CNNs to detect long duration transient gravitational-wave signals lasting O(hours - days) from isolated neutron stars.</a:t>
            </a:r>
          </a:p>
          <a:p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</a:t>
            </a:r>
            <a:r>
              <a:rPr lang="fr-FR" altLang="zh-TW" dirty="0"/>
              <a:t>Training one CNN on signal/noise </a:t>
            </a:r>
            <a:r>
              <a:rPr lang="en-US" altLang="zh-TW" dirty="0"/>
              <a:t>maps in a single 150 Hz band</a:t>
            </a:r>
          </a:p>
          <a:p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03237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600" b="1" i="1" dirty="0"/>
              <a:t>231:Deep learning for clustering of continuous gravitational wave candidates</a:t>
            </a:r>
            <a:endParaRPr lang="zh-TW" altLang="en-US" sz="3600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543E3F79-C6D0-4E2B-B1EB-216AEE56F3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altLang="zh-TW" dirty="0"/>
                  <a:t>Motivation : Searching for continuous gravitational waves over very many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</m:oMath>
                </a14:m>
                <a:r>
                  <a:rPr lang="en-US" altLang="zh-TW" dirty="0"/>
                  <a:t>) templates</a:t>
                </a:r>
              </a:p>
              <a:p>
                <a:pPr marL="0" indent="0">
                  <a:buNone/>
                </a:pPr>
                <a:endParaRPr lang="en-US" altLang="zh-TW" dirty="0"/>
              </a:p>
              <a:p>
                <a:pPr marL="0" indent="0">
                  <a:buNone/>
                </a:pPr>
                <a:r>
                  <a:rPr lang="en-US" altLang="zh-TW" dirty="0"/>
                  <a:t>Method : R-CNN</a:t>
                </a:r>
              </a:p>
              <a:p>
                <a:pPr marL="0" indent="0">
                  <a:buNone/>
                </a:pPr>
                <a:r>
                  <a:rPr lang="en-US" altLang="zh-TW" dirty="0"/>
                  <a:t>Implement a deep learning network that identifies clusters of signal candidates in the output of continuous gravitational wave searches and assess its performance.</a:t>
                </a:r>
              </a:p>
              <a:p>
                <a:pPr marL="0" indent="0">
                  <a:buNone/>
                </a:pPr>
                <a:endParaRPr lang="en-US" altLang="zh-TW" dirty="0"/>
              </a:p>
              <a:p>
                <a:pPr marL="0" indent="0">
                  <a:buNone/>
                </a:pPr>
                <a:r>
                  <a:rPr lang="en-US" altLang="zh-TW" dirty="0"/>
                  <a:t>Data resource : </a:t>
                </a:r>
                <a:endParaRPr lang="zh-TW" altLang="en-US" dirty="0"/>
              </a:p>
            </p:txBody>
          </p:sp>
        </mc:Choice>
        <mc:Fallback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543E3F79-C6D0-4E2B-B1EB-216AEE56F3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 r="-1391" b="-140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1142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zh-TW" sz="2800" b="1" i="1" dirty="0"/>
              <a:t>232:Search for gravitational waves from five low mass X-ray binaries in the second Advanced LIGO observing run with an improved hidden Markov model</a:t>
            </a:r>
            <a:endParaRPr lang="zh-TW" altLang="en-US" sz="28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Searching for GWs from low mass X-ray binaries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The search algorithm uses a hidden Markov model to track spin wandering, the J–statistic maximum likelihood matched filter to track orbital phase, and a suite of five vetoes to reject artefacts from non-Gaussian noise.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96199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C8CFE88-DE35-4CC9-8BE4-B9DB28CD3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4000" b="1" i="1" dirty="0"/>
              <a:t>233:A robust machine learning algorithm to search for continuous gravitational waves</a:t>
            </a:r>
            <a:endParaRPr lang="zh-TW" altLang="en-US" sz="4000" b="1" i="1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43E3F79-C6D0-4E2B-B1EB-216AEE56F3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Motivation : Many continuous gravitational wave searches are affected by instrumental spectral lines that could be confused with a continuous astrophysical signal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Method : Using a CNN and SOAP algorithm which reduce the impact of instrumental artefacts on searches .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r>
              <a:rPr lang="en-US" altLang="zh-TW" dirty="0"/>
              <a:t>Data resource :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70402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1203</Words>
  <Application>Microsoft Office PowerPoint</Application>
  <PresentationFormat>寬螢幕</PresentationFormat>
  <Paragraphs>118</Paragraphs>
  <Slides>21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27" baseType="lpstr">
      <vt:lpstr>新細明體</vt:lpstr>
      <vt:lpstr>Arial</vt:lpstr>
      <vt:lpstr>Calibri</vt:lpstr>
      <vt:lpstr>Calibri Light</vt:lpstr>
      <vt:lpstr>Cambria Math</vt:lpstr>
      <vt:lpstr>Office 佈景主題</vt:lpstr>
      <vt:lpstr>PowerPoint 簡報</vt:lpstr>
      <vt:lpstr>225:Convolutional neural network classifier for the output of the time-domain F-statistic all-sky search for continuous gravitational waves</vt:lpstr>
      <vt:lpstr>226:Deep-learning continuous gravitational waves</vt:lpstr>
      <vt:lpstr>227:Deep-learning continuous gravitational waves: Multiple detectors and realistic noise</vt:lpstr>
      <vt:lpstr>228:SOAP: A generalised application of the Viterbi algorithm to searches for continuous gravitational-wave signals</vt:lpstr>
      <vt:lpstr>229:How effective is machine learning to detect long transient gravitational waves from neutron stars in a real search?</vt:lpstr>
      <vt:lpstr>231:Deep learning for clustering of continuous gravitational wave candidates</vt:lpstr>
      <vt:lpstr>232:Search for gravitational waves from five low mass X-ray binaries in the second Advanced LIGO observing run with an improved hidden Markov model</vt:lpstr>
      <vt:lpstr>233:A robust machine learning algorithm to search for continuous gravitational waves</vt:lpstr>
      <vt:lpstr>235:Search for continuous gravitational waves from Fomalhaut b in the second Advanced LIGO observing run with a hidden Markov model</vt:lpstr>
      <vt:lpstr>236:Hidden Markov model tracking of continuous gravitational waves from a neutron star with wandering spin</vt:lpstr>
      <vt:lpstr>237:Hidden Markov model tracking of continuous gravitational waves from a binary neutron star with wandering spin. II. Binary orbital phase tracking</vt:lpstr>
      <vt:lpstr>238:Application of hidden Markov model tracking to the search for long-duration transient gravitational waves from the remnant of the binary neutron star merger GW170817</vt:lpstr>
      <vt:lpstr>239:Hidden Markov model tracking of continuous gravitational waves from young supernova remnants</vt:lpstr>
      <vt:lpstr>240:Search for gravitational waves from Scorpius X-1 in the second Advanced LIGO observing run with an improved hidden Markov model</vt:lpstr>
      <vt:lpstr>243:Use of Excess Power Method and Convolutional Neural Network in All-Sky Search for Continuous Gravitational Waves</vt:lpstr>
      <vt:lpstr>244:Deep learning for clustering of continuous gravitational wave candidates II: identification of low-SNR candidates</vt:lpstr>
      <vt:lpstr>245:Search for continuous gravitational waves from ten H.E.S.S. sources using a hidden Markov model</vt:lpstr>
      <vt:lpstr>246:Continuous Gravitational-Wave Data Analysis with General Purpose Computing on Graphic Processing Units</vt:lpstr>
      <vt:lpstr>247:Hidden Markov model tracking of continuous gravitational waves from a neutron star with wandering spin. III. Rotational phase tracking</vt:lpstr>
      <vt:lpstr>248:Search for Continuous Gravitational Wave Signals in Pulsar Timing Residuals: A New Scalable Approach with Diffusive Nested Sampling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24</cp:revision>
  <dcterms:created xsi:type="dcterms:W3CDTF">2022-04-27T11:58:39Z</dcterms:created>
  <dcterms:modified xsi:type="dcterms:W3CDTF">2022-04-28T07:19:35Z</dcterms:modified>
</cp:coreProperties>
</file>