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15b9867d05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15b9867d05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15b9867d05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15b9867d05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e92d17583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0e92d17583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e92d1758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e92d1758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5b9867d0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5b9867d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5b9867d0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5b9867d0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15b9867d0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15b9867d0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5b9867d0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5b9867d0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5b9867d05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15b9867d05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5b9867d0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15b9867d0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15b9867d05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15b9867d05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arxiv.org/abs/2010.02453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4000"/>
              <a:t>BH Formation and Multi-messenger Signals from 3D Rotating CCSN Simulations</a:t>
            </a:r>
            <a:endParaRPr sz="4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Chia-Jui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/>
              <a:t>National Yang Ming Chiao Tung University, Taiwan</a:t>
            </a:r>
            <a:endParaRPr sz="224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4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/>
              <a:t>2022/02/18</a:t>
            </a:r>
            <a:endParaRPr sz="224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 Emission</a:t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3825" y="445025"/>
            <a:ext cx="4891725" cy="454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 Emission</a:t>
            </a:r>
            <a:endParaRPr/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6050" y="1017725"/>
            <a:ext cx="5171906" cy="4046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Detectio</a:t>
            </a:r>
            <a:r>
              <a:rPr lang="zh-TW"/>
              <a:t>n using Machine Learning</a:t>
            </a:r>
            <a:endParaRPr/>
          </a:p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Injection of the CCSN GW into the background of O3 data.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Detection: Gstlal, cWB.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Classification of of BH rotation, PNS angular velocity?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3D Core-collapse Supernova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Ref: </a:t>
            </a:r>
            <a:r>
              <a:rPr lang="zh-TW" u="sng">
                <a:solidFill>
                  <a:schemeClr val="hlink"/>
                </a:solidFill>
                <a:hlinkClick r:id="rId3"/>
              </a:rPr>
              <a:t>2010.02453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Progenitor mass: 40 solar mass.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3 initial angular velosities: 0, 0.5, 1 rad/s.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No BH formation are found in rapidly-rotating model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BH formation at 776 ms postbounce and 936 ms postbounce for non-rotating model and slowly-rotating model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Slowly-rotating model: </a:t>
            </a:r>
            <a:r>
              <a:rPr lang="zh-TW">
                <a:solidFill>
                  <a:schemeClr val="accent6"/>
                </a:solidFill>
              </a:rPr>
              <a:t>extremely high GW frequency (f ~ 3000Hz) at BH formation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parameter space of CCSN explosion models and multi-messenger signal predictions are not fully explored.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3D Core-collapse Supernova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CCSNe with non-rotating intermediate-mass progenitors show weak GW emissions.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Massive progenitors with fast rotation, might provide stronger GW emissions, detectable at extra-galactic distances by the current LIGO-Virgo-KAGRA network.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evolution of GW frequencies from core bounce to BH formation reflect the evolution and oscillation of the central proto-neutron star (PNS), which are crucial probes to understand the microphysics and supernova engine(s).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Time Evolution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0213" y="1152475"/>
            <a:ext cx="6243575" cy="399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Time Evolution </a:t>
            </a:r>
            <a:r>
              <a:rPr lang="zh-TW"/>
              <a:t>of the Angular Momentum of the PNS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250" y="1152475"/>
            <a:ext cx="8945500" cy="371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Time Evolution of S</a:t>
            </a:r>
            <a:r>
              <a:rPr lang="zh-TW"/>
              <a:t>tanding Accretion Shock Instability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1286" y="1152475"/>
            <a:ext cx="6241425" cy="3959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320"/>
              <a:t>Time Evolution of PNS Angular Velocity and Rotational Periods</a:t>
            </a:r>
            <a:endParaRPr sz="2320"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2484"/>
            <a:ext cx="9144000" cy="36828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 Emission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8363" y="1017725"/>
            <a:ext cx="5447274" cy="393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 Emission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2350" y="445025"/>
            <a:ext cx="5332326" cy="455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