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1c1505daa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1c1505daa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146d8e69b1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146d8e69b1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13f2154b1c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13f2154b1c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1c1505daa7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1c1505daa7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1c1505daa7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1c1505daa7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git.ligo.org/emfollow/mock-data-challenge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GW-IaaS Online Tests (Mock Data Challenge)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4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Chia-Jui Chou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2022/05/12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Online denoising using Deepclean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Doing low-latency denoising, especially in the low frequency range will improve the SNR for the GW signals such as BNS and provide an earlier alarm for the multi-messenger astronomy (MMA).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Mock Data Challenge: O3b Data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Git: </a:t>
            </a:r>
            <a:r>
              <a:rPr lang="zh-TW" u="sng">
                <a:solidFill>
                  <a:schemeClr val="hlink"/>
                </a:solidFill>
                <a:hlinkClick r:id="rId3"/>
              </a:rPr>
              <a:t>Mock Data Challenge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2020/01/05 23:59:42 (</a:t>
            </a:r>
            <a:r>
              <a:rPr lang="zh-TW"/>
              <a:t>1262304000</a:t>
            </a:r>
            <a:r>
              <a:rPr lang="zh-TW"/>
              <a:t>) ~ 2020/02/14 23:59:42 (</a:t>
            </a:r>
            <a:r>
              <a:rPr lang="zh-TW"/>
              <a:t>1265760000</a:t>
            </a:r>
            <a:r>
              <a:rPr lang="zh-TW"/>
              <a:t>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without injection: H1:GDS-CALIB_STRAIN_O3REPLAY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with injection:</a:t>
            </a:r>
            <a:r>
              <a:rPr lang="zh-TW"/>
              <a:t> H1:GDS-CALIB_STRAIN_INJ_O3REPLAY</a:t>
            </a:r>
            <a:endParaRPr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Target Noise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Powerline noise and the side-bands </a:t>
            </a:r>
            <a:r>
              <a:rPr lang="zh-TW">
                <a:solidFill>
                  <a:schemeClr val="accent6"/>
                </a:solidFill>
              </a:rPr>
              <a:t>(60*nHz, n = 1, 2, 3, …)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Low-frequency noise: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ASC dither lines </a:t>
            </a:r>
            <a:r>
              <a:rPr lang="zh-TW">
                <a:solidFill>
                  <a:schemeClr val="accent6"/>
                </a:solidFill>
              </a:rPr>
              <a:t>(10Hz ~ 30Hz)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ASC arm noise  </a:t>
            </a:r>
            <a:r>
              <a:rPr lang="zh-TW">
                <a:solidFill>
                  <a:schemeClr val="accent6"/>
                </a:solidFill>
              </a:rPr>
              <a:t>(8Hz ~ 22Hz)</a:t>
            </a:r>
            <a:endParaRPr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Current task: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Offline test on multi-layer cleaning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Future task: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Online test on single noise cleaning or multi-layer cleaning?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Analysis on the Performance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ASD ratio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SNR of BNS events (GstLAL)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Latency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Comparison of the parameter estimation </a:t>
            </a:r>
            <a:r>
              <a:rPr lang="zh-TW"/>
              <a:t>between</a:t>
            </a:r>
            <a:r>
              <a:rPr lang="zh-TW"/>
              <a:t> cleaned and uncleaned strain.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Deployment during O4: </a:t>
            </a:r>
            <a:r>
              <a:rPr lang="zh-TW"/>
              <a:t>Hardware Solution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Case: Dell T550 Tower Server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CPU: Xeon Gold 6326 * 2 (16 cores 2.9GHz) including coolers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GPU: Dell Nvidia Ampere A30 * 2, PCIe, 165W, 24GB Passive, Double Wide, Full Height GPU with cable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Storage: HDD 3.5” 8TB * 8 (RAID5) + 960GB NVME SSD * 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RAM: DDR4-2933 ECC REG 32GB * 8 (256GB)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RAID: H745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Power: 1400W Power Supplies (1+1)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1024506 NTD (4467368.66 Yen)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