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243ded6919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243ded6919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2475d5c3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2475d5c3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2475d5c3f1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2475d5c3f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a51e8cbd7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a51e8cbd7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0828eb0b02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0828eb0b02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0828eb0b02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0828eb0b02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github.com/ML4GW/DeepClean" TargetMode="External"/><Relationship Id="rId4" Type="http://schemas.openxmlformats.org/officeDocument/2006/relationships/hyperlink" Target="https://git.ligo.org/emfollow/mock-data-challenge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Deploying Deepclean in O4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6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Chai-Jui Chou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/>
              <a:t>National Yang Ming Chiao Tung University, Taiwan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2022/04/14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Online Test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have two triton servers (Academia Sinica, NCHC) ready.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 u="sng">
                <a:solidFill>
                  <a:schemeClr val="hlink"/>
                </a:solidFill>
                <a:hlinkClick r:id="rId3"/>
              </a:rPr>
              <a:t>Deepclean</a:t>
            </a:r>
            <a:r>
              <a:rPr lang="zh-TW"/>
              <a:t> installed, </a:t>
            </a:r>
            <a:r>
              <a:rPr lang="zh-TW">
                <a:solidFill>
                  <a:schemeClr val="accent6"/>
                </a:solidFill>
              </a:rPr>
              <a:t>Train</a:t>
            </a:r>
            <a:r>
              <a:rPr lang="zh-TW"/>
              <a:t>, </a:t>
            </a:r>
            <a:r>
              <a:rPr lang="zh-TW">
                <a:solidFill>
                  <a:schemeClr val="accent6"/>
                </a:solidFill>
              </a:rPr>
              <a:t>Export</a:t>
            </a:r>
            <a:r>
              <a:rPr lang="zh-TW"/>
              <a:t> functions work.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>
                <a:solidFill>
                  <a:schemeClr val="accent6"/>
                </a:solidFill>
              </a:rPr>
              <a:t>Infer</a:t>
            </a:r>
            <a:r>
              <a:rPr lang="zh-TW"/>
              <a:t> function has been tested on the triton server and there are some issues to be solved.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Using Deepclean to clean </a:t>
            </a:r>
            <a:r>
              <a:rPr lang="zh-TW">
                <a:solidFill>
                  <a:schemeClr val="accent6"/>
                </a:solidFill>
              </a:rPr>
              <a:t>60Hz noise</a:t>
            </a:r>
            <a:r>
              <a:rPr lang="zh-TW"/>
              <a:t> from the</a:t>
            </a:r>
            <a:r>
              <a:rPr lang="zh-TW"/>
              <a:t> </a:t>
            </a:r>
            <a:r>
              <a:rPr lang="zh-TW" u="sng">
                <a:solidFill>
                  <a:schemeClr val="hlink"/>
                </a:solidFill>
                <a:hlinkClick r:id="rId4"/>
              </a:rPr>
              <a:t>MDC</a:t>
            </a:r>
            <a:r>
              <a:rPr lang="zh-TW"/>
              <a:t> data and optimize Deepclean (Training, Latency, PE).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Study multi-component noise subtraction: </a:t>
            </a:r>
            <a:r>
              <a:rPr lang="zh-TW">
                <a:solidFill>
                  <a:schemeClr val="accent6"/>
                </a:solidFill>
              </a:rPr>
              <a:t>60Hz noise</a:t>
            </a:r>
            <a:r>
              <a:rPr lang="zh-TW"/>
              <a:t> and </a:t>
            </a:r>
            <a:r>
              <a:rPr lang="zh-TW">
                <a:solidFill>
                  <a:schemeClr val="accent6"/>
                </a:solidFill>
              </a:rPr>
              <a:t>low-frequency noise </a:t>
            </a:r>
            <a:r>
              <a:rPr lang="zh-TW"/>
              <a:t>using </a:t>
            </a:r>
            <a:r>
              <a:rPr lang="zh-TW">
                <a:solidFill>
                  <a:schemeClr val="accent6"/>
                </a:solidFill>
              </a:rPr>
              <a:t>8-sec kernel</a:t>
            </a:r>
            <a:r>
              <a:rPr lang="zh-TW"/>
              <a:t>, and then online cleaning on </a:t>
            </a:r>
            <a:r>
              <a:rPr lang="zh-TW">
                <a:solidFill>
                  <a:schemeClr val="accent6"/>
                </a:solidFill>
              </a:rPr>
              <a:t>1-sec frame files</a:t>
            </a:r>
            <a:r>
              <a:rPr lang="zh-TW"/>
              <a:t>.</a:t>
            </a:r>
            <a:endParaRPr/>
          </a:p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Deploying Deepclean in O4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Using the online test of cleaning MDC data to demonstrate the prototype of GW-IaaS pipeline.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Low-latency tests of Deepclean and GW-IaaS during O4 (60Hz, low-frequency in LIGO).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Preparation for hardware and infrastructure.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Collaboration with </a:t>
            </a:r>
            <a:r>
              <a:rPr lang="zh-TW"/>
              <a:t>CompSoft, </a:t>
            </a:r>
            <a:r>
              <a:rPr lang="zh-TW"/>
              <a:t>CAL, DetChar, </a:t>
            </a:r>
            <a:r>
              <a:rPr lang="zh-TW"/>
              <a:t>PEM teams would be necessary.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Using Low-latency data stream before or after CAL?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Collaboration with low-latency detection pipeline.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Further plans or goals for O4?</a:t>
            </a:r>
            <a:endParaRPr/>
          </a:p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Appendix</a:t>
            </a:r>
            <a:endParaRPr/>
          </a:p>
        </p:txBody>
      </p:sp>
      <p:sp>
        <p:nvSpPr>
          <p:cNvPr id="75" name="Google Shape;75;p16"/>
          <p:cNvSpPr txBox="1"/>
          <p:nvPr>
            <p:ph idx="1" type="subTitle"/>
          </p:nvPr>
        </p:nvSpPr>
        <p:spPr>
          <a:xfrm>
            <a:off x="311700" y="2834125"/>
            <a:ext cx="8520600" cy="16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Reaching out to PEM and low-latency teams in KAGRA</a:t>
            </a:r>
            <a:endParaRPr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team: </a:t>
            </a:r>
            <a:r>
              <a:rPr lang="zh-TW"/>
              <a:t>Kume, Itoh, Yokoyama, </a:t>
            </a:r>
            <a:r>
              <a:rPr lang="zh-TW">
                <a:solidFill>
                  <a:schemeClr val="accent6"/>
                </a:solidFill>
              </a:rPr>
              <a:t>Washimi</a:t>
            </a:r>
            <a:r>
              <a:rPr lang="zh-TW"/>
              <a:t>, Yokozawa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Comparison to </a:t>
            </a:r>
            <a:r>
              <a:rPr lang="zh-TW">
                <a:solidFill>
                  <a:schemeClr val="accent6"/>
                </a:solidFill>
              </a:rPr>
              <a:t>Independent Component Analysis (ICA)</a:t>
            </a:r>
            <a:r>
              <a:rPr lang="zh-TW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Find out the noise in other frequency bands and the relevant witness channels. (PEM team, Data Analysis team)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Data Analysis team, detctor characterization: </a:t>
            </a:r>
            <a:r>
              <a:rPr lang="zh-TW">
                <a:solidFill>
                  <a:schemeClr val="accent6"/>
                </a:solidFill>
              </a:rPr>
              <a:t>Yuzurihara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Data Analysis team, low-latency search or MMA: </a:t>
            </a:r>
            <a:r>
              <a:rPr lang="zh-TW">
                <a:solidFill>
                  <a:schemeClr val="accent6"/>
                </a:solidFill>
              </a:rPr>
              <a:t>Ueno</a:t>
            </a:r>
            <a:r>
              <a:rPr lang="zh-TW"/>
              <a:t> (GstLAL, All-sky CBC search)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Physical Environmental Monitors</a:t>
            </a:r>
            <a:endParaRPr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Seismometers, Accelerometers, Microphones, Magnetometers, Voltmeters, Thermometers, Weather station, Lightning sensor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Known noises: 17.2Hz, 44Hz, 160Hz, 280Hz, 360Hz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Geophysics interferometer (GIF):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Unique features in KAGRA to measure the ground motions along the arms.</a:t>
            </a:r>
            <a:endParaRPr/>
          </a:p>
        </p:txBody>
      </p:sp>
      <p:sp>
        <p:nvSpPr>
          <p:cNvPr id="89" name="Google Shape;89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Other Denoising method in KAGRA: ICA</a:t>
            </a:r>
            <a:endParaRPr/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Independent Component Analysis (ICA) on the accoustic noise: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363Hz, 372Hz, 402Hz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Power main noise: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60Hz, 120Hz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From the slides of F2F meeting on 2020/12/19.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channel used: </a:t>
            </a:r>
            <a:r>
              <a:rPr lang="zh-TW">
                <a:solidFill>
                  <a:schemeClr val="accent6"/>
                </a:solidFill>
              </a:rPr>
              <a:t>“K1:DAC-STRAIN_C20”, ”K1:PEM-MIC_PSL_TABLE_PSL4_Z_OUT_DQ”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Kume, Itoh, Yokoyama, Washimi, Yokozawa</a:t>
            </a:r>
            <a:endParaRPr/>
          </a:p>
        </p:txBody>
      </p:sp>
      <p:sp>
        <p:nvSpPr>
          <p:cNvPr id="96" name="Google Shape;9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