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3f2154b1c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13f2154b1c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13f2154b1c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13f2154b1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46d8e69b1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46d8e69b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3f2154b1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13f2154b1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3f2154b1c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3f2154b1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46d8e69b1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46d8e69b1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13f2154b1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13f2154b1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13f2154b1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13f2154b1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13f2154b1c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13f2154b1c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13f2154b1c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13f2154b1c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hub.com/ML4GW/DeepClean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GW-IaaS Online Tests (Mock Data Challenge)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4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Chia-Jui Chou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2022/02/24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123" name="Google Shape;123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4225" y="1028225"/>
            <a:ext cx="3155527" cy="403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Performance Evaluation: GstLAL</a:t>
            </a:r>
            <a:endParaRPr/>
          </a:p>
        </p:txBody>
      </p:sp>
      <p:sp>
        <p:nvSpPr>
          <p:cNvPr id="130" name="Google Shape;13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zh-TW"/>
              <a:t>Have sent mail to Ryan Magee for his suggestions on the mock data and testing the cleaned data by GstLAL.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Suggested Hardware 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2x Intel Xeon Gold 6342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256GB RAM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2x NVIDIA A30 GPUs connected by NVLink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Computing Resources: Triton Server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ASGC: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Testing, maybe ready before 3/11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2GPUs: 1080Ti or 3090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NCHC: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Ready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1GPU: A100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GW-IaaS: Client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3"/>
              </a:rPr>
              <a:t>https://github.com/ML4GW/DeepClean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LIGO O3 Data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O3a: 2019/04/01 15:00:00 (1238166018) ~ 2019/10/01 15:00:00 (1253977218)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O3b: 2019/11/01 15:00:00 (1256655618) ~ 2020/03/27 17:00:00 (1269363618)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Powerline and the side bands </a:t>
            </a:r>
            <a:r>
              <a:rPr lang="zh-TW">
                <a:solidFill>
                  <a:schemeClr val="accent6"/>
                </a:solidFill>
              </a:rPr>
              <a:t>(60*nHz, n = 1, 2, 3, …)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Low-frequency noise </a:t>
            </a:r>
            <a:r>
              <a:rPr lang="zh-TW">
                <a:solidFill>
                  <a:schemeClr val="accent6"/>
                </a:solidFill>
              </a:rPr>
              <a:t>(8Hz ~ 22Hz)</a:t>
            </a:r>
            <a:endParaRPr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Virgo O3 Data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zh-TW"/>
              <a:t>Have sent mail to </a:t>
            </a:r>
            <a:r>
              <a:rPr lang="zh-TW"/>
              <a:t>Irene Fiori</a:t>
            </a:r>
            <a:r>
              <a:rPr lang="zh-TW"/>
              <a:t> asking about useful PEM channels to subtract powerline noise in Virgo.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KAGRA O3GK Data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O3GK: 2020/04/07 06:00:00 (1270274418) ~ 2020/04/20 00:00:00 (1271376018)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Testing Deepclean by Software Noise Injection Test with the reference of the Hardware Noise Injection Test on 2020/06/11.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2020/06/11 06:21:02 (1275891680) ~ 2020/06/11 06:29:02 (1275892160)</a:t>
            </a:r>
            <a:endParaRPr/>
          </a:p>
        </p:txBody>
      </p:sp>
      <p:grpSp>
        <p:nvGrpSpPr>
          <p:cNvPr id="92" name="Google Shape;92;p19"/>
          <p:cNvGrpSpPr/>
          <p:nvPr/>
        </p:nvGrpSpPr>
        <p:grpSpPr>
          <a:xfrm>
            <a:off x="1961100" y="3560050"/>
            <a:ext cx="5221800" cy="1108600"/>
            <a:chOff x="1961100" y="3560050"/>
            <a:chExt cx="5221800" cy="1108600"/>
          </a:xfrm>
        </p:grpSpPr>
        <p:grpSp>
          <p:nvGrpSpPr>
            <p:cNvPr id="93" name="Google Shape;93;p19"/>
            <p:cNvGrpSpPr/>
            <p:nvPr/>
          </p:nvGrpSpPr>
          <p:grpSpPr>
            <a:xfrm>
              <a:off x="1961100" y="3930600"/>
              <a:ext cx="5221800" cy="738050"/>
              <a:chOff x="1961100" y="3930600"/>
              <a:chExt cx="5221800" cy="738050"/>
            </a:xfrm>
          </p:grpSpPr>
          <p:grpSp>
            <p:nvGrpSpPr>
              <p:cNvPr id="94" name="Google Shape;94;p19"/>
              <p:cNvGrpSpPr/>
              <p:nvPr/>
            </p:nvGrpSpPr>
            <p:grpSpPr>
              <a:xfrm>
                <a:off x="1961100" y="3930600"/>
                <a:ext cx="5221800" cy="263100"/>
                <a:chOff x="1961100" y="3461075"/>
                <a:chExt cx="5221800" cy="263100"/>
              </a:xfrm>
            </p:grpSpPr>
            <p:cxnSp>
              <p:nvCxnSpPr>
                <p:cNvPr id="95" name="Google Shape;95;p19"/>
                <p:cNvCxnSpPr/>
                <p:nvPr/>
              </p:nvCxnSpPr>
              <p:spPr>
                <a:xfrm>
                  <a:off x="1961100" y="3592625"/>
                  <a:ext cx="5221800" cy="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chemeClr val="accent2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cxnSp>
              <p:nvCxnSpPr>
                <p:cNvPr id="96" name="Google Shape;96;p19"/>
                <p:cNvCxnSpPr/>
                <p:nvPr/>
              </p:nvCxnSpPr>
              <p:spPr>
                <a:xfrm>
                  <a:off x="4572000" y="3461075"/>
                  <a:ext cx="0" cy="2631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chemeClr val="accent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sp>
            <p:nvSpPr>
              <p:cNvPr id="97" name="Google Shape;97;p19"/>
              <p:cNvSpPr txBox="1"/>
              <p:nvPr/>
            </p:nvSpPr>
            <p:spPr>
              <a:xfrm>
                <a:off x="2682000" y="4268450"/>
                <a:ext cx="903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>
                    <a:solidFill>
                      <a:schemeClr val="accent2"/>
                    </a:solidFill>
                  </a:rPr>
                  <a:t>Training</a:t>
                </a:r>
                <a:endParaRPr>
                  <a:solidFill>
                    <a:schemeClr val="accent2"/>
                  </a:solidFill>
                </a:endParaRPr>
              </a:p>
            </p:txBody>
          </p:sp>
          <p:sp>
            <p:nvSpPr>
              <p:cNvPr id="98" name="Google Shape;98;p19"/>
              <p:cNvSpPr txBox="1"/>
              <p:nvPr/>
            </p:nvSpPr>
            <p:spPr>
              <a:xfrm>
                <a:off x="5409700" y="4268450"/>
                <a:ext cx="903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>
                    <a:solidFill>
                      <a:schemeClr val="accent2"/>
                    </a:solidFill>
                  </a:rPr>
                  <a:t>Clea</a:t>
                </a:r>
                <a:r>
                  <a:rPr lang="zh-TW">
                    <a:solidFill>
                      <a:schemeClr val="accent2"/>
                    </a:solidFill>
                  </a:rPr>
                  <a:t>ning</a:t>
                </a:r>
                <a:endParaRPr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99" name="Google Shape;99;p19"/>
            <p:cNvGrpSpPr/>
            <p:nvPr/>
          </p:nvGrpSpPr>
          <p:grpSpPr>
            <a:xfrm>
              <a:off x="2241125" y="3560050"/>
              <a:ext cx="4057850" cy="502100"/>
              <a:chOff x="2241125" y="3560050"/>
              <a:chExt cx="4057850" cy="502100"/>
            </a:xfrm>
          </p:grpSpPr>
          <p:cxnSp>
            <p:nvCxnSpPr>
              <p:cNvPr id="100" name="Google Shape;100;p19"/>
              <p:cNvCxnSpPr/>
              <p:nvPr/>
            </p:nvCxnSpPr>
            <p:spPr>
              <a:xfrm>
                <a:off x="2425925" y="4062150"/>
                <a:ext cx="1031700" cy="0"/>
              </a:xfrm>
              <a:prstGeom prst="straightConnector1">
                <a:avLst/>
              </a:prstGeom>
              <a:noFill/>
              <a:ln cap="flat" cmpd="sng" w="76200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" name="Google Shape;101;p19"/>
              <p:cNvCxnSpPr/>
              <p:nvPr/>
            </p:nvCxnSpPr>
            <p:spPr>
              <a:xfrm>
                <a:off x="5082475" y="4062150"/>
                <a:ext cx="1031700" cy="0"/>
              </a:xfrm>
              <a:prstGeom prst="straightConnector1">
                <a:avLst/>
              </a:prstGeom>
              <a:noFill/>
              <a:ln cap="flat" cmpd="sng" w="76200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02" name="Google Shape;102;p19"/>
              <p:cNvSpPr txBox="1"/>
              <p:nvPr/>
            </p:nvSpPr>
            <p:spPr>
              <a:xfrm>
                <a:off x="2241125" y="3560050"/>
                <a:ext cx="14013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>
                    <a:solidFill>
                      <a:srgbClr val="FF0000"/>
                    </a:solidFill>
                  </a:rPr>
                  <a:t>Noise Injection</a:t>
                </a:r>
                <a:endParaRPr>
                  <a:solidFill>
                    <a:srgbClr val="FF0000"/>
                  </a:solidFill>
                </a:endParaRPr>
              </a:p>
            </p:txBody>
          </p:sp>
          <p:sp>
            <p:nvSpPr>
              <p:cNvPr id="103" name="Google Shape;103;p19"/>
              <p:cNvSpPr txBox="1"/>
              <p:nvPr/>
            </p:nvSpPr>
            <p:spPr>
              <a:xfrm>
                <a:off x="4897675" y="3560050"/>
                <a:ext cx="14013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>
                    <a:solidFill>
                      <a:srgbClr val="FF0000"/>
                    </a:solidFill>
                  </a:rPr>
                  <a:t>Noise Injection</a:t>
                </a:r>
                <a:endParaRPr>
                  <a:solidFill>
                    <a:srgbClr val="FF0000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725"/>
            <a:ext cx="2757960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2060" y="1017725"/>
            <a:ext cx="5769541" cy="302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4200" y="1017725"/>
            <a:ext cx="4915606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