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146d8e69b1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146d8e69b1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146d8e69b1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146d8e69b1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146d8e69b1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146d8e69b1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146d8e69b1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146d8e69b1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GW-IaaS Online Tests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142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Chia-Jui Chou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2022/02/17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Suggested Hardware 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2x Intel Xeon Gold 6342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256GB RAM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2x NVIDIA A30 GPUs connected by NVLink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O3 data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O3a: 2019/04/01 15:00:00 (1238166018) ~ 2019/10/01 15:00:00 (1253977218)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O3b: 2019/11/01 15:00:00 (1256655618) ~ 2020/03/27 17:00:00 (1269363618)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State Vector for llhoft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How to get the state vector for llhoft strain?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Sources</a:t>
            </a:r>
            <a:endParaRPr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Powerline and the side bands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Low-frequency noise (8Hz ~ 22Hz)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Denoising on Virgo data?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