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5c4403ee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5c4403ee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3a6a310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3a6a310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3a6a3106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3a6a3106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3a6a3106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3a6a3106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3a6a31065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3a6a31065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05c4403ee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05c4403ee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3a6a31065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3a6a31065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arxiv.org/pdf/2102.04555.pdf" TargetMode="External"/><Relationship Id="rId4" Type="http://schemas.openxmlformats.org/officeDocument/2006/relationships/hyperlink" Target="https://arxiv.org/pdf/2008.04288.pdf" TargetMode="External"/><Relationship Id="rId5" Type="http://schemas.openxmlformats.org/officeDocument/2006/relationships/hyperlink" Target="https://arxiv.org/pdf/1107.2665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hyperlink" Target="https://arxiv.org/pdf/2102.04555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Demonstration of GW-IaaS Denoising Pipeline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5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Chai-Jui Chou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000"/>
              <a:t>National Yang Ming Chiao Tung University, Taiwan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2022/02/10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Refs: </a:t>
            </a:r>
            <a:r>
              <a:rPr lang="zh-TW" u="sng">
                <a:solidFill>
                  <a:schemeClr val="hlink"/>
                </a:solidFill>
                <a:hlinkClick r:id="rId3"/>
              </a:rPr>
              <a:t>2102.04555</a:t>
            </a:r>
            <a:r>
              <a:rPr lang="zh-TW"/>
              <a:t>, </a:t>
            </a:r>
            <a:r>
              <a:rPr lang="zh-TW" u="sng">
                <a:solidFill>
                  <a:schemeClr val="hlink"/>
                </a:solidFill>
                <a:hlinkClick r:id="rId4"/>
              </a:rPr>
              <a:t>2008.04288</a:t>
            </a:r>
            <a:r>
              <a:rPr lang="zh-TW"/>
              <a:t>, </a:t>
            </a:r>
            <a:r>
              <a:rPr lang="zh-TW" u="sng">
                <a:solidFill>
                  <a:schemeClr val="hlink"/>
                </a:solidFill>
                <a:hlinkClick r:id="rId5"/>
              </a:rPr>
              <a:t>1107.2665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Binary Neutron Star (BNS) mergers have long duration in inspiral phase which can be detected before merger.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GW detection can provide early warning alert to the EM emission (γ-ray burst, kilonovae) in post-merger phase.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Source localization and other properties from GW is important.</a:t>
            </a:r>
            <a:endParaRPr/>
          </a:p>
        </p:txBody>
      </p:sp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Motivation: Early Warning GW Alerts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Motivation: Early Warning GW Alerts</a:t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96753" y="1017725"/>
            <a:ext cx="5350504" cy="399102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7343650" y="4568875"/>
            <a:ext cx="1800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zh-TW">
                <a:solidFill>
                  <a:schemeClr val="lt2"/>
                </a:solidFill>
              </a:rPr>
              <a:t>From</a:t>
            </a:r>
            <a:r>
              <a:rPr lang="zh-TW"/>
              <a:t> </a:t>
            </a:r>
            <a:r>
              <a:rPr lang="zh-TW" sz="15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2102.04555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Low latency pipelines: cWB, GstLAL, MBTAOnline, PyCBC Live, SPIIR.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candidates will be uploaded to GRAvitational-wave Candidate Event DataBase (</a:t>
            </a:r>
            <a:r>
              <a:rPr lang="zh-TW"/>
              <a:t>GraceDB</a:t>
            </a:r>
            <a:r>
              <a:rPr lang="zh-TW"/>
              <a:t>) and the task manager GWCelery will orchestrate the processes and send the alerts to the Gamma-ray Coordinates Network (GCN).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Localization: BAYESTAR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Spatial conincidence check with γ-ray bursts or neutrino bursts: RAVEN</a:t>
            </a:r>
            <a:endParaRPr/>
          </a:p>
        </p:txBody>
      </p:sp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Motivation: Early Warning GW Alerts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zh-TW"/>
              <a:t>The alert infrastructure is tested by the mock data challenge carried out between 2020/01/11 1700 UTC and 2020/06/19 1700 UTC. (O3)</a:t>
            </a:r>
            <a:endParaRPr/>
          </a:p>
        </p:txBody>
      </p:sp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Motivation: Early Warning GW Alerts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3950" y="1994125"/>
            <a:ext cx="5496075" cy="298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Our Goals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5789975" cy="316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 rotWithShape="1">
          <a:blip r:embed="rId4">
            <a:alphaModFix/>
          </a:blip>
          <a:srcRect b="74429" l="0" r="17450" t="0"/>
          <a:stretch/>
        </p:blipFill>
        <p:spPr>
          <a:xfrm>
            <a:off x="4415575" y="4005225"/>
            <a:ext cx="4416725" cy="1020549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/>
          <p:nvPr/>
        </p:nvSpPr>
        <p:spPr>
          <a:xfrm>
            <a:off x="5430475" y="4005225"/>
            <a:ext cx="1044900" cy="8976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Our Goals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Functional low latency denoising (Deepclean) pipeline, deliverable for LIGO, Virgo, KAGRA.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BBHnet (ML for the Binary Black Hole search) working with the ouput of Deepclean.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Follow up Parameter Estimation with ML.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TW"/>
              <a:t>To Do</a:t>
            </a:r>
            <a:endParaRPr/>
          </a:p>
        </p:txBody>
      </p:sp>
      <p:sp>
        <p:nvSpPr>
          <p:cNvPr id="103" name="Google Shape;103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Triton Server Setup: We can use the GPU nodes in Academia Sinica. We can discuss the contributed resources for KAGRA in the future. We will attend the </a:t>
            </a:r>
            <a:r>
              <a:rPr lang="zh-TW"/>
              <a:t>DiCOS</a:t>
            </a:r>
            <a:r>
              <a:rPr lang="zh-TW"/>
              <a:t> user meeting to state our request.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Establish the procedure of Data Quality check, Model Training, Inference.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Focusing on the </a:t>
            </a:r>
            <a:r>
              <a:rPr lang="zh-TW">
                <a:solidFill>
                  <a:schemeClr val="accent6"/>
                </a:solidFill>
              </a:rPr>
              <a:t>powerline noise</a:t>
            </a:r>
            <a:r>
              <a:rPr lang="zh-TW"/>
              <a:t> and </a:t>
            </a:r>
            <a:r>
              <a:rPr lang="zh-TW">
                <a:solidFill>
                  <a:schemeClr val="accent6"/>
                </a:solidFill>
              </a:rPr>
              <a:t>low frequency noise (&lt; 30Hz)</a:t>
            </a:r>
            <a:r>
              <a:rPr lang="zh-TW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Preparation for the low-latency Data replay: LIGO, Virgo (O3), KAGRA (O3GK)?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Performance Evaluation: ASDR, SNR of the mock data challenge, Latency evaluation.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zh-TW"/>
              <a:t>Optimization and Hyper parameter tuning of Deepclean.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