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10f1af65116_0_2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10f1af65116_0_2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10f1af65116_0_2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10f1af65116_0_2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10f1af65116_0_2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10f1af65116_0_2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10f1af65116_0_1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10f1af65116_0_1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10f1af65116_0_1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10f1af65116_0_1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10f1af65116_0_1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10f1af65116_0_1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10f1af65116_0_1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10f1af65116_0_1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10f1af65116_0_1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10f1af65116_0_1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10f1af65116_0_1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Google Shape;168;g10f1af65116_0_1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10f1af65116_0_2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g10f1af65116_0_2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10f1af65116_0_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10f1af65116_0_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10f1af65116_0_1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Google Shape;181;g10f1af65116_0_1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10f1af65116_0_1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Google Shape;188;g10f1af65116_0_1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10f1af65116_0_1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5" name="Google Shape;195;g10f1af65116_0_1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10f1af65116_0_1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" name="Google Shape;202;g10f1af65116_0_1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10f1af65116_0_1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" name="Google Shape;209;g10f1af65116_0_1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10f1af65116_0_1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" name="Google Shape;216;g10f1af65116_0_1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10f1af65116_0_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10f1af65116_0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10f1af65116_0_10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10f1af65116_0_1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10f1af65116_0_2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10f1af65116_0_2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10f1af65116_0_1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10f1af65116_0_1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10f1af65116_0_2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10f1af65116_0_2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10f1af65116_0_2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10f1af65116_0_2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10f1af65116_0_20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10f1af65116_0_2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9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2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6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4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0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3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7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7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6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1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0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5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2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8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Deepclean on 2-channel denoising in KAGRA</a:t>
            </a:r>
            <a:endParaRPr/>
          </a:p>
        </p:txBody>
      </p:sp>
      <p:sp>
        <p:nvSpPr>
          <p:cNvPr id="55" name="Google Shape;55;p13"/>
          <p:cNvSpPr txBox="1"/>
          <p:nvPr/>
        </p:nvSpPr>
        <p:spPr>
          <a:xfrm>
            <a:off x="311700" y="2834125"/>
            <a:ext cx="8520600" cy="170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2800">
                <a:solidFill>
                  <a:srgbClr val="ADADAD"/>
                </a:solidFill>
              </a:rPr>
              <a:t>Chia-Jui Chou</a:t>
            </a:r>
            <a:endParaRPr sz="2800">
              <a:solidFill>
                <a:srgbClr val="ADADAD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2240">
                <a:solidFill>
                  <a:srgbClr val="ADADAD"/>
                </a:solidFill>
              </a:rPr>
              <a:t>National Yang Ming Chiao Tung University, Taiwan</a:t>
            </a:r>
            <a:endParaRPr sz="2240">
              <a:solidFill>
                <a:srgbClr val="ADADAD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40">
              <a:solidFill>
                <a:srgbClr val="ADADAD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ASD of C20 strain: SEN-channel Input, Filter: 59~61Hz  </a:t>
            </a:r>
            <a:endParaRPr/>
          </a:p>
        </p:txBody>
      </p:sp>
      <p:sp>
        <p:nvSpPr>
          <p:cNvPr id="116" name="Google Shape;116;p2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17" name="Google Shape;117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0477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ASD of C20 strain: SEN-channel Input, Filter: 58~59Hz  </a:t>
            </a:r>
            <a:endParaRPr/>
          </a:p>
        </p:txBody>
      </p:sp>
      <p:sp>
        <p:nvSpPr>
          <p:cNvPr id="123" name="Google Shape;123;p2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24" name="Google Shape;124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0477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MIC</a:t>
            </a:r>
            <a:r>
              <a:rPr lang="zh-TW"/>
              <a:t>-channel Input</a:t>
            </a:r>
            <a:endParaRPr/>
          </a:p>
        </p:txBody>
      </p:sp>
      <p:sp>
        <p:nvSpPr>
          <p:cNvPr id="130" name="Google Shape;130;p24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ASD of C10 strain: MIC-channel Input, Filter: 55~65Hz </a:t>
            </a:r>
            <a:endParaRPr/>
          </a:p>
        </p:txBody>
      </p:sp>
      <p:sp>
        <p:nvSpPr>
          <p:cNvPr id="136" name="Google Shape;136;p2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37" name="Google Shape;137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0477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ASD of C10 strain: MIC-channel Input, Filter: 59~61Hz </a:t>
            </a:r>
            <a:endParaRPr/>
          </a:p>
        </p:txBody>
      </p:sp>
      <p:sp>
        <p:nvSpPr>
          <p:cNvPr id="143" name="Google Shape;143;p2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44" name="Google Shape;144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0477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ASD of C10 strain: MIC-channel Input, Filter: 58~59Hz </a:t>
            </a:r>
            <a:endParaRPr/>
          </a:p>
        </p:txBody>
      </p:sp>
      <p:sp>
        <p:nvSpPr>
          <p:cNvPr id="150" name="Google Shape;150;p2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51" name="Google Shape;151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0477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ASD of C20 strain: MIC-channel Input, Filter: 55~65Hz  </a:t>
            </a:r>
            <a:endParaRPr/>
          </a:p>
        </p:txBody>
      </p:sp>
      <p:sp>
        <p:nvSpPr>
          <p:cNvPr id="157" name="Google Shape;157;p2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58" name="Google Shape;158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0477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ASD of C20 strain: MIC-channel Input, Filter: 59~61Hz  </a:t>
            </a:r>
            <a:endParaRPr/>
          </a:p>
        </p:txBody>
      </p:sp>
      <p:sp>
        <p:nvSpPr>
          <p:cNvPr id="164" name="Google Shape;164;p2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65" name="Google Shape;165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0477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3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ASD of C20 strain: MIC-channel Input, Filter: 58~59Hz  </a:t>
            </a:r>
            <a:endParaRPr/>
          </a:p>
        </p:txBody>
      </p:sp>
      <p:sp>
        <p:nvSpPr>
          <p:cNvPr id="171" name="Google Shape;171;p3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72" name="Google Shape;172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0477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3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2-channel Input</a:t>
            </a:r>
            <a:endParaRPr/>
          </a:p>
        </p:txBody>
      </p:sp>
      <p:sp>
        <p:nvSpPr>
          <p:cNvPr id="178" name="Google Shape;178;p3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Deepclean using 2 PEM Channels</a:t>
            </a:r>
            <a:endParaRPr/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O3GK run: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/>
              <a:t>2020/04/07-06:00:00 (1270274418) ~ 2020/04/20-00:00:00 (1271376018) UTC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Strain data used:</a:t>
            </a:r>
            <a:endParaRPr>
              <a:solidFill>
                <a:schemeClr val="accent6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>
                <a:solidFill>
                  <a:schemeClr val="accent6"/>
                </a:solidFill>
              </a:rPr>
              <a:t>K1:DCS-CALIB_STRAIN_C10</a:t>
            </a:r>
            <a:endParaRPr>
              <a:solidFill>
                <a:schemeClr val="accent6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>
                <a:solidFill>
                  <a:schemeClr val="accent6"/>
                </a:solidFill>
              </a:rPr>
              <a:t>K1:DAC-STRAIN_C20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PEM channel used: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>
                <a:solidFill>
                  <a:schemeClr val="accent6"/>
                </a:solidFill>
              </a:rPr>
              <a:t>K1:PEM-MIC_PSL_TABLE_PSL4_Z_OUT_DQ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>
                <a:solidFill>
                  <a:schemeClr val="accent6"/>
                </a:solidFill>
              </a:rPr>
              <a:t>K1:PEM-SENSOR_RACK_OMC1_DSUB2_OUT_DQ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Frequency Filter: </a:t>
            </a:r>
            <a:r>
              <a:rPr lang="zh-TW">
                <a:solidFill>
                  <a:schemeClr val="accent6"/>
                </a:solidFill>
              </a:rPr>
              <a:t>58Hz ~ 59 Hz, 59Hz ~ 61 Hz, </a:t>
            </a:r>
            <a:r>
              <a:rPr lang="zh-TW">
                <a:solidFill>
                  <a:schemeClr val="accent6"/>
                </a:solidFill>
              </a:rPr>
              <a:t>55Hz ~ 65 Hz</a:t>
            </a:r>
            <a:endParaRPr>
              <a:solidFill>
                <a:schemeClr val="accent6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Training Time: </a:t>
            </a:r>
            <a:r>
              <a:rPr lang="zh-TW">
                <a:solidFill>
                  <a:schemeClr val="accent6"/>
                </a:solidFill>
              </a:rPr>
              <a:t>1270299936 ~ 1270300064 (128 second)</a:t>
            </a:r>
            <a:endParaRPr>
              <a:solidFill>
                <a:schemeClr val="accent6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Cleaning Time: </a:t>
            </a:r>
            <a:r>
              <a:rPr lang="zh-TW">
                <a:solidFill>
                  <a:schemeClr val="accent6"/>
                </a:solidFill>
              </a:rPr>
              <a:t>1270300064 ~ 1270300192 (128 second)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3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ASD of C10 strain: 2-channel Input, Filter: 55~65Hz  </a:t>
            </a:r>
            <a:endParaRPr/>
          </a:p>
        </p:txBody>
      </p:sp>
      <p:sp>
        <p:nvSpPr>
          <p:cNvPr id="184" name="Google Shape;184;p3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85" name="Google Shape;185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0477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3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ASD of C10 strain: 2-channel Input, Filter: 59~61Hz </a:t>
            </a:r>
            <a:endParaRPr/>
          </a:p>
        </p:txBody>
      </p:sp>
      <p:sp>
        <p:nvSpPr>
          <p:cNvPr id="191" name="Google Shape;191;p3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92" name="Google Shape;192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0477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3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ASD of C10 strain: 2-channel Input, Filter: 58~59Hz </a:t>
            </a:r>
            <a:endParaRPr/>
          </a:p>
        </p:txBody>
      </p:sp>
      <p:sp>
        <p:nvSpPr>
          <p:cNvPr id="198" name="Google Shape;198;p3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99" name="Google Shape;199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0477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3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ASD of C20 strain: 2-channel Input, Filter: 55~65Hz   </a:t>
            </a:r>
            <a:endParaRPr/>
          </a:p>
        </p:txBody>
      </p:sp>
      <p:sp>
        <p:nvSpPr>
          <p:cNvPr id="205" name="Google Shape;205;p3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06" name="Google Shape;206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0477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3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ASD of C20 strain: 2-channel Input, Filter: 59~61Hz  </a:t>
            </a:r>
            <a:endParaRPr/>
          </a:p>
        </p:txBody>
      </p:sp>
      <p:sp>
        <p:nvSpPr>
          <p:cNvPr id="212" name="Google Shape;212;p3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13" name="Google Shape;213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0477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3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ASD of C20 strain: 2-channel Input</a:t>
            </a:r>
            <a:r>
              <a:rPr lang="zh-TW"/>
              <a:t>, Filter: 58~59Hz</a:t>
            </a:r>
            <a:r>
              <a:rPr lang="zh-TW"/>
              <a:t>  </a:t>
            </a:r>
            <a:endParaRPr/>
          </a:p>
        </p:txBody>
      </p:sp>
      <p:sp>
        <p:nvSpPr>
          <p:cNvPr id="219" name="Google Shape;219;p3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20" name="Google Shape;220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0477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ASD of the PEM channels</a:t>
            </a:r>
            <a:endParaRPr/>
          </a:p>
        </p:txBody>
      </p:sp>
      <p:sp>
        <p:nvSpPr>
          <p:cNvPr id="67" name="Google Shape;67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68" name="Google Shape;68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0477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Raw Strain</a:t>
            </a:r>
            <a:endParaRPr/>
          </a:p>
        </p:txBody>
      </p:sp>
      <p:sp>
        <p:nvSpPr>
          <p:cNvPr id="74" name="Google Shape;74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75" name="Google Shape;75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047750"/>
            <a:ext cx="9144000" cy="228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Google Shape;76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2876550"/>
            <a:ext cx="9144000" cy="228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7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SEN</a:t>
            </a:r>
            <a:r>
              <a:rPr lang="zh-TW"/>
              <a:t>-channel Input</a:t>
            </a:r>
            <a:endParaRPr/>
          </a:p>
        </p:txBody>
      </p:sp>
      <p:sp>
        <p:nvSpPr>
          <p:cNvPr id="82" name="Google Shape;82;p17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ASD of C10 strain: SEN-channel Input, Filter: 55~65Hz </a:t>
            </a:r>
            <a:endParaRPr/>
          </a:p>
        </p:txBody>
      </p:sp>
      <p:sp>
        <p:nvSpPr>
          <p:cNvPr id="88" name="Google Shape;88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89" name="Google Shape;89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0477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ASD of C10 strain: SEN-channel Input, Filter: 59~61Hz </a:t>
            </a:r>
            <a:endParaRPr/>
          </a:p>
        </p:txBody>
      </p:sp>
      <p:sp>
        <p:nvSpPr>
          <p:cNvPr id="95" name="Google Shape;95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96" name="Google Shape;9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0477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ASD of C10 strain: SEN-channel Input, Filter: 58~59Hz </a:t>
            </a:r>
            <a:endParaRPr/>
          </a:p>
        </p:txBody>
      </p:sp>
      <p:sp>
        <p:nvSpPr>
          <p:cNvPr id="102" name="Google Shape;102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03" name="Google Shape;103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0477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ASD of C20 strain: SEN-channel Input, Filter: 55~65Hz  </a:t>
            </a:r>
            <a:endParaRPr/>
          </a:p>
        </p:txBody>
      </p:sp>
      <p:sp>
        <p:nvSpPr>
          <p:cNvPr id="109" name="Google Shape;109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10" name="Google Shape;110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0477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