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a51e8cbd7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0a51e8cbd7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0a51e8cbd7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0a51e8cbd7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a51e8cbd7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0a51e8cbd7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0828eb0b02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0828eb0b02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a51e8cbd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a51e8cbd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a51e8cb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0a51e8cb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a51e8cbd7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0a51e8cbd7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a51e8cbd7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0a51e8cbd7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a51e8cbd7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0a51e8cbd7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0a51e8cbd7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0a51e8cbd7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a51e8cbd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a51e8cbd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0828eb0b02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0828eb0b0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0828eb0b02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0828eb0b0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3b6b0290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03b6b0290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828eb0b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828eb0b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0a51e8cbd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0a51e8cbd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0a51e8cbd7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0a51e8cbd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a51e8cbd7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0a51e8cbd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a51e8cbd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0a51e8cbd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a51e8cbd7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0a51e8cbd7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git.ligo.org/alec.gunny/deepclean-prod.git" TargetMode="External"/><Relationship Id="rId4" Type="http://schemas.openxmlformats.org/officeDocument/2006/relationships/hyperlink" Target="https://docs.google.com/document/d/1zyl77egES-y_1u0qV_USCuu0iB7Q59ARbN_Nqe7Sl48/edit?usp=sharing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on O3GK data and Future Plans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6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Chai-Jui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National Yang Ming Chiao Tung University, Taiwan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2021/12/30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Amplitude Spectral Density</a:t>
            </a:r>
            <a:r>
              <a:rPr lang="zh-TW"/>
              <a:t>: C20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Amplitude Spectral Density: C10 (low-latency)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Amplitude Spectral Density: C00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How we do it: Environment Setup of DeepClean</a:t>
            </a:r>
            <a:endParaRPr/>
          </a:p>
        </p:txBody>
      </p:sp>
      <p:sp>
        <p:nvSpPr>
          <p:cNvPr id="147" name="Google Shape;14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use </a:t>
            </a:r>
            <a:r>
              <a:rPr lang="zh-TW">
                <a:solidFill>
                  <a:schemeClr val="accent6"/>
                </a:solidFill>
              </a:rPr>
              <a:t>dc-prod-py36</a:t>
            </a:r>
            <a:r>
              <a:rPr lang="zh-TW"/>
              <a:t>: </a:t>
            </a:r>
            <a:r>
              <a:rPr lang="zh-TW" u="sng">
                <a:solidFill>
                  <a:schemeClr val="hlink"/>
                </a:solidFill>
                <a:hlinkClick r:id="rId3"/>
              </a:rPr>
              <a:t>https://git.ligo.org/alec.gunny/deepclean-prod.git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On both LIGO cluster or DiCOS cluster, we can clone the git and use conda and the “environment.yml” in the “deepclean-prod” to create the conda environment. (</a:t>
            </a:r>
            <a:r>
              <a:rPr lang="zh-TW" u="sng">
                <a:solidFill>
                  <a:schemeClr val="hlink"/>
                </a:solidFill>
                <a:hlinkClick r:id="rId4"/>
              </a:rPr>
              <a:t>Detailed Tutorial</a:t>
            </a:r>
            <a:r>
              <a:rPr lang="zh-TW"/>
              <a:t>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By editting </a:t>
            </a:r>
            <a:r>
              <a:rPr lang="zh-TW">
                <a:solidFill>
                  <a:schemeClr val="accent6"/>
                </a:solidFill>
              </a:rPr>
              <a:t>chanslist.ini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basic_example.ini</a:t>
            </a:r>
            <a:r>
              <a:rPr lang="zh-TW"/>
              <a:t> in the “example_configs” we can setup the needed witness channels and the raw strain.</a:t>
            </a:r>
            <a:endParaRPr/>
          </a:p>
        </p:txBody>
      </p:sp>
      <p:sp>
        <p:nvSpPr>
          <p:cNvPr id="148" name="Google Shape;14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How we do it: Data Preparation</a:t>
            </a:r>
            <a:endParaRPr/>
          </a:p>
        </p:txBody>
      </p:sp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dc-prod-py36 includes </a:t>
            </a:r>
            <a:r>
              <a:rPr lang="zh-TW">
                <a:solidFill>
                  <a:schemeClr val="accent6"/>
                </a:solidFill>
              </a:rPr>
              <a:t>“nds2” </a:t>
            </a:r>
            <a:r>
              <a:rPr lang="zh-TW"/>
              <a:t>package to fetch needed channels.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To access KAGRA data on the LIGO cluster, </a:t>
            </a:r>
            <a:r>
              <a:rPr lang="zh-TW">
                <a:solidFill>
                  <a:schemeClr val="accent6"/>
                </a:solidFill>
              </a:rPr>
              <a:t>LIGO.ORG kerberos account</a:t>
            </a:r>
            <a:r>
              <a:rPr lang="zh-TW"/>
              <a:t> is needed, but we don’t have 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</a:t>
            </a:r>
            <a:r>
              <a:rPr lang="zh-TW">
                <a:solidFill>
                  <a:schemeClr val="accent6"/>
                </a:solidFill>
              </a:rPr>
              <a:t>“kagra VO”</a:t>
            </a:r>
            <a:r>
              <a:rPr lang="zh-TW"/>
              <a:t> credentials, so we download frame files on DiCOS, create the frame file contains the channels to do offline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On DiCOS, we enountered the error: </a:t>
            </a:r>
            <a:r>
              <a:rPr lang="zh-TW" sz="1600">
                <a:solidFill>
                  <a:schemeClr val="accent6"/>
                </a:solidFill>
              </a:rPr>
              <a:t>Unexpected bus error encountered in worker. This might be caused by insufficient shared memory (shm).</a:t>
            </a:r>
            <a:r>
              <a:rPr lang="zh-TW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Then we upload the prepared framefile to the LIGO cluster to do the offline training and cleaning.</a:t>
            </a:r>
            <a:endParaRPr/>
          </a:p>
        </p:txBody>
      </p:sp>
      <p:sp>
        <p:nvSpPr>
          <p:cNvPr id="155" name="Google Shape;155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How we do it: Training and Cleaning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To run offline cleaning and multi-layer cleaning, we have to adjust the </a:t>
            </a:r>
            <a:r>
              <a:rPr lang="zh-TW">
                <a:solidFill>
                  <a:schemeClr val="accent6"/>
                </a:solidFill>
              </a:rPr>
              <a:t>“deepclean-prod/timeseries.py”</a:t>
            </a:r>
            <a:r>
              <a:rPr lang="zh-TW"/>
              <a:t> in the git.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Under the </a:t>
            </a:r>
            <a:r>
              <a:rPr lang="zh-TW">
                <a:solidFill>
                  <a:schemeClr val="accent6"/>
                </a:solidFill>
              </a:rPr>
              <a:t>“fetch”</a:t>
            </a:r>
            <a:r>
              <a:rPr lang="zh-TW"/>
              <a:t> function, replace the </a:t>
            </a:r>
            <a:r>
              <a:rPr lang="zh-TW">
                <a:solidFill>
                  <a:schemeClr val="accent6"/>
                </a:solidFill>
              </a:rPr>
              <a:t>“data = TimeSeriesDict.get(...)”</a:t>
            </a:r>
            <a:r>
              <a:rPr lang="zh-TW"/>
              <a:t> by </a:t>
            </a:r>
            <a:r>
              <a:rPr lang="zh-TW">
                <a:solidFill>
                  <a:schemeClr val="accent6"/>
                </a:solidFill>
              </a:rPr>
              <a:t>“data = TimeSeriesDict.read(“&lt;path_to_prepared_gwf&gt;”, channels, t0, to+ duration)”</a:t>
            </a:r>
            <a:r>
              <a:rPr lang="zh-TW"/>
              <a:t>.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Go back to deepclean-prod git directory and run </a:t>
            </a:r>
            <a:r>
              <a:rPr lang="zh-TW">
                <a:solidFill>
                  <a:schemeClr val="accent6"/>
                </a:solidFill>
              </a:rPr>
              <a:t>“pip install .”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 put the </a:t>
            </a:r>
            <a:r>
              <a:rPr lang="zh-TW">
                <a:solidFill>
                  <a:schemeClr val="accent6"/>
                </a:solidFill>
              </a:rPr>
              <a:t>“chanslist.ini”</a:t>
            </a:r>
            <a:r>
              <a:rPr lang="zh-TW"/>
              <a:t>, </a:t>
            </a:r>
            <a:r>
              <a:rPr lang="zh-TW">
                <a:solidFill>
                  <a:schemeClr val="accent6"/>
                </a:solidFill>
              </a:rPr>
              <a:t>“config.ini”</a:t>
            </a:r>
            <a:r>
              <a:rPr lang="zh-TW"/>
              <a:t>, </a:t>
            </a:r>
            <a:r>
              <a:rPr lang="zh-TW">
                <a:solidFill>
                  <a:schemeClr val="accent6"/>
                </a:solidFill>
              </a:rPr>
              <a:t>“run_train.py”</a:t>
            </a:r>
            <a:r>
              <a:rPr lang="zh-TW"/>
              <a:t>, </a:t>
            </a:r>
            <a:r>
              <a:rPr lang="zh-TW">
                <a:solidFill>
                  <a:schemeClr val="accent6"/>
                </a:solidFill>
              </a:rPr>
              <a:t>“run_clean.py”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“prepared gwf file”</a:t>
            </a:r>
            <a:r>
              <a:rPr lang="zh-TW"/>
              <a:t> under the same directory.</a:t>
            </a:r>
            <a:endParaRPr/>
          </a:p>
        </p:txBody>
      </p:sp>
      <p:sp>
        <p:nvSpPr>
          <p:cNvPr id="162" name="Google Shape;16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How we do it: Training and Cleaning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To train the model, run </a:t>
            </a:r>
            <a:r>
              <a:rPr lang="zh-TW">
                <a:solidFill>
                  <a:schemeClr val="accent6"/>
                </a:solidFill>
              </a:rPr>
              <a:t>“python3 run_train.py &lt;path_to_config.ini&gt;”</a:t>
            </a:r>
            <a:r>
              <a:rPr lang="zh-TW"/>
              <a:t> and run </a:t>
            </a:r>
            <a:r>
              <a:rPr lang="zh-TW">
                <a:solidFill>
                  <a:schemeClr val="accent6"/>
                </a:solidFill>
              </a:rPr>
              <a:t>“python3 run_clean.py &lt;path_to_config.ini&gt;”</a:t>
            </a:r>
            <a:r>
              <a:rPr lang="zh-TW"/>
              <a:t> to clean the raw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trained model is stored in the </a:t>
            </a:r>
            <a:r>
              <a:rPr lang="zh-TW">
                <a:solidFill>
                  <a:schemeClr val="accent6"/>
                </a:solidFill>
              </a:rPr>
              <a:t>“train_dir/models”</a:t>
            </a:r>
            <a:r>
              <a:rPr lang="zh-TW"/>
              <a:t> which we can use the </a:t>
            </a:r>
            <a:r>
              <a:rPr lang="zh-TW">
                <a:solidFill>
                  <a:schemeClr val="accent6"/>
                </a:solidFill>
              </a:rPr>
              <a:t>“export”</a:t>
            </a:r>
            <a:r>
              <a:rPr lang="zh-TW"/>
              <a:t> function in </a:t>
            </a:r>
            <a:r>
              <a:rPr lang="zh-TW">
                <a:solidFill>
                  <a:schemeClr val="accent6"/>
                </a:solidFill>
              </a:rPr>
              <a:t>“gw-iaas”</a:t>
            </a:r>
            <a:r>
              <a:rPr lang="zh-TW"/>
              <a:t> to export the model and upload to the triton server.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cleaned strain is stored in the frame file in </a:t>
            </a:r>
            <a:r>
              <a:rPr lang="zh-TW">
                <a:solidFill>
                  <a:schemeClr val="accent6"/>
                </a:solidFill>
              </a:rPr>
              <a:t>“outdir”</a:t>
            </a:r>
            <a:r>
              <a:rPr lang="zh-TW"/>
              <a:t> and the raw strain and the channels are stored in </a:t>
            </a:r>
            <a:r>
              <a:rPr lang="zh-TW">
                <a:solidFill>
                  <a:schemeClr val="accent6"/>
                </a:solidFill>
              </a:rPr>
              <a:t>“raw.h5”</a:t>
            </a:r>
            <a:r>
              <a:rPr lang="zh-TW"/>
              <a:t> file.</a:t>
            </a:r>
            <a:endParaRPr/>
          </a:p>
        </p:txBody>
      </p:sp>
      <p:sp>
        <p:nvSpPr>
          <p:cNvPr id="169" name="Google Shape;16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2022"/>
              <a:t>GW-IaaS (using Triton Server to do low-latency online deepclean.)</a:t>
            </a:r>
            <a:endParaRPr sz="2022"/>
          </a:p>
        </p:txBody>
      </p:sp>
      <p:sp>
        <p:nvSpPr>
          <p:cNvPr id="175" name="Google Shape;17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know how to export the trained model and upload the model to the container of triton server provided by NCHC.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Currently we are having trouble on sending jobs to the server using client code through rpc port. The problem is related to the internet connection in NCHC.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the data replay of llhoft data from Hanford (H1), we can prepare the data replay of llhoft data from KAGRA (K1) to test the client code 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nds2 package setting in KAGRA. We need to reach out to the data analysis team in KAGRA. (Haino in Academia Sinica)</a:t>
            </a:r>
            <a:endParaRPr/>
          </a:p>
        </p:txBody>
      </p:sp>
      <p:sp>
        <p:nvSpPr>
          <p:cNvPr id="176" name="Google Shape;17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2800"/>
              <a:t>Improving Deepclean and GW-IaaS</a:t>
            </a:r>
            <a:endParaRPr sz="3800"/>
          </a:p>
        </p:txBody>
      </p:sp>
      <p:sp>
        <p:nvSpPr>
          <p:cNvPr id="182" name="Google Shape;182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Systematic Framework of </a:t>
            </a:r>
            <a:r>
              <a:rPr lang="zh-TW"/>
              <a:t>Hyperparameter Tuning of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Implementation of Random sampling methods, Bayesian-Optimization methods on the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What are the good evaluations of the performance of different models after Hyperparameter tuning?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ASDR?</a:t>
            </a:r>
            <a:endParaRPr/>
          </a:p>
        </p:txBody>
      </p:sp>
      <p:sp>
        <p:nvSpPr>
          <p:cNvPr id="183" name="Google Shape;18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Reaching out to PEM and low-latency teams in KAGRA</a:t>
            </a:r>
            <a:endParaRPr/>
          </a:p>
        </p:txBody>
      </p:sp>
      <p:sp>
        <p:nvSpPr>
          <p:cNvPr id="189" name="Google Shape;189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team: </a:t>
            </a:r>
            <a:r>
              <a:rPr lang="zh-TW"/>
              <a:t>Kume, Itoh, Yokoyama, </a:t>
            </a:r>
            <a:r>
              <a:rPr lang="zh-TW">
                <a:solidFill>
                  <a:schemeClr val="accent6"/>
                </a:solidFill>
              </a:rPr>
              <a:t>Washimi</a:t>
            </a:r>
            <a:r>
              <a:rPr lang="zh-TW"/>
              <a:t>, Yokozawa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Comparison to </a:t>
            </a:r>
            <a:r>
              <a:rPr lang="zh-TW">
                <a:solidFill>
                  <a:schemeClr val="accent6"/>
                </a:solidFill>
              </a:rPr>
              <a:t>Independent Component Analysis (ICA)</a:t>
            </a:r>
            <a:r>
              <a:rPr lang="zh-TW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Find out the noise in other frequency bands and the relevant witness channels. (PEM team, Data Analysis team)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Data Analysis team, detctor charactrization: </a:t>
            </a:r>
            <a:r>
              <a:rPr lang="zh-TW">
                <a:solidFill>
                  <a:schemeClr val="accent6"/>
                </a:solidFill>
              </a:rPr>
              <a:t>Yuzurihara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Data Analysis team, low-latency search or MMA: </a:t>
            </a:r>
            <a:r>
              <a:rPr lang="zh-TW">
                <a:solidFill>
                  <a:schemeClr val="accent6"/>
                </a:solidFill>
              </a:rPr>
              <a:t>Ueno</a:t>
            </a:r>
            <a:r>
              <a:rPr lang="zh-TW"/>
              <a:t> (GstLAL, All-sky CBC search)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Outline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Subtraction of 60Hz powermain noise during O3GK run in KAGRA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How we did it using LIGO cluster and DiCOS cluster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Improving Deepclean and GW-IaaS:</a:t>
            </a:r>
            <a:endParaRPr/>
          </a:p>
          <a:p>
            <a:pPr indent="-317500" lvl="1" marL="18288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Hyperparameter Tuning</a:t>
            </a:r>
            <a:endParaRPr/>
          </a:p>
          <a:p>
            <a:pPr indent="-317500" lvl="1" marL="18288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Integration into GW-IaaS</a:t>
            </a:r>
            <a:endParaRPr/>
          </a:p>
          <a:p>
            <a:pPr indent="-317500" lvl="1" marL="18288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zh-TW"/>
              <a:t>Reaching out to PEM and low-latency teams in KAGRA</a:t>
            </a:r>
            <a:endParaRPr/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Physical Environmental Monitors</a:t>
            </a:r>
            <a:endParaRPr/>
          </a:p>
        </p:txBody>
      </p:sp>
      <p:sp>
        <p:nvSpPr>
          <p:cNvPr id="196" name="Google Shape;196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Seismometers, Accelerometers, Microphones, Magnetometers, Voltmeters, Thermometers, Weather station, Lightning sensor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Known noises: 17.2Hz, 44Hz, 160Hz, 280Hz, 360Hz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Geophysics interferometer (GIF):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Unique features in KAGRA to measure the ground motions along the arms.</a:t>
            </a:r>
            <a:endParaRPr/>
          </a:p>
        </p:txBody>
      </p:sp>
      <p:sp>
        <p:nvSpPr>
          <p:cNvPr id="197" name="Google Shape;19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Other Denoising method in KAGRA: ICA</a:t>
            </a:r>
            <a:endParaRPr/>
          </a:p>
        </p:txBody>
      </p:sp>
      <p:sp>
        <p:nvSpPr>
          <p:cNvPr id="203" name="Google Shape;203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Independent Component Analysis (ICA) on the accoustic noise: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363Hz, 372Hz, 402Hz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Power main noise: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60Hz, 120Hz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From the slides of F2F meeting on 2020/12/19.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channel used: </a:t>
            </a:r>
            <a:r>
              <a:rPr lang="zh-TW">
                <a:solidFill>
                  <a:schemeClr val="accent6"/>
                </a:solidFill>
              </a:rPr>
              <a:t>“K1:DAC-STRAIN_C20”, ”K1:PEM-MIC_PSL_TABLE_PSL4_Z_OUT_DQ”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Kume, Itoh, Yokoyama, Washimi, Yokozawa</a:t>
            </a:r>
            <a:endParaRPr/>
          </a:p>
        </p:txBody>
      </p:sp>
      <p:sp>
        <p:nvSpPr>
          <p:cNvPr id="204" name="Google Shape;20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Subtraction of 60Hz noise during O3GK run </a:t>
            </a:r>
            <a:r>
              <a:rPr lang="zh-TW"/>
              <a:t>in KAGRA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O3GK run: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2020/04/07-06:00:00 (1270274418) ~ 2020/04/20-00:00:00 (1271376018) UTC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K1:DCS-CALIB_C10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K1:CAL_CS_PROC_C00_STRAIN_DBL_DQ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1270299936 ~ 1270300064 (128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1270300064 ~ 1270300192 (128 second)</a:t>
            </a:r>
            <a:endParaRPr/>
          </a:p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Raw Strain Data: C20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Subtracted Noise</a:t>
            </a:r>
            <a:r>
              <a:rPr lang="zh-TW"/>
              <a:t>: C20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Raw Strain Data: C10 (low-latency)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Subtracted Noise: C10 (low-latency)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Raw Strain Data: C00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Subtracted Noise: C00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