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embeddedFontLst>
    <p:embeddedFont>
      <p:font typeface="맑은 고딕" pitchFamily="50" charset="-127"/>
      <p:regular r:id="rId15"/>
      <p:bold r:id="rId1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715CD4-8CAE-4FC8-B5A8-EA14777F65BB}" type="datetimeFigureOut">
              <a:rPr lang="ko-KR" altLang="en-US" smtClean="0"/>
              <a:t>2012-12-08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3649C-8BB0-4C7C-89E8-AF01477A26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30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611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3190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1868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46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7361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7140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96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2725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519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6614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4504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A5A59-9284-4D0A-AE69-6BDDD2864F9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467544" y="6309320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706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1" hangingPunct="1">
        <a:spcBef>
          <a:spcPct val="0"/>
        </a:spcBef>
        <a:buNone/>
        <a:defRPr sz="4400" b="1" u="sng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755626"/>
          </a:xfrm>
        </p:spPr>
        <p:txBody>
          <a:bodyPr/>
          <a:lstStyle/>
          <a:p>
            <a:r>
              <a:rPr lang="en-US" altLang="ko-KR" dirty="0" smtClean="0"/>
              <a:t>Review of HIM in 2012</a:t>
            </a:r>
            <a:br>
              <a:rPr lang="en-US" altLang="ko-KR" dirty="0" smtClean="0"/>
            </a:br>
            <a:r>
              <a:rPr lang="en-US" altLang="ko-KR" dirty="0" smtClean="0"/>
              <a:t>Plan for better HIM in 2013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Kang </a:t>
            </a:r>
            <a:r>
              <a:rPr lang="en-US" altLang="ko-KR" dirty="0" err="1" smtClean="0"/>
              <a:t>Seog</a:t>
            </a:r>
            <a:r>
              <a:rPr lang="en-US" altLang="ko-KR" dirty="0" smtClean="0"/>
              <a:t> Lee &amp; </a:t>
            </a:r>
            <a:r>
              <a:rPr lang="en-US" altLang="ko-KR" dirty="0" err="1" smtClean="0"/>
              <a:t>Byungsik</a:t>
            </a:r>
            <a:r>
              <a:rPr lang="en-US" altLang="ko-KR" dirty="0" smtClean="0"/>
              <a:t> Hong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707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Plan for 2013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ko-KR" dirty="0" smtClean="0"/>
              <a:t>December Meeting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Venue: </a:t>
            </a:r>
            <a:r>
              <a:rPr lang="ko-KR" altLang="en-US" dirty="0" smtClean="0"/>
              <a:t>전남대학교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광주 </a:t>
            </a:r>
            <a:r>
              <a:rPr lang="en-US" altLang="ko-KR" dirty="0" smtClean="0"/>
              <a:t>(tentative)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Dates: December, 2012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Theme: Summary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Presenters: TBA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Organizer: </a:t>
            </a:r>
            <a:r>
              <a:rPr lang="ko-KR" altLang="en-US" dirty="0" smtClean="0"/>
              <a:t>이강석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홍병식</a:t>
            </a:r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8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Discussion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ko-KR" altLang="en-US" dirty="0" smtClean="0"/>
              <a:t>현재 상황</a:t>
            </a:r>
            <a:endParaRPr lang="en-US" altLang="ko-KR" dirty="0" smtClean="0"/>
          </a:p>
          <a:p>
            <a:pPr lvl="1">
              <a:buFont typeface="Arial" pitchFamily="34" charset="0"/>
              <a:buChar char="−"/>
            </a:pPr>
            <a:r>
              <a:rPr lang="ko-KR" altLang="en-US" dirty="0" smtClean="0"/>
              <a:t>년 </a:t>
            </a:r>
            <a:r>
              <a:rPr lang="en-US" altLang="ko-KR" dirty="0" smtClean="0"/>
              <a:t>4</a:t>
            </a:r>
            <a:r>
              <a:rPr lang="ko-KR" altLang="en-US" dirty="0" smtClean="0"/>
              <a:t>회</a:t>
            </a:r>
            <a:endParaRPr lang="en-US" altLang="ko-KR" dirty="0" smtClean="0"/>
          </a:p>
          <a:p>
            <a:pPr lvl="1">
              <a:buFont typeface="Arial" pitchFamily="34" charset="0"/>
              <a:buChar char="−"/>
            </a:pPr>
            <a:r>
              <a:rPr lang="en-US" altLang="ko-KR" dirty="0" smtClean="0"/>
              <a:t>1</a:t>
            </a:r>
            <a:r>
              <a:rPr lang="ko-KR" altLang="en-US" dirty="0" smtClean="0"/>
              <a:t>회 </a:t>
            </a:r>
            <a:r>
              <a:rPr lang="en-US" altLang="ko-KR" dirty="0" smtClean="0"/>
              <a:t>(RAON</a:t>
            </a:r>
            <a:r>
              <a:rPr lang="ko-KR" altLang="en-US" dirty="0" smtClean="0"/>
              <a:t> 관련</a:t>
            </a:r>
            <a:r>
              <a:rPr lang="en-US" altLang="ko-KR" dirty="0" smtClean="0"/>
              <a:t>), 3</a:t>
            </a:r>
            <a:r>
              <a:rPr lang="ko-KR" altLang="en-US" dirty="0" smtClean="0"/>
              <a:t>회 </a:t>
            </a:r>
            <a:r>
              <a:rPr lang="en-US" altLang="ko-KR" dirty="0" smtClean="0"/>
              <a:t>(LHC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RHIC </a:t>
            </a:r>
            <a:r>
              <a:rPr lang="ko-KR" altLang="en-US" dirty="0" smtClean="0"/>
              <a:t>관련</a:t>
            </a:r>
            <a:r>
              <a:rPr lang="en-US" altLang="ko-KR" dirty="0" smtClean="0"/>
              <a:t>)</a:t>
            </a:r>
          </a:p>
          <a:p>
            <a:pPr lvl="1">
              <a:buFont typeface="Arial" pitchFamily="34" charset="0"/>
              <a:buChar char="−"/>
            </a:pPr>
            <a:r>
              <a:rPr lang="ko-KR" altLang="en-US" dirty="0" smtClean="0"/>
              <a:t>개최지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전국 </a:t>
            </a:r>
            <a:r>
              <a:rPr lang="ko-KR" altLang="en-US" dirty="0" smtClean="0"/>
              <a:t>순회</a:t>
            </a:r>
            <a:endParaRPr lang="en-US" altLang="ko-KR" dirty="0" smtClean="0"/>
          </a:p>
          <a:p>
            <a:pPr lvl="1">
              <a:buFont typeface="Arial" pitchFamily="34" charset="0"/>
              <a:buChar char="−"/>
            </a:pPr>
            <a:endParaRPr lang="en-US" altLang="ko-KR" sz="11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dirty="0" smtClean="0"/>
              <a:t>향후 개선 방향</a:t>
            </a:r>
            <a:endParaRPr lang="en-US" altLang="ko-KR" dirty="0" smtClean="0"/>
          </a:p>
          <a:p>
            <a:pPr lvl="1">
              <a:buFont typeface="Arial" pitchFamily="34" charset="0"/>
              <a:buChar char="−"/>
            </a:pPr>
            <a:r>
              <a:rPr lang="ko-KR" altLang="en-US" dirty="0" smtClean="0"/>
              <a:t>개최 빈도</a:t>
            </a:r>
            <a:endParaRPr lang="en-US" altLang="ko-KR" dirty="0" smtClean="0"/>
          </a:p>
          <a:p>
            <a:pPr lvl="1">
              <a:buFont typeface="Arial" pitchFamily="34" charset="0"/>
              <a:buChar char="−"/>
            </a:pPr>
            <a:r>
              <a:rPr lang="ko-KR" altLang="en-US" dirty="0" smtClean="0"/>
              <a:t>미팅 주제 추가</a:t>
            </a:r>
            <a:r>
              <a:rPr lang="en-US" altLang="ko-KR" dirty="0"/>
              <a:t>:</a:t>
            </a:r>
            <a:r>
              <a:rPr lang="en-US" altLang="ko-KR" dirty="0" smtClean="0"/>
              <a:t> Astrophysics? CNM</a:t>
            </a:r>
            <a:r>
              <a:rPr lang="en-US" altLang="ko-KR" dirty="0" smtClean="0"/>
              <a:t>?</a:t>
            </a:r>
            <a:endParaRPr lang="en-US" altLang="ko-KR" dirty="0" smtClean="0"/>
          </a:p>
          <a:p>
            <a:pPr lvl="1">
              <a:buFont typeface="Arial" pitchFamily="34" charset="0"/>
              <a:buChar char="−"/>
            </a:pPr>
            <a:r>
              <a:rPr lang="ko-KR" altLang="en-US" dirty="0" smtClean="0"/>
              <a:t>추가</a:t>
            </a:r>
            <a:r>
              <a:rPr lang="en-US" altLang="ko-KR" dirty="0" smtClean="0"/>
              <a:t> </a:t>
            </a:r>
            <a:r>
              <a:rPr lang="ko-KR" altLang="en-US" dirty="0" smtClean="0"/>
              <a:t>개선 사항</a:t>
            </a:r>
            <a:r>
              <a:rPr lang="en-US" altLang="ko-KR" dirty="0" smtClean="0"/>
              <a:t>: </a:t>
            </a:r>
            <a:r>
              <a:rPr lang="ko-KR" altLang="en-US" dirty="0" smtClean="0"/>
              <a:t>특정 이론주제 집중 가능 </a:t>
            </a:r>
            <a:r>
              <a:rPr lang="en-US" altLang="ko-KR" dirty="0" smtClean="0"/>
              <a:t>(</a:t>
            </a:r>
            <a:r>
              <a:rPr lang="ko-KR" altLang="en-US" dirty="0" smtClean="0"/>
              <a:t>이전에 이수형 교수님께서 시도한 바 있었음</a:t>
            </a:r>
            <a:r>
              <a:rPr lang="en-US" altLang="ko-KR" dirty="0" smtClean="0"/>
              <a:t>.) </a:t>
            </a:r>
            <a:endParaRPr lang="en-US" altLang="ko-KR" dirty="0" smtClean="0"/>
          </a:p>
          <a:p>
            <a:pPr lvl="1">
              <a:buFont typeface="Arial" pitchFamily="34" charset="0"/>
              <a:buChar char="−"/>
            </a:pPr>
            <a:endParaRPr lang="en-US" altLang="ko-KR" sz="1100" dirty="0" smtClean="0"/>
          </a:p>
          <a:p>
            <a:pPr>
              <a:buFont typeface="Wingdings" pitchFamily="2" charset="2"/>
              <a:buChar char="§"/>
            </a:pPr>
            <a:r>
              <a:rPr lang="ko-KR" altLang="en-US" dirty="0" smtClean="0"/>
              <a:t>책임자 교체</a:t>
            </a:r>
            <a:endParaRPr lang="en-US" altLang="ko-KR" dirty="0" smtClean="0"/>
          </a:p>
          <a:p>
            <a:pPr lvl="1">
              <a:buFont typeface="Arial" pitchFamily="34" charset="0"/>
              <a:buChar char="−"/>
            </a:pPr>
            <a:r>
              <a:rPr lang="en-US" altLang="ko-KR" dirty="0" smtClean="0"/>
              <a:t>(</a:t>
            </a:r>
            <a:r>
              <a:rPr lang="ko-KR" altLang="en-US" dirty="0" smtClean="0"/>
              <a:t>이론책임자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실험책임자</a:t>
            </a:r>
            <a:r>
              <a:rPr lang="en-US" altLang="ko-KR" dirty="0" smtClean="0"/>
              <a:t>) </a:t>
            </a:r>
            <a:r>
              <a:rPr lang="ko-KR" altLang="en-US" dirty="0" smtClean="0"/>
              <a:t>쌍 </a:t>
            </a:r>
            <a:r>
              <a:rPr lang="en-US" altLang="ko-KR" dirty="0" smtClean="0"/>
              <a:t>2</a:t>
            </a:r>
            <a:r>
              <a:rPr lang="ko-KR" altLang="en-US" dirty="0" smtClean="0"/>
              <a:t>년 주기로 </a:t>
            </a:r>
            <a:r>
              <a:rPr lang="ko-KR" altLang="en-US" dirty="0" smtClean="0"/>
              <a:t>교체 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) (</a:t>
            </a:r>
            <a:r>
              <a:rPr lang="ko-KR" altLang="en-US" dirty="0" err="1" smtClean="0"/>
              <a:t>신기</a:t>
            </a:r>
            <a:r>
              <a:rPr lang="ko-KR" altLang="en-US" dirty="0" err="1"/>
              <a:t>량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유인</a:t>
            </a:r>
            <a:r>
              <a:rPr lang="ko-KR" altLang="en-US" dirty="0"/>
              <a:t>권</a:t>
            </a:r>
            <a:r>
              <a:rPr lang="en-US" altLang="ko-KR" dirty="0" smtClean="0"/>
              <a:t>), </a:t>
            </a:r>
            <a:r>
              <a:rPr lang="en-US" altLang="ko-KR" dirty="0" smtClean="0"/>
              <a:t>(</a:t>
            </a:r>
            <a:r>
              <a:rPr lang="ko-KR" altLang="en-US" dirty="0" smtClean="0"/>
              <a:t>윤진희</a:t>
            </a:r>
            <a:r>
              <a:rPr lang="en-US" altLang="ko-KR" dirty="0" smtClean="0"/>
              <a:t>,</a:t>
            </a:r>
            <a:r>
              <a:rPr lang="ko-KR" altLang="en-US" dirty="0" smtClean="0"/>
              <a:t>박인</a:t>
            </a:r>
            <a:r>
              <a:rPr lang="ko-KR" altLang="en-US" dirty="0"/>
              <a:t>규</a:t>
            </a:r>
            <a:r>
              <a:rPr lang="en-US" altLang="ko-KR" dirty="0" smtClean="0"/>
              <a:t>), (</a:t>
            </a:r>
            <a:r>
              <a:rPr lang="ko-KR" altLang="en-US" dirty="0" smtClean="0"/>
              <a:t>이수형</a:t>
            </a:r>
            <a:r>
              <a:rPr lang="en-US" altLang="ko-KR" dirty="0" smtClean="0"/>
              <a:t>,</a:t>
            </a:r>
            <a:r>
              <a:rPr lang="ko-KR" altLang="en-US" dirty="0" smtClean="0"/>
              <a:t>김은주</a:t>
            </a:r>
            <a:r>
              <a:rPr lang="en-US" altLang="ko-KR" dirty="0" smtClean="0"/>
              <a:t>) … 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89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83568" y="1567333"/>
            <a:ext cx="792088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ko-KR" dirty="0" smtClean="0"/>
              <a:t>We were very active in 2012.</a:t>
            </a:r>
          </a:p>
          <a:p>
            <a:pPr>
              <a:buFont typeface="Wingdings" pitchFamily="2" charset="2"/>
              <a:buChar char="§"/>
            </a:pPr>
            <a:r>
              <a:rPr lang="en-US" altLang="ko-KR" dirty="0" smtClean="0"/>
              <a:t>We plan to be more active in 2013.</a:t>
            </a:r>
          </a:p>
          <a:p>
            <a:pPr>
              <a:buFont typeface="Wingdings" pitchFamily="2" charset="2"/>
              <a:buChar char="§"/>
            </a:pPr>
            <a:r>
              <a:rPr lang="en-US" altLang="ko-KR" dirty="0" smtClean="0"/>
              <a:t>We need more creative inputs to the program.</a:t>
            </a:r>
          </a:p>
          <a:p>
            <a:pPr>
              <a:buFont typeface="Wingdings" pitchFamily="2" charset="2"/>
              <a:buChar char="§"/>
            </a:pPr>
            <a:endParaRPr lang="en-US" altLang="ko-KR" dirty="0"/>
          </a:p>
          <a:p>
            <a:pPr marL="0" indent="0" algn="ctr">
              <a:buNone/>
            </a:pPr>
            <a:r>
              <a:rPr lang="en-US" altLang="ko-KR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Seasons greetings and  Happy holidays!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091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 of HIM in 2012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February Meeting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Venue: </a:t>
            </a:r>
            <a:r>
              <a:rPr lang="en-US" altLang="ko-KR" dirty="0" err="1" smtClean="0"/>
              <a:t>Alpensia</a:t>
            </a:r>
            <a:r>
              <a:rPr lang="en-US" altLang="ko-KR" dirty="0" smtClean="0"/>
              <a:t> Resort, </a:t>
            </a:r>
            <a:r>
              <a:rPr lang="en-US" altLang="ko-KR" dirty="0" err="1" smtClean="0"/>
              <a:t>Kangwon</a:t>
            </a:r>
            <a:r>
              <a:rPr lang="en-US" altLang="ko-KR" dirty="0" smtClean="0"/>
              <a:t> Province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Dates: February 20-22, 2012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Theme: Recent development in </a:t>
            </a:r>
            <a:r>
              <a:rPr lang="en-US" altLang="ko-KR" dirty="0"/>
              <a:t>r</a:t>
            </a:r>
            <a:r>
              <a:rPr lang="en-US" altLang="ko-KR" dirty="0" smtClean="0"/>
              <a:t>elativistic heavy-ion programs at RHIC &amp; LHC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Presenters: </a:t>
            </a:r>
            <a:r>
              <a:rPr lang="ko-KR" altLang="en-US" dirty="0" smtClean="0"/>
              <a:t>이강석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신기량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조성태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신익재</a:t>
            </a:r>
            <a:r>
              <a:rPr lang="en-US" altLang="ko-KR" dirty="0" smtClean="0"/>
              <a:t>, </a:t>
            </a:r>
            <a:r>
              <a:rPr lang="ko-KR" altLang="en-US" dirty="0" smtClean="0"/>
              <a:t>김경규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서윤석</a:t>
            </a:r>
            <a:r>
              <a:rPr lang="en-US" altLang="ko-KR" dirty="0" smtClean="0"/>
              <a:t>, </a:t>
            </a:r>
            <a:r>
              <a:rPr lang="ko-KR" altLang="en-US" dirty="0" smtClean="0"/>
              <a:t>김지현</a:t>
            </a:r>
            <a:r>
              <a:rPr lang="en-US" altLang="ko-KR" dirty="0" smtClean="0"/>
              <a:t>, </a:t>
            </a:r>
            <a:r>
              <a:rPr lang="ko-KR" altLang="en-US" dirty="0" smtClean="0"/>
              <a:t>권영일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학생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명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Organizer: </a:t>
            </a:r>
            <a:r>
              <a:rPr lang="ko-KR" altLang="en-US" dirty="0" smtClean="0"/>
              <a:t>권영일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강주환</a:t>
            </a:r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090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 of HIM in 2012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ko-KR" dirty="0" smtClean="0"/>
              <a:t>April Meeting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Venue: APCTP Headquarters, Pohang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Dates: April 13, 2012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Theme: Nuclear equation of state &amp; symmetry energy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Presenters: </a:t>
            </a:r>
            <a:r>
              <a:rPr lang="ko-KR" altLang="en-US" dirty="0" smtClean="0"/>
              <a:t>홍병식</a:t>
            </a:r>
            <a:r>
              <a:rPr lang="en-US" altLang="ko-KR" dirty="0" smtClean="0"/>
              <a:t>, Herman </a:t>
            </a:r>
            <a:r>
              <a:rPr lang="en-US" altLang="ko-KR" dirty="0" err="1" smtClean="0"/>
              <a:t>Wolter</a:t>
            </a:r>
            <a:r>
              <a:rPr lang="en-US" altLang="ko-KR" dirty="0" smtClean="0"/>
              <a:t>, Betty Tsang, Charles Horowitz, </a:t>
            </a:r>
            <a:r>
              <a:rPr lang="ko-KR" altLang="en-US" dirty="0" smtClean="0"/>
              <a:t>정기상 </a:t>
            </a:r>
            <a:r>
              <a:rPr lang="en-US" altLang="ko-KR" dirty="0" smtClean="0"/>
              <a:t>(</a:t>
            </a:r>
            <a:r>
              <a:rPr lang="ko-KR" altLang="en-US" dirty="0" smtClean="0"/>
              <a:t>이수형 교수님 대신</a:t>
            </a:r>
            <a:r>
              <a:rPr lang="en-US" altLang="ko-KR" dirty="0" smtClean="0"/>
              <a:t>)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Organizer: </a:t>
            </a:r>
            <a:r>
              <a:rPr lang="ko-KR" altLang="en-US" dirty="0" smtClean="0"/>
              <a:t>홍병식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이수형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Comments: APCTP</a:t>
            </a:r>
            <a:r>
              <a:rPr lang="ko-KR" altLang="en-US" dirty="0" smtClean="0"/>
              <a:t> </a:t>
            </a:r>
            <a:r>
              <a:rPr lang="en-US" altLang="ko-KR" dirty="0" smtClean="0"/>
              <a:t>Focus program-</a:t>
            </a:r>
            <a:r>
              <a:rPr lang="ko-KR" altLang="en-US" dirty="0" smtClean="0"/>
              <a:t>한양대 </a:t>
            </a:r>
            <a:r>
              <a:rPr lang="en-US" altLang="ko-KR" dirty="0" smtClean="0"/>
              <a:t>WCU</a:t>
            </a:r>
            <a:r>
              <a:rPr lang="ko-KR" altLang="en-US" dirty="0" smtClean="0"/>
              <a:t>와 연계하여 개최</a:t>
            </a:r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25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 of HIM in 2012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ko-KR" dirty="0" smtClean="0"/>
              <a:t>October Meeting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Venue: </a:t>
            </a:r>
            <a:r>
              <a:rPr lang="ko-KR" altLang="en-US" dirty="0" smtClean="0"/>
              <a:t>한옥마을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전주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Dates: October 6-7, 2012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Theme: QCD in hot &amp; dense matter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Presenters: </a:t>
            </a:r>
            <a:r>
              <a:rPr lang="ko-KR" altLang="en-US" dirty="0" smtClean="0"/>
              <a:t>박인규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윤성호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유인권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이강석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Organizer: </a:t>
            </a:r>
            <a:r>
              <a:rPr lang="ko-KR" altLang="en-US" dirty="0" smtClean="0"/>
              <a:t>김은주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박인규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endParaRPr lang="en-US" altLang="ko-KR" dirty="0"/>
          </a:p>
          <a:p>
            <a:pPr>
              <a:buFont typeface="Wingdings" pitchFamily="2" charset="2"/>
              <a:buChar char="Ø"/>
            </a:pPr>
            <a:r>
              <a:rPr lang="en-US" altLang="ko-KR" dirty="0" smtClean="0"/>
              <a:t>ATHIC 2012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Pusan in November 14-17, 2012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25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 of HIM in 2012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ko-KR" dirty="0" smtClean="0"/>
              <a:t>December Meeting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Venue: </a:t>
            </a:r>
            <a:r>
              <a:rPr lang="ko-KR" altLang="en-US" dirty="0" smtClean="0"/>
              <a:t>전남대</a:t>
            </a:r>
            <a:r>
              <a:rPr lang="en-US" altLang="ko-KR" dirty="0" smtClean="0"/>
              <a:t>, </a:t>
            </a:r>
            <a:r>
              <a:rPr lang="ko-KR" altLang="en-US" dirty="0" smtClean="0"/>
              <a:t>광주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Dates: December 7-8, 2012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Theme: Extreme QCD in dense matter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Presenters: </a:t>
            </a:r>
            <a:r>
              <a:rPr lang="ko-KR" altLang="en-US" dirty="0" smtClean="0"/>
              <a:t>유인권</a:t>
            </a:r>
            <a:r>
              <a:rPr lang="en-US" altLang="ko-KR" dirty="0" smtClean="0"/>
              <a:t>, </a:t>
            </a:r>
            <a:r>
              <a:rPr lang="ko-KR" altLang="en-US" dirty="0" smtClean="0"/>
              <a:t>권영일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신기량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홍병식</a:t>
            </a:r>
            <a:r>
              <a:rPr lang="en-US" altLang="ko-KR" dirty="0" smtClean="0"/>
              <a:t>, </a:t>
            </a:r>
            <a:r>
              <a:rPr lang="ko-KR" altLang="en-US" dirty="0" smtClean="0"/>
              <a:t>김세용</a:t>
            </a:r>
            <a:r>
              <a:rPr lang="en-US" altLang="ko-KR" dirty="0" smtClean="0"/>
              <a:t>, </a:t>
            </a:r>
            <a:r>
              <a:rPr lang="ko-KR" altLang="en-US" dirty="0" smtClean="0"/>
              <a:t>조성태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천명기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강주환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Organizer: </a:t>
            </a:r>
            <a:r>
              <a:rPr lang="ko-KR" altLang="en-US" dirty="0" smtClean="0"/>
              <a:t>이강</a:t>
            </a:r>
            <a:r>
              <a:rPr lang="ko-KR" altLang="en-US" dirty="0"/>
              <a:t>석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홍병식</a:t>
            </a:r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25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APCTP Proposal</a:t>
            </a:r>
            <a:r>
              <a:rPr lang="ko-KR" altLang="en-US" dirty="0" smtClean="0"/>
              <a:t> </a:t>
            </a:r>
            <a:r>
              <a:rPr lang="en-US" altLang="ko-KR" dirty="0" smtClean="0"/>
              <a:t>for 2013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ko-KR" dirty="0" smtClean="0"/>
              <a:t>Applied the Topical Research Program (TRP)</a:t>
            </a:r>
          </a:p>
          <a:p>
            <a:pPr lvl="1">
              <a:buFont typeface="Arial" pitchFamily="34" charset="0"/>
              <a:buChar char="−"/>
            </a:pPr>
            <a:r>
              <a:rPr lang="en-US" altLang="ko-KR" dirty="0" smtClean="0"/>
              <a:t>PI: </a:t>
            </a:r>
            <a:r>
              <a:rPr lang="ko-KR" altLang="en-US" dirty="0" smtClean="0"/>
              <a:t>이강석</a:t>
            </a:r>
            <a:endParaRPr lang="en-US" altLang="ko-KR" dirty="0"/>
          </a:p>
          <a:p>
            <a:pPr lvl="1">
              <a:buFont typeface="Arial" pitchFamily="34" charset="0"/>
              <a:buChar char="−"/>
            </a:pPr>
            <a:r>
              <a:rPr lang="en-US" altLang="ko-KR" dirty="0" smtClean="0"/>
              <a:t>Title: </a:t>
            </a:r>
            <a:r>
              <a:rPr lang="en-US" altLang="ko-KR" dirty="0"/>
              <a:t>Exploring the phase diagram of strongly interacting matter</a:t>
            </a:r>
            <a:endParaRPr lang="ko-KR" altLang="ko-KR" dirty="0"/>
          </a:p>
          <a:p>
            <a:pPr lvl="1">
              <a:buFont typeface="Arial" pitchFamily="34" charset="0"/>
              <a:buChar char="−"/>
            </a:pPr>
            <a:r>
              <a:rPr lang="en-US" altLang="ko-KR" dirty="0" smtClean="0"/>
              <a:t>Budget</a:t>
            </a:r>
            <a:r>
              <a:rPr lang="ko-KR" altLang="en-US" dirty="0" smtClean="0"/>
              <a:t> </a:t>
            </a:r>
            <a:r>
              <a:rPr lang="en-US" altLang="ko-KR" dirty="0" smtClean="0"/>
              <a:t>requested: </a:t>
            </a:r>
            <a:r>
              <a:rPr lang="en-US" altLang="ko-KR" dirty="0" smtClean="0">
                <a:latin typeface="Arial"/>
                <a:cs typeface="Arial"/>
              </a:rPr>
              <a:t>₩</a:t>
            </a:r>
            <a:r>
              <a:rPr lang="en-US" altLang="ko-KR" dirty="0" smtClean="0"/>
              <a:t>20,000,000</a:t>
            </a:r>
          </a:p>
          <a:p>
            <a:pPr lvl="2"/>
            <a:r>
              <a:rPr lang="en-US" altLang="ko-KR" dirty="0" smtClean="0"/>
              <a:t>Total budget in 2012 was </a:t>
            </a:r>
            <a:r>
              <a:rPr lang="en-US" altLang="ko-KR" dirty="0" smtClean="0">
                <a:latin typeface="Arial"/>
                <a:cs typeface="Arial"/>
              </a:rPr>
              <a:t>₩</a:t>
            </a:r>
            <a:r>
              <a:rPr lang="en-US" altLang="ko-KR" dirty="0" smtClean="0"/>
              <a:t>13,000,000</a:t>
            </a:r>
          </a:p>
          <a:p>
            <a:pPr lvl="2"/>
            <a:endParaRPr lang="en-US" altLang="ko-KR" dirty="0" smtClean="0"/>
          </a:p>
          <a:p>
            <a:pPr>
              <a:buFont typeface="Wingdings" pitchFamily="2" charset="2"/>
              <a:buChar char="§"/>
            </a:pPr>
            <a:r>
              <a:rPr lang="en-US" altLang="ko-KR" dirty="0" smtClean="0"/>
              <a:t>We are waiting for the budget</a:t>
            </a:r>
            <a:r>
              <a:rPr lang="ko-KR" altLang="en-US" dirty="0" smtClean="0"/>
              <a:t> </a:t>
            </a:r>
            <a:r>
              <a:rPr lang="en-US" altLang="ko-KR" dirty="0" smtClean="0"/>
              <a:t>allocation.</a:t>
            </a:r>
          </a:p>
          <a:p>
            <a:pPr>
              <a:buFont typeface="Wingdings" pitchFamily="2" charset="2"/>
              <a:buChar char="Ø"/>
            </a:pP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013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Plan for 2013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April Meeting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Venue: APCTP Headquarters, Pohang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Dates: April, 2012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Theme: </a:t>
            </a:r>
            <a:r>
              <a:rPr lang="en-US" altLang="ko-KR" dirty="0" err="1" smtClean="0"/>
              <a:t>Isospin</a:t>
            </a:r>
            <a:r>
              <a:rPr lang="en-US" altLang="ko-KR" dirty="0" smtClean="0"/>
              <a:t> dependence of the strong interaction: symmetry energy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Presenters: Focus program-WCU </a:t>
            </a:r>
            <a:r>
              <a:rPr lang="ko-KR" altLang="en-US" dirty="0" smtClean="0"/>
              <a:t>초청연사 활용 계획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Organizer: </a:t>
            </a:r>
            <a:r>
              <a:rPr lang="ko-KR" altLang="en-US" dirty="0" smtClean="0"/>
              <a:t>신상진</a:t>
            </a:r>
            <a:r>
              <a:rPr lang="en-US" altLang="ko-KR" dirty="0" smtClean="0"/>
              <a:t>, </a:t>
            </a:r>
            <a:r>
              <a:rPr lang="ko-KR" altLang="en-US" dirty="0" smtClean="0"/>
              <a:t>홍병식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Comments: APCTP Focus program-</a:t>
            </a:r>
            <a:r>
              <a:rPr lang="ko-KR" altLang="en-US" dirty="0" smtClean="0"/>
              <a:t>한양대 </a:t>
            </a:r>
            <a:r>
              <a:rPr lang="en-US" altLang="ko-KR" dirty="0" smtClean="0"/>
              <a:t>WCU</a:t>
            </a:r>
            <a:r>
              <a:rPr lang="ko-KR" altLang="en-US" dirty="0" smtClean="0"/>
              <a:t>와 연계하여 개최</a:t>
            </a:r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367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Plan for 2013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ko-KR" dirty="0" smtClean="0"/>
              <a:t>June Meeting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Venue: APCTP Headquarters, Pohang (tentative)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Dates: </a:t>
            </a:r>
            <a:r>
              <a:rPr lang="en-US" altLang="ko-KR" dirty="0"/>
              <a:t>J</a:t>
            </a:r>
            <a:r>
              <a:rPr lang="en-US" altLang="ko-KR" dirty="0" smtClean="0"/>
              <a:t>une, 2012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Theme: High density QCD from RHIC &amp; LHC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Presenters: </a:t>
            </a:r>
            <a:r>
              <a:rPr lang="ko-KR" altLang="en-US" dirty="0" smtClean="0"/>
              <a:t>핵물리 여름학교 강사로 초청된 </a:t>
            </a:r>
            <a:r>
              <a:rPr lang="en-US" altLang="ko-KR" dirty="0" smtClean="0"/>
              <a:t>U. Heinz </a:t>
            </a:r>
            <a:r>
              <a:rPr lang="ko-KR" altLang="en-US" dirty="0" smtClean="0"/>
              <a:t>교수 발표 예정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Organizer: </a:t>
            </a:r>
            <a:r>
              <a:rPr lang="ko-KR" altLang="en-US" dirty="0" smtClean="0"/>
              <a:t>유인권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Comments: </a:t>
            </a:r>
            <a:r>
              <a:rPr lang="ko-KR" altLang="en-US" dirty="0" smtClean="0"/>
              <a:t>핵물리 여름학교와 연계하여 개최</a:t>
            </a:r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906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Plan for 2013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ko-KR" dirty="0" smtClean="0"/>
              <a:t>October Meeting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Venue: </a:t>
            </a:r>
            <a:r>
              <a:rPr lang="ko-KR" altLang="en-US" dirty="0" smtClean="0"/>
              <a:t>인하대학교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인천</a:t>
            </a:r>
            <a:endParaRPr lang="en-US" altLang="ko-KR" dirty="0" smtClean="0"/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Dates: October, 2012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Theme: New aspects of QCD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Presenters: TBA</a:t>
            </a:r>
          </a:p>
          <a:p>
            <a:pPr marL="914400" lvl="1" indent="-514350">
              <a:buFont typeface="Wingdings" pitchFamily="2" charset="2"/>
              <a:buChar char="§"/>
            </a:pPr>
            <a:r>
              <a:rPr lang="en-US" altLang="ko-KR" dirty="0" smtClean="0"/>
              <a:t>Organizer: </a:t>
            </a:r>
            <a:r>
              <a:rPr lang="ko-KR" altLang="en-US" dirty="0" smtClean="0"/>
              <a:t>윤진희</a:t>
            </a:r>
            <a:endParaRPr lang="en-US" altLang="ko-KR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7-8 December 2012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HIM 2012-12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5A59-9284-4D0A-AE69-6BDDD2864F99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82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613</Words>
  <Application>Microsoft Office PowerPoint</Application>
  <PresentationFormat>화면 슬라이드 쇼(4:3)</PresentationFormat>
  <Paragraphs>128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굴림</vt:lpstr>
      <vt:lpstr>Arial</vt:lpstr>
      <vt:lpstr>맑은 고딕</vt:lpstr>
      <vt:lpstr>Wingdings</vt:lpstr>
      <vt:lpstr>Office 테마</vt:lpstr>
      <vt:lpstr>Review of HIM in 2012 Plan for better HIM in 2013</vt:lpstr>
      <vt:lpstr>Summary of HIM in 2012</vt:lpstr>
      <vt:lpstr>Summary of HIM in 2012</vt:lpstr>
      <vt:lpstr>Summary of HIM in 2012</vt:lpstr>
      <vt:lpstr>Summary of HIM in 2012</vt:lpstr>
      <vt:lpstr>APCTP Proposal for 2013</vt:lpstr>
      <vt:lpstr>Plan for 2013</vt:lpstr>
      <vt:lpstr>Plan for 2013</vt:lpstr>
      <vt:lpstr>Plan for 2013</vt:lpstr>
      <vt:lpstr>Plan for 2013</vt:lpstr>
      <vt:lpstr>Discussion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HIM in 2012 Plan for better HIM in 2013</dc:title>
  <dc:creator>Byungsik Hong</dc:creator>
  <cp:lastModifiedBy>Byungsik Hong</cp:lastModifiedBy>
  <cp:revision>14</cp:revision>
  <dcterms:created xsi:type="dcterms:W3CDTF">2012-12-07T00:25:47Z</dcterms:created>
  <dcterms:modified xsi:type="dcterms:W3CDTF">2012-12-08T00:37:55Z</dcterms:modified>
</cp:coreProperties>
</file>