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  <p:sldMasterId id="2147483657" r:id="rId10"/>
    <p:sldMasterId id="2147483658" r:id="rId11"/>
    <p:sldMasterId id="2147483659" r:id="rId12"/>
  </p:sldMasterIdLst>
  <p:sldIdLst>
    <p:sldId id="256" r:id="rId13"/>
    <p:sldId id="257" r:id="rId14"/>
    <p:sldId id="265" r:id="rId15"/>
    <p:sldId id="258" r:id="rId16"/>
    <p:sldId id="259" r:id="rId17"/>
    <p:sldId id="260" r:id="rId18"/>
    <p:sldId id="266" r:id="rId19"/>
    <p:sldId id="262" r:id="rId20"/>
    <p:sldId id="261" r:id="rId21"/>
    <p:sldId id="263" r:id="rId22"/>
    <p:sldId id="264" r:id="rId23"/>
    <p:sldId id="267" r:id="rId24"/>
  </p:sldIdLst>
  <p:sldSz cx="13004800" cy="97536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5B5648"/>
        </a:solidFill>
        <a:latin typeface="Baskerville" charset="0"/>
        <a:ea typeface="ヒラギノ明朝 ProN W3" charset="0"/>
        <a:cs typeface="ヒラギノ明朝 ProN W3" charset="0"/>
        <a:sym typeface="Baskerville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5B5648"/>
        </a:solidFill>
        <a:latin typeface="Baskerville" charset="0"/>
        <a:ea typeface="ヒラギノ明朝 ProN W3" charset="0"/>
        <a:cs typeface="ヒラギノ明朝 ProN W3" charset="0"/>
        <a:sym typeface="Baskerville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5B5648"/>
        </a:solidFill>
        <a:latin typeface="Baskerville" charset="0"/>
        <a:ea typeface="ヒラギノ明朝 ProN W3" charset="0"/>
        <a:cs typeface="ヒラギノ明朝 ProN W3" charset="0"/>
        <a:sym typeface="Baskerville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5B5648"/>
        </a:solidFill>
        <a:latin typeface="Baskerville" charset="0"/>
        <a:ea typeface="ヒラギノ明朝 ProN W3" charset="0"/>
        <a:cs typeface="ヒラギノ明朝 ProN W3" charset="0"/>
        <a:sym typeface="Baskerville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5B5648"/>
        </a:solidFill>
        <a:latin typeface="Baskerville" charset="0"/>
        <a:ea typeface="ヒラギノ明朝 ProN W3" charset="0"/>
        <a:cs typeface="ヒラギノ明朝 ProN W3" charset="0"/>
        <a:sym typeface="Baskerville" charset="0"/>
      </a:defRPr>
    </a:lvl5pPr>
    <a:lvl6pPr marL="2286000" algn="l" defTabSz="457200" rtl="0" eaLnBrk="1" latinLnBrk="0" hangingPunct="1">
      <a:defRPr sz="4200" kern="1200">
        <a:solidFill>
          <a:srgbClr val="5B5648"/>
        </a:solidFill>
        <a:latin typeface="Baskerville" charset="0"/>
        <a:ea typeface="ヒラギノ明朝 ProN W3" charset="0"/>
        <a:cs typeface="ヒラギノ明朝 ProN W3" charset="0"/>
        <a:sym typeface="Baskerville" charset="0"/>
      </a:defRPr>
    </a:lvl6pPr>
    <a:lvl7pPr marL="2743200" algn="l" defTabSz="457200" rtl="0" eaLnBrk="1" latinLnBrk="0" hangingPunct="1">
      <a:defRPr sz="4200" kern="1200">
        <a:solidFill>
          <a:srgbClr val="5B5648"/>
        </a:solidFill>
        <a:latin typeface="Baskerville" charset="0"/>
        <a:ea typeface="ヒラギノ明朝 ProN W3" charset="0"/>
        <a:cs typeface="ヒラギノ明朝 ProN W3" charset="0"/>
        <a:sym typeface="Baskerville" charset="0"/>
      </a:defRPr>
    </a:lvl7pPr>
    <a:lvl8pPr marL="3200400" algn="l" defTabSz="457200" rtl="0" eaLnBrk="1" latinLnBrk="0" hangingPunct="1">
      <a:defRPr sz="4200" kern="1200">
        <a:solidFill>
          <a:srgbClr val="5B5648"/>
        </a:solidFill>
        <a:latin typeface="Baskerville" charset="0"/>
        <a:ea typeface="ヒラギノ明朝 ProN W3" charset="0"/>
        <a:cs typeface="ヒラギノ明朝 ProN W3" charset="0"/>
        <a:sym typeface="Baskerville" charset="0"/>
      </a:defRPr>
    </a:lvl8pPr>
    <a:lvl9pPr marL="3657600" algn="l" defTabSz="457200" rtl="0" eaLnBrk="1" latinLnBrk="0" hangingPunct="1">
      <a:defRPr sz="4200" kern="1200">
        <a:solidFill>
          <a:srgbClr val="5B5648"/>
        </a:solidFill>
        <a:latin typeface="Baskerville" charset="0"/>
        <a:ea typeface="ヒラギノ明朝 ProN W3" charset="0"/>
        <a:cs typeface="ヒラギノ明朝 ProN W3" charset="0"/>
        <a:sym typeface="Baskervill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96" y="-40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Relationship Id="rId24" Type="http://schemas.openxmlformats.org/officeDocument/2006/relationships/slide" Target="slides/slide12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831933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867765"/>
      </p:ext>
    </p:extLst>
  </p:cSld>
  <p:clrMapOvr>
    <a:masterClrMapping/>
  </p:clrMapOvr>
  <p:transition xmlns:p14="http://schemas.microsoft.com/office/powerpoint/2010/main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879332"/>
      </p:ext>
    </p:extLst>
  </p:cSld>
  <p:clrMapOvr>
    <a:masterClrMapping/>
  </p:clrMapOvr>
  <p:transition xmlns:p14="http://schemas.microsoft.com/office/powerpoint/2010/main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7516"/>
      </p:ext>
    </p:extLst>
  </p:cSld>
  <p:clrMapOvr>
    <a:masterClrMapping/>
  </p:clrMapOvr>
  <p:transition xmlns:p14="http://schemas.microsoft.com/office/powerpoint/2010/main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94454386"/>
      </p:ext>
    </p:extLst>
  </p:cSld>
  <p:clrMapOvr>
    <a:masterClrMapping/>
  </p:clrMapOvr>
  <p:transition xmlns:p14="http://schemas.microsoft.com/office/powerpoint/2010/main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3824"/>
      </p:ext>
    </p:extLst>
  </p:cSld>
  <p:clrMapOvr>
    <a:masterClrMapping/>
  </p:clrMapOvr>
  <p:transition xmlns:p14="http://schemas.microsoft.com/office/powerpoint/2010/main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437744"/>
      </p:ext>
    </p:extLst>
  </p:cSld>
  <p:clrMapOvr>
    <a:masterClrMapping/>
  </p:clrMapOvr>
  <p:transition xmlns:p14="http://schemas.microsoft.com/office/powerpoint/2010/main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47046"/>
      </p:ext>
    </p:extLst>
  </p:cSld>
  <p:clrMapOvr>
    <a:masterClrMapping/>
  </p:clrMapOvr>
  <p:transition xmlns:p14="http://schemas.microsoft.com/office/powerpoint/2010/main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5240004"/>
      </p:ext>
    </p:extLst>
  </p:cSld>
  <p:clrMapOvr>
    <a:masterClrMapping/>
  </p:clrMapOvr>
  <p:transition xmlns:p14="http://schemas.microsoft.com/office/powerpoint/2010/main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1372344"/>
      </p:ext>
    </p:extLst>
  </p:cSld>
  <p:clrMapOvr>
    <a:masterClrMapping/>
  </p:clrMapOvr>
  <p:transition xmlns:p14="http://schemas.microsoft.com/office/powerpoint/2010/main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Baskervill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8090578"/>
      </p:ext>
    </p:extLst>
  </p:cSld>
  <p:clrMapOvr>
    <a:masterClrMapping/>
  </p:clrMapOvr>
  <p:transition xmlns:p14="http://schemas.microsoft.com/office/powerpoint/2010/main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35778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5600" y="2032000"/>
            <a:ext cx="2743200" cy="5816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6000" y="2032000"/>
            <a:ext cx="8077200" cy="5816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88525"/>
      </p:ext>
    </p:extLst>
  </p:cSld>
  <p:clrMapOvr>
    <a:masterClrMapping/>
  </p:clrMapOvr>
  <p:transition xmlns:p14="http://schemas.microsoft.com/office/powerpoint/2010/main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3216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3216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785430"/>
      </p:ext>
    </p:extLst>
  </p:cSld>
  <p:clrMapOvr>
    <a:masterClrMapping/>
  </p:clrMapOvr>
  <p:transition xmlns:p14="http://schemas.microsoft.com/office/powerpoint/2010/main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9148"/>
      </p:ext>
    </p:extLst>
  </p:cSld>
  <p:clrMapOvr>
    <a:masterClrMapping/>
  </p:clrMapOvr>
  <p:transition xmlns:p14="http://schemas.microsoft.com/office/powerpoint/2010/main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619374"/>
      </p:ext>
    </p:extLst>
  </p:cSld>
  <p:clrMapOvr>
    <a:masterClrMapping/>
  </p:clrMapOvr>
  <p:transition xmlns:p14="http://schemas.microsoft.com/office/powerpoint/2010/main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0211611"/>
      </p:ext>
    </p:extLst>
  </p:cSld>
  <p:clrMapOvr>
    <a:masterClrMapping/>
  </p:clrMapOvr>
  <p:transition xmlns:p14="http://schemas.microsoft.com/office/powerpoint/2010/main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1270000"/>
            <a:ext cx="5410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270000"/>
            <a:ext cx="5410200" cy="721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585932"/>
      </p:ext>
    </p:extLst>
  </p:cSld>
  <p:clrMapOvr>
    <a:masterClrMapping/>
  </p:clrMapOvr>
  <p:transition xmlns:p14="http://schemas.microsoft.com/office/powerpoint/2010/main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780842"/>
      </p:ext>
    </p:extLst>
  </p:cSld>
  <p:clrMapOvr>
    <a:masterClrMapping/>
  </p:clrMapOvr>
  <p:transition xmlns:p14="http://schemas.microsoft.com/office/powerpoint/2010/main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73028"/>
      </p:ext>
    </p:extLst>
  </p:cSld>
  <p:clrMapOvr>
    <a:masterClrMapping/>
  </p:clrMapOvr>
  <p:transition xmlns:p14="http://schemas.microsoft.com/office/powerpoint/2010/main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8245987"/>
      </p:ext>
    </p:extLst>
  </p:cSld>
  <p:clrMapOvr>
    <a:masterClrMapping/>
  </p:clrMapOvr>
  <p:transition xmlns:p14="http://schemas.microsoft.com/office/powerpoint/2010/main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9354494"/>
      </p:ext>
    </p:extLst>
  </p:cSld>
  <p:clrMapOvr>
    <a:masterClrMapping/>
  </p:clrMapOvr>
  <p:transition xmlns:p14="http://schemas.microsoft.com/office/powerpoint/2010/main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Baskervill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0151599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535410"/>
      </p:ext>
    </p:extLst>
  </p:cSld>
  <p:clrMapOvr>
    <a:masterClrMapping/>
  </p:clrMapOvr>
  <p:transition xmlns:p14="http://schemas.microsoft.com/office/powerpoint/2010/main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15328"/>
      </p:ext>
    </p:extLst>
  </p:cSld>
  <p:clrMapOvr>
    <a:masterClrMapping/>
  </p:clrMapOvr>
  <p:transition xmlns:p14="http://schemas.microsoft.com/office/powerpoint/2010/main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390525"/>
            <a:ext cx="2925762" cy="809307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390525"/>
            <a:ext cx="8624888" cy="8093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129788"/>
      </p:ext>
    </p:extLst>
  </p:cSld>
  <p:clrMapOvr>
    <a:masterClrMapping/>
  </p:clrMapOvr>
  <p:transition xmlns:p14="http://schemas.microsoft.com/office/powerpoint/2010/main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048397"/>
      </p:ext>
    </p:extLst>
  </p:cSld>
  <p:clrMapOvr>
    <a:masterClrMapping/>
  </p:clrMapOvr>
  <p:transition xmlns:p14="http://schemas.microsoft.com/office/powerpoint/2010/main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393487"/>
      </p:ext>
    </p:extLst>
  </p:cSld>
  <p:clrMapOvr>
    <a:masterClrMapping/>
  </p:clrMapOvr>
  <p:transition xmlns:p14="http://schemas.microsoft.com/office/powerpoint/2010/main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4357954"/>
      </p:ext>
    </p:extLst>
  </p:cSld>
  <p:clrMapOvr>
    <a:masterClrMapping/>
  </p:clrMapOvr>
  <p:transition xmlns:p14="http://schemas.microsoft.com/office/powerpoint/2010/main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2768600"/>
            <a:ext cx="2667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35400" y="2768600"/>
            <a:ext cx="2667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01268"/>
      </p:ext>
    </p:extLst>
  </p:cSld>
  <p:clrMapOvr>
    <a:masterClrMapping/>
  </p:clrMapOvr>
  <p:transition xmlns:p14="http://schemas.microsoft.com/office/powerpoint/2010/main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004918"/>
      </p:ext>
    </p:extLst>
  </p:cSld>
  <p:clrMapOvr>
    <a:masterClrMapping/>
  </p:clrMapOvr>
  <p:transition xmlns:p14="http://schemas.microsoft.com/office/powerpoint/2010/main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76992"/>
      </p:ext>
    </p:extLst>
  </p:cSld>
  <p:clrMapOvr>
    <a:masterClrMapping/>
  </p:clrMapOvr>
  <p:transition xmlns:p14="http://schemas.microsoft.com/office/powerpoint/2010/main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357376"/>
      </p:ext>
    </p:extLst>
  </p:cSld>
  <p:clrMapOvr>
    <a:masterClrMapping/>
  </p:clrMapOvr>
  <p:transition xmlns:p14="http://schemas.microsoft.com/office/powerpoint/2010/main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95239455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088394"/>
      </p:ext>
    </p:extLst>
  </p:cSld>
  <p:clrMapOvr>
    <a:masterClrMapping/>
  </p:clrMapOvr>
  <p:transition xmlns:p14="http://schemas.microsoft.com/office/powerpoint/2010/main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Baskervill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5918236"/>
      </p:ext>
    </p:extLst>
  </p:cSld>
  <p:clrMapOvr>
    <a:masterClrMapping/>
  </p:clrMapOvr>
  <p:transition xmlns:p14="http://schemas.microsoft.com/office/powerpoint/2010/main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73984"/>
      </p:ext>
    </p:extLst>
  </p:cSld>
  <p:clrMapOvr>
    <a:masterClrMapping/>
  </p:clrMapOvr>
  <p:transition xmlns:p14="http://schemas.microsoft.com/office/powerpoint/2010/main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5600" y="546100"/>
            <a:ext cx="2743200" cy="7937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6000" y="546100"/>
            <a:ext cx="8077200" cy="7937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57268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28501385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2768600"/>
            <a:ext cx="5410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768600"/>
            <a:ext cx="54102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744784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563972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29915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324195"/>
      </p:ext>
    </p:extLst>
  </p:cSld>
  <p:clrMapOvr>
    <a:masterClrMapping/>
  </p:clrMapOvr>
  <p:transition xmlns:p14="http://schemas.microsoft.com/office/powerpoint/2010/main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605202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74417"/>
      </p:ext>
    </p:extLst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Baskervill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3846479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768463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5600" y="546100"/>
            <a:ext cx="2743200" cy="7937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6000" y="546100"/>
            <a:ext cx="8077200" cy="7937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479959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197754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807553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5609840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1943100"/>
            <a:ext cx="5410200" cy="6997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1943100"/>
            <a:ext cx="5410200" cy="6997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983637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693273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243447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533970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8584768"/>
      </p:ext>
    </p:extLst>
  </p:cSld>
  <p:clrMapOvr>
    <a:masterClrMapping/>
  </p:clrMapOvr>
  <p:transition xmlns:p14="http://schemas.microsoft.com/office/powerpoint/2010/main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8230804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Baskervill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1897144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777810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5600" y="546100"/>
            <a:ext cx="2743200" cy="839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6000" y="546100"/>
            <a:ext cx="8077200" cy="839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425400"/>
      </p:ext>
    </p:extLst>
  </p:cSld>
  <p:clrMapOvr>
    <a:masterClrMapping/>
  </p:clrMapOvr>
  <p:transition xmlns:p14="http://schemas.microsoft.com/office/powerpoint/2010/main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624245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794305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7299107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7800" y="2768600"/>
            <a:ext cx="20193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69500" y="2768600"/>
            <a:ext cx="20193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12255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08583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976196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6616700"/>
            <a:ext cx="5410200" cy="123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6616700"/>
            <a:ext cx="5410200" cy="123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529512"/>
      </p:ext>
    </p:extLst>
  </p:cSld>
  <p:clrMapOvr>
    <a:masterClrMapping/>
  </p:clrMapOvr>
  <p:transition xmlns:p14="http://schemas.microsoft.com/office/powerpoint/2010/main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3511458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59354999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Baskervill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3341088"/>
      </p:ext>
    </p:extLst>
  </p:cSld>
  <p:clrMapOvr>
    <a:masterClrMapping/>
  </p:clrMapOvr>
  <p:transition xmlns:p14="http://schemas.microsoft.com/office/powerpoint/2010/main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348405"/>
      </p:ext>
    </p:extLst>
  </p:cSld>
  <p:clrMapOvr>
    <a:masterClrMapping/>
  </p:clrMapOvr>
  <p:transition xmlns:p14="http://schemas.microsoft.com/office/powerpoint/2010/main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5600" y="546100"/>
            <a:ext cx="2743200" cy="7937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6000" y="546100"/>
            <a:ext cx="8077200" cy="7937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147054"/>
      </p:ext>
    </p:extLst>
  </p:cSld>
  <p:clrMapOvr>
    <a:masterClrMapping/>
  </p:clrMapOvr>
  <p:transition xmlns:p14="http://schemas.microsoft.com/office/powerpoint/2010/main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94376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871403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1579064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25547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12901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389634"/>
      </p:ext>
    </p:extLst>
  </p:cSld>
  <p:clrMapOvr>
    <a:masterClrMapping/>
  </p:clrMapOvr>
  <p:transition xmlns:p14="http://schemas.microsoft.com/office/powerpoint/2010/main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871640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4037830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1323332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Baskervill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2205174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949226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546100"/>
            <a:ext cx="2925762" cy="8166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546100"/>
            <a:ext cx="8624888" cy="81661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129839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89013"/>
      </p:ext>
    </p:extLst>
  </p:cSld>
  <p:clrMapOvr>
    <a:masterClrMapping/>
  </p:clrMapOvr>
  <p:transition xmlns:p14="http://schemas.microsoft.com/office/powerpoint/2010/main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601781"/>
      </p:ext>
    </p:extLst>
  </p:cSld>
  <p:clrMapOvr>
    <a:masterClrMapping/>
  </p:clrMapOvr>
  <p:transition xmlns:p14="http://schemas.microsoft.com/office/powerpoint/2010/main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2001716"/>
      </p:ext>
    </p:extLst>
  </p:cSld>
  <p:clrMapOvr>
    <a:masterClrMapping/>
  </p:clrMapOvr>
  <p:transition xmlns:p14="http://schemas.microsoft.com/office/powerpoint/2010/main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58916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30152"/>
      </p:ext>
    </p:extLst>
  </p:cSld>
  <p:clrMapOvr>
    <a:masterClrMapping/>
  </p:clrMapOvr>
  <p:transition xmlns:p14="http://schemas.microsoft.com/office/powerpoint/2010/main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01770"/>
      </p:ext>
    </p:extLst>
  </p:cSld>
  <p:clrMapOvr>
    <a:masterClrMapping/>
  </p:clrMapOvr>
  <p:transition xmlns:p14="http://schemas.microsoft.com/office/powerpoint/2010/main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26983"/>
      </p:ext>
    </p:extLst>
  </p:cSld>
  <p:clrMapOvr>
    <a:masterClrMapping/>
  </p:clrMapOvr>
  <p:transition xmlns:p14="http://schemas.microsoft.com/office/powerpoint/2010/main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7683128"/>
      </p:ext>
    </p:extLst>
  </p:cSld>
  <p:clrMapOvr>
    <a:masterClrMapping/>
  </p:clrMapOvr>
  <p:transition xmlns:p14="http://schemas.microsoft.com/office/powerpoint/2010/main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724701"/>
      </p:ext>
    </p:extLst>
  </p:cSld>
  <p:clrMapOvr>
    <a:masterClrMapping/>
  </p:clrMapOvr>
  <p:transition xmlns:p14="http://schemas.microsoft.com/office/powerpoint/2010/main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opperplat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4153390"/>
      </p:ext>
    </p:extLst>
  </p:cSld>
  <p:clrMapOvr>
    <a:masterClrMapping/>
  </p:clrMapOvr>
  <p:transition xmlns:p14="http://schemas.microsoft.com/office/powerpoint/2010/main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92676"/>
      </p:ext>
    </p:extLst>
  </p:cSld>
  <p:clrMapOvr>
    <a:masterClrMapping/>
  </p:clrMapOvr>
  <p:transition xmlns:p14="http://schemas.microsoft.com/office/powerpoint/2010/main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6435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091448"/>
      </p:ext>
    </p:extLst>
  </p:cSld>
  <p:clrMapOvr>
    <a:masterClrMapping/>
  </p:clrMapOvr>
  <p:transition xmlns:p14="http://schemas.microsoft.com/office/powerpoint/2010/main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19530"/>
      </p:ext>
    </p:extLst>
  </p:cSld>
  <p:clrMapOvr>
    <a:masterClrMapping/>
  </p:clrMapOvr>
  <p:transition xmlns:p14="http://schemas.microsoft.com/office/powerpoint/2010/main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480170"/>
      </p:ext>
    </p:extLst>
  </p:cSld>
  <p:clrMapOvr>
    <a:masterClrMapping/>
  </p:clrMapOvr>
  <p:transition xmlns:p14="http://schemas.microsoft.com/office/powerpoint/2010/main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6888962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4954101"/>
      </p:ext>
    </p:extLst>
  </p:cSld>
  <p:clrMapOvr>
    <a:masterClrMapping/>
  </p:clrMapOvr>
  <p:transition xmlns:p14="http://schemas.microsoft.com/office/powerpoint/2010/main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2768600"/>
            <a:ext cx="2667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35400" y="2768600"/>
            <a:ext cx="2667000" cy="571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51171"/>
      </p:ext>
    </p:extLst>
  </p:cSld>
  <p:clrMapOvr>
    <a:masterClrMapping/>
  </p:clrMapOvr>
  <p:transition xmlns:p14="http://schemas.microsoft.com/office/powerpoint/2010/main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225551"/>
      </p:ext>
    </p:extLst>
  </p:cSld>
  <p:clrMapOvr>
    <a:masterClrMapping/>
  </p:clrMapOvr>
  <p:transition xmlns:p14="http://schemas.microsoft.com/office/powerpoint/2010/main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411177"/>
      </p:ext>
    </p:extLst>
  </p:cSld>
  <p:clrMapOvr>
    <a:masterClrMapping/>
  </p:clrMapOvr>
  <p:transition xmlns:p14="http://schemas.microsoft.com/office/powerpoint/2010/main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819410"/>
      </p:ext>
    </p:extLst>
  </p:cSld>
  <p:clrMapOvr>
    <a:masterClrMapping/>
  </p:clrMapOvr>
  <p:transition xmlns:p14="http://schemas.microsoft.com/office/powerpoint/2010/main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4462858"/>
      </p:ext>
    </p:extLst>
  </p:cSld>
  <p:clrMapOvr>
    <a:masterClrMapping/>
  </p:clrMapOvr>
  <p:transition xmlns:p14="http://schemas.microsoft.com/office/powerpoint/2010/main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Baskervill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7051873"/>
      </p:ext>
    </p:extLst>
  </p:cSld>
  <p:clrMapOvr>
    <a:masterClrMapping/>
  </p:clrMapOvr>
  <p:transition xmlns:p14="http://schemas.microsoft.com/office/powerpoint/2010/main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315556"/>
      </p:ext>
    </p:extLst>
  </p:cSld>
  <p:clrMapOvr>
    <a:masterClrMapping/>
  </p:clrMapOvr>
  <p:transition xmlns:p14="http://schemas.microsoft.com/office/powerpoint/2010/main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5600" y="546100"/>
            <a:ext cx="2743200" cy="7937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16000" y="546100"/>
            <a:ext cx="8077200" cy="7937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883812"/>
      </p:ext>
    </p:extLst>
  </p:cSld>
  <p:clrMapOvr>
    <a:masterClrMapping/>
  </p:clrMapOvr>
  <p:transition xmlns:p14="http://schemas.microsoft.com/office/powerpoint/2010/main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571"/>
      </p:ext>
    </p:extLst>
  </p:cSld>
  <p:clrMapOvr>
    <a:masterClrMapping/>
  </p:clrMapOvr>
  <p:transition xmlns:p14="http://schemas.microsoft.com/office/powerpoint/2010/main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078556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51546272"/>
      </p:ext>
    </p:extLst>
  </p:cSld>
  <p:clrMapOvr>
    <a:masterClrMapping/>
  </p:clrMapOvr>
  <p:transition xmlns:p14="http://schemas.microsoft.com/office/powerpoint/2010/main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2121778"/>
      </p:ext>
    </p:extLst>
  </p:cSld>
  <p:clrMapOvr>
    <a:masterClrMapping/>
  </p:clrMapOvr>
  <p:transition xmlns:p14="http://schemas.microsoft.com/office/powerpoint/2010/main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0875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276475"/>
            <a:ext cx="5775325" cy="6435725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075852"/>
      </p:ext>
    </p:extLst>
  </p:cSld>
  <p:clrMapOvr>
    <a:masterClrMapping/>
  </p:clrMapOvr>
  <p:transition xmlns:p14="http://schemas.microsoft.com/office/powerpoint/2010/main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712539"/>
      </p:ext>
    </p:extLst>
  </p:cSld>
  <p:clrMapOvr>
    <a:masterClrMapping/>
  </p:clrMapOvr>
  <p:transition xmlns:p14="http://schemas.microsoft.com/office/powerpoint/2010/main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765563"/>
      </p:ext>
    </p:extLst>
  </p:cSld>
  <p:clrMapOvr>
    <a:masterClrMapping/>
  </p:clrMapOvr>
  <p:transition xmlns:p14="http://schemas.microsoft.com/office/powerpoint/2010/main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4688865"/>
      </p:ext>
    </p:extLst>
  </p:cSld>
  <p:clrMapOvr>
    <a:masterClrMapping/>
  </p:clrMapOvr>
  <p:transition xmlns:p14="http://schemas.microsoft.com/office/powerpoint/2010/main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9783361"/>
      </p:ext>
    </p:extLst>
  </p:cSld>
  <p:clrMapOvr>
    <a:masterClrMapping/>
  </p:clrMapOvr>
  <p:transition xmlns:p14="http://schemas.microsoft.com/office/powerpoint/2010/main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opperplat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0064626"/>
      </p:ext>
    </p:extLst>
  </p:cSld>
  <p:clrMapOvr>
    <a:masterClrMapping/>
  </p:clrMapOvr>
  <p:transition xmlns:p14="http://schemas.microsoft.com/office/powerpoint/2010/main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11703050" cy="6435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857140"/>
      </p:ext>
    </p:extLst>
  </p:cSld>
  <p:clrMapOvr>
    <a:masterClrMapping/>
  </p:clrMapOvr>
  <p:transition xmlns:p14="http://schemas.microsoft.com/office/powerpoint/2010/main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28163" y="2276475"/>
            <a:ext cx="2925762" cy="7045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0875" y="2276475"/>
            <a:ext cx="8624888" cy="7045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508225"/>
      </p:ext>
    </p:extLst>
  </p:cSld>
  <p:clrMapOvr>
    <a:masterClrMapping/>
  </p:clrMapOvr>
  <p:transition xmlns:p14="http://schemas.microsoft.com/office/powerpoint/2010/main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4725" y="3030538"/>
            <a:ext cx="11055350" cy="20907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51038" y="5527675"/>
            <a:ext cx="9102725" cy="2492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262671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opperplat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3346684"/>
      </p:ext>
    </p:extLst>
  </p:cSld>
  <p:clrMapOvr>
    <a:masterClrMapping/>
  </p:clrMapOvr>
  <p:transition xmlns:p14="http://schemas.microsoft.com/office/powerpoint/2010/main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374737"/>
      </p:ext>
    </p:extLst>
  </p:cSld>
  <p:clrMapOvr>
    <a:masterClrMapping/>
  </p:clrMapOvr>
  <p:transition xmlns:p14="http://schemas.microsoft.com/office/powerpoint/2010/main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113" y="6267450"/>
            <a:ext cx="11053762" cy="19367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7113" y="4133850"/>
            <a:ext cx="11053762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6613864"/>
      </p:ext>
    </p:extLst>
  </p:cSld>
  <p:clrMapOvr>
    <a:masterClrMapping/>
  </p:clrMapOvr>
  <p:transition xmlns:p14="http://schemas.microsoft.com/office/powerpoint/2010/main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5219700"/>
            <a:ext cx="2908300" cy="323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41700" y="5219700"/>
            <a:ext cx="2908300" cy="323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813932"/>
      </p:ext>
    </p:extLst>
  </p:cSld>
  <p:clrMapOvr>
    <a:masterClrMapping/>
  </p:clrMapOvr>
  <p:transition xmlns:p14="http://schemas.microsoft.com/office/powerpoint/2010/main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90525"/>
            <a:ext cx="1170305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0875" y="2182813"/>
            <a:ext cx="5745163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875" y="3092450"/>
            <a:ext cx="5745163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05588" y="2182813"/>
            <a:ext cx="5748337" cy="9096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5588" y="3092450"/>
            <a:ext cx="5748337" cy="5619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635252"/>
      </p:ext>
    </p:extLst>
  </p:cSld>
  <p:clrMapOvr>
    <a:masterClrMapping/>
  </p:clrMapOvr>
  <p:transition xmlns:p14="http://schemas.microsoft.com/office/powerpoint/2010/main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574760"/>
      </p:ext>
    </p:extLst>
  </p:cSld>
  <p:clrMapOvr>
    <a:masterClrMapping/>
  </p:clrMapOvr>
  <p:transition xmlns:p14="http://schemas.microsoft.com/office/powerpoint/2010/main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245702"/>
      </p:ext>
    </p:extLst>
  </p:cSld>
  <p:clrMapOvr>
    <a:masterClrMapping/>
  </p:clrMapOvr>
  <p:transition xmlns:p14="http://schemas.microsoft.com/office/powerpoint/2010/main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388938"/>
            <a:ext cx="4278313" cy="1652587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4763" y="388938"/>
            <a:ext cx="7269162" cy="832326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0875" y="2041525"/>
            <a:ext cx="4278313" cy="66706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7636507"/>
      </p:ext>
    </p:extLst>
  </p:cSld>
  <p:clrMapOvr>
    <a:masterClrMapping/>
  </p:clrMapOvr>
  <p:transition xmlns:p14="http://schemas.microsoft.com/office/powerpoint/2010/main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9525" y="6827838"/>
            <a:ext cx="7802563" cy="8064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49525" y="871538"/>
            <a:ext cx="7802563" cy="58515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opperplat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49525" y="7634288"/>
            <a:ext cx="7802563" cy="11445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0725136"/>
      </p:ext>
    </p:extLst>
  </p:cSld>
  <p:clrMapOvr>
    <a:masterClrMapping/>
  </p:clrMapOvr>
  <p:transition xmlns:p14="http://schemas.microsoft.com/office/powerpoint/2010/main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080271"/>
      </p:ext>
    </p:extLst>
  </p:cSld>
  <p:clrMapOvr>
    <a:masterClrMapping/>
  </p:clrMapOvr>
  <p:transition xmlns:p14="http://schemas.microsoft.com/office/powerpoint/2010/main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57750" y="1397000"/>
            <a:ext cx="1492250" cy="706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397000"/>
            <a:ext cx="4324350" cy="706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485070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3" Type="http://schemas.openxmlformats.org/officeDocument/2006/relationships/image" Target="../media/image2.jpeg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16000" y="2032000"/>
            <a:ext cx="10972800" cy="322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50800" dir="135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title style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000" y="6616700"/>
            <a:ext cx="10972800" cy="1231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35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+mj-lt"/>
          <a:ea typeface="+mj-ea"/>
          <a:cs typeface="+mj-cs"/>
          <a:sym typeface="Copperplat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42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42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42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42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42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opperplat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9pPr>
    </p:titleStyle>
    <p:bodyStyle>
      <a:lvl1pPr marL="381000" indent="-381000" algn="l" rtl="0" eaLnBrk="0" fontAlgn="base" hangingPunct="0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1pPr>
      <a:lvl2pPr marL="1143000" indent="-381000" algn="l" rtl="0" eaLnBrk="0" fontAlgn="base" hangingPunct="0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2pPr>
      <a:lvl3pPr marL="1587500" indent="-381000" algn="l" rtl="0" eaLnBrk="0" fontAlgn="base" hangingPunct="0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3pPr>
      <a:lvl4pPr marL="2032000" indent="-381000" algn="l" rtl="0" eaLnBrk="0" fontAlgn="base" hangingPunct="0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4pPr>
      <a:lvl5pPr marL="2476500" indent="-381000" algn="l" rtl="0" eaLnBrk="0" fontAlgn="base" hangingPunct="0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5pPr>
      <a:lvl6pPr marL="2933700" indent="-381000" algn="l" rtl="0" fontAlgn="base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6pPr>
      <a:lvl7pPr marL="3390900" indent="-381000" algn="l" rtl="0" fontAlgn="base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7pPr>
      <a:lvl8pPr marL="3848100" indent="-381000" algn="l" rtl="0" fontAlgn="base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8pPr>
      <a:lvl9pPr marL="4305300" indent="-381000" algn="l" rtl="0" fontAlgn="base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000" y="1270000"/>
            <a:ext cx="10972800" cy="721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opperplat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9pPr>
    </p:titleStyle>
    <p:bodyStyle>
      <a:lvl1pPr marL="381000" indent="-381000" algn="l" rtl="0" eaLnBrk="0" fontAlgn="base" hangingPunct="0">
        <a:spcBef>
          <a:spcPts val="53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1pPr>
      <a:lvl2pPr marL="1092200" indent="-381000" algn="l" rtl="0" eaLnBrk="0" fontAlgn="base" hangingPunct="0">
        <a:spcBef>
          <a:spcPts val="53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2pPr>
      <a:lvl3pPr marL="1536700" indent="-381000" algn="l" rtl="0" eaLnBrk="0" fontAlgn="base" hangingPunct="0">
        <a:spcBef>
          <a:spcPts val="53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3pPr>
      <a:lvl4pPr marL="1981200" indent="-381000" algn="l" rtl="0" eaLnBrk="0" fontAlgn="base" hangingPunct="0">
        <a:spcBef>
          <a:spcPts val="53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4pPr>
      <a:lvl5pPr marL="2425700" indent="-381000" algn="l" rtl="0" eaLnBrk="0" fontAlgn="base" hangingPunct="0">
        <a:spcBef>
          <a:spcPts val="53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5pPr>
      <a:lvl6pPr marL="2882900" indent="-381000" algn="l" rtl="0" fontAlgn="base">
        <a:spcBef>
          <a:spcPts val="53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6pPr>
      <a:lvl7pPr marL="3340100" indent="-381000" algn="l" rtl="0" fontAlgn="base">
        <a:spcBef>
          <a:spcPts val="53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7pPr>
      <a:lvl8pPr marL="3797300" indent="-381000" algn="l" rtl="0" fontAlgn="base">
        <a:spcBef>
          <a:spcPts val="53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8pPr>
      <a:lvl9pPr marL="4254500" indent="-381000" algn="l" rtl="0" fontAlgn="base">
        <a:spcBef>
          <a:spcPts val="53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16000" y="546100"/>
            <a:ext cx="109728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title style</a:t>
            </a:r>
          </a:p>
        </p:txBody>
      </p:sp>
      <p:sp>
        <p:nvSpPr>
          <p:cNvPr id="13619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000" y="2768600"/>
            <a:ext cx="54864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opperplat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9pPr>
    </p:titleStyle>
    <p:bodyStyle>
      <a:lvl1pPr marL="381000" indent="-381000" algn="l" rtl="0" eaLnBrk="0" fontAlgn="base" hangingPunct="0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1pPr>
      <a:lvl2pPr marL="1092200" indent="-381000" algn="l" rtl="0" eaLnBrk="0" fontAlgn="base" hangingPunct="0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2pPr>
      <a:lvl3pPr marL="1536700" indent="-381000" algn="l" rtl="0" eaLnBrk="0" fontAlgn="base" hangingPunct="0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3pPr>
      <a:lvl4pPr marL="1981200" indent="-381000" algn="l" rtl="0" eaLnBrk="0" fontAlgn="base" hangingPunct="0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4pPr>
      <a:lvl5pPr marL="2425700" indent="-381000" algn="l" rtl="0" eaLnBrk="0" fontAlgn="base" hangingPunct="0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5pPr>
      <a:lvl6pPr marL="2882900" indent="-381000" algn="l" rtl="0" fontAlgn="base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6pPr>
      <a:lvl7pPr marL="3340100" indent="-381000" algn="l" rtl="0" fontAlgn="base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7pPr>
      <a:lvl8pPr marL="3797300" indent="-381000" algn="l" rtl="0" fontAlgn="base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8pPr>
      <a:lvl9pPr marL="4254500" indent="-381000" algn="l" rtl="0" fontAlgn="base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16000" y="546100"/>
            <a:ext cx="109728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title style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000" y="2768600"/>
            <a:ext cx="109728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opperplat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9pPr>
    </p:titleStyle>
    <p:bodyStyle>
      <a:lvl1pPr marL="381000" indent="-381000" algn="l" rtl="0" eaLnBrk="0" fontAlgn="base" hangingPunct="0">
        <a:spcBef>
          <a:spcPts val="34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1pPr>
      <a:lvl2pPr marL="1092200" indent="-381000" algn="l" rtl="0" eaLnBrk="0" fontAlgn="base" hangingPunct="0">
        <a:spcBef>
          <a:spcPts val="34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2pPr>
      <a:lvl3pPr marL="1536700" indent="-381000" algn="l" rtl="0" eaLnBrk="0" fontAlgn="base" hangingPunct="0">
        <a:spcBef>
          <a:spcPts val="34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3pPr>
      <a:lvl4pPr marL="1981200" indent="-381000" algn="l" rtl="0" eaLnBrk="0" fontAlgn="base" hangingPunct="0">
        <a:spcBef>
          <a:spcPts val="34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4pPr>
      <a:lvl5pPr marL="2425700" indent="-381000" algn="l" rtl="0" eaLnBrk="0" fontAlgn="base" hangingPunct="0">
        <a:spcBef>
          <a:spcPts val="34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5pPr>
      <a:lvl6pPr marL="2882900" indent="-381000" algn="l" rtl="0" fontAlgn="base">
        <a:spcBef>
          <a:spcPts val="34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6pPr>
      <a:lvl7pPr marL="3340100" indent="-381000" algn="l" rtl="0" fontAlgn="base">
        <a:spcBef>
          <a:spcPts val="34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7pPr>
      <a:lvl8pPr marL="3797300" indent="-381000" algn="l" rtl="0" fontAlgn="base">
        <a:spcBef>
          <a:spcPts val="34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8pPr>
      <a:lvl9pPr marL="4254500" indent="-381000" algn="l" rtl="0" fontAlgn="base">
        <a:spcBef>
          <a:spcPts val="34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16000" y="546100"/>
            <a:ext cx="10972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title style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000" y="1943100"/>
            <a:ext cx="10972800" cy="699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opperplat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9pPr>
    </p:titleStyle>
    <p:bodyStyle>
      <a:lvl1pPr marL="381000" indent="-381000" algn="l" rtl="0" eaLnBrk="0" fontAlgn="base" hangingPunct="0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1pPr>
      <a:lvl2pPr marL="1092200" indent="-381000" algn="l" rtl="0" eaLnBrk="0" fontAlgn="base" hangingPunct="0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2pPr>
      <a:lvl3pPr marL="1536700" indent="-381000" algn="l" rtl="0" eaLnBrk="0" fontAlgn="base" hangingPunct="0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3pPr>
      <a:lvl4pPr marL="1981200" indent="-381000" algn="l" rtl="0" eaLnBrk="0" fontAlgn="base" hangingPunct="0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4pPr>
      <a:lvl5pPr marL="2425700" indent="-381000" algn="l" rtl="0" eaLnBrk="0" fontAlgn="base" hangingPunct="0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5pPr>
      <a:lvl6pPr marL="2882900" indent="-381000" algn="l" rtl="0" fontAlgn="base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6pPr>
      <a:lvl7pPr marL="3340100" indent="-381000" algn="l" rtl="0" fontAlgn="base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7pPr>
      <a:lvl8pPr marL="3797300" indent="-381000" algn="l" rtl="0" fontAlgn="base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8pPr>
      <a:lvl9pPr marL="4254500" indent="-381000" algn="l" rtl="0" fontAlgn="base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16000" y="546100"/>
            <a:ext cx="109728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title style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97800" y="2768600"/>
            <a:ext cx="4191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opperplat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9pPr>
    </p:titleStyle>
    <p:bodyStyle>
      <a:lvl1pPr marL="381000" indent="-381000" algn="l" rtl="0" eaLnBrk="0" fontAlgn="base" hangingPunct="0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1pPr>
      <a:lvl2pPr marL="1092200" indent="-381000" algn="l" rtl="0" eaLnBrk="0" fontAlgn="base" hangingPunct="0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2pPr>
      <a:lvl3pPr marL="1536700" indent="-381000" algn="l" rtl="0" eaLnBrk="0" fontAlgn="base" hangingPunct="0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3pPr>
      <a:lvl4pPr marL="1981200" indent="-381000" algn="l" rtl="0" eaLnBrk="0" fontAlgn="base" hangingPunct="0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4pPr>
      <a:lvl5pPr marL="2425700" indent="-381000" algn="l" rtl="0" eaLnBrk="0" fontAlgn="base" hangingPunct="0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5pPr>
      <a:lvl6pPr marL="2882900" indent="-381000" algn="l" rtl="0" fontAlgn="base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6pPr>
      <a:lvl7pPr marL="3340100" indent="-381000" algn="l" rtl="0" fontAlgn="base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7pPr>
      <a:lvl8pPr marL="3797300" indent="-381000" algn="l" rtl="0" fontAlgn="base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8pPr>
      <a:lvl9pPr marL="4254500" indent="-381000" algn="l" rtl="0" fontAlgn="base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16000" y="546100"/>
            <a:ext cx="109728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opperplat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9pPr>
    </p:titleStyle>
    <p:bodyStyle>
      <a:lvl1pPr marL="381000" indent="-381000" algn="l" rtl="0" eaLnBrk="0" fontAlgn="base" hangingPunct="0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1pPr>
      <a:lvl2pPr marL="1143000" indent="-381000" algn="l" rtl="0" eaLnBrk="0" fontAlgn="base" hangingPunct="0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2pPr>
      <a:lvl3pPr marL="1587500" indent="-381000" algn="l" rtl="0" eaLnBrk="0" fontAlgn="base" hangingPunct="0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3pPr>
      <a:lvl4pPr marL="2032000" indent="-381000" algn="l" rtl="0" eaLnBrk="0" fontAlgn="base" hangingPunct="0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4pPr>
      <a:lvl5pPr marL="2476500" indent="-381000" algn="l" rtl="0" eaLnBrk="0" fontAlgn="base" hangingPunct="0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5pPr>
      <a:lvl6pPr marL="2933700" indent="-381000" algn="l" rtl="0" fontAlgn="base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6pPr>
      <a:lvl7pPr marL="3390900" indent="-381000" algn="l" rtl="0" fontAlgn="base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7pPr>
      <a:lvl8pPr marL="3848100" indent="-381000" algn="l" rtl="0" fontAlgn="base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8pPr>
      <a:lvl9pPr marL="4305300" indent="-381000" algn="l" rtl="0" fontAlgn="base">
        <a:spcBef>
          <a:spcPts val="30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40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16000" y="3263900"/>
            <a:ext cx="10972800" cy="322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50800" dir="135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+mj-lt"/>
          <a:ea typeface="+mj-ea"/>
          <a:cs typeface="+mj-cs"/>
          <a:sym typeface="Copperplat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105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16000" y="546100"/>
            <a:ext cx="10972800" cy="185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title style</a:t>
            </a:r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16000" y="2768600"/>
            <a:ext cx="54864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Baskerville" charset="0"/>
              </a:rPr>
              <a:t>Click to edit Master text styles</a:t>
            </a:r>
          </a:p>
          <a:p>
            <a:pPr lvl="1"/>
            <a:r>
              <a:rPr lang="en-US">
                <a:sym typeface="Baskerville" charset="0"/>
              </a:rPr>
              <a:t>Second level</a:t>
            </a:r>
          </a:p>
          <a:p>
            <a:pPr lvl="2"/>
            <a:r>
              <a:rPr lang="en-US">
                <a:sym typeface="Baskerville" charset="0"/>
              </a:rPr>
              <a:t>Third level</a:t>
            </a:r>
          </a:p>
          <a:p>
            <a:pPr lvl="3"/>
            <a:r>
              <a:rPr lang="en-US">
                <a:sym typeface="Baskerville" charset="0"/>
              </a:rPr>
              <a:t>Fourth level</a:t>
            </a:r>
          </a:p>
          <a:p>
            <a:pPr lvl="4"/>
            <a:r>
              <a:rPr lang="en-US">
                <a:sym typeface="Baskervill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+mj-lt"/>
          <a:ea typeface="+mj-ea"/>
          <a:cs typeface="+mj-cs"/>
          <a:sym typeface="Copperplat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200">
          <a:solidFill>
            <a:schemeClr val="tx1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9pPr>
    </p:titleStyle>
    <p:bodyStyle>
      <a:lvl1pPr marL="381000" indent="-381000" algn="l" rtl="0" eaLnBrk="0" fontAlgn="base" hangingPunct="0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1pPr>
      <a:lvl2pPr marL="1092200" indent="-381000" algn="l" rtl="0" eaLnBrk="0" fontAlgn="base" hangingPunct="0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2pPr>
      <a:lvl3pPr marL="1536700" indent="-381000" algn="l" rtl="0" eaLnBrk="0" fontAlgn="base" hangingPunct="0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3pPr>
      <a:lvl4pPr marL="1981200" indent="-381000" algn="l" rtl="0" eaLnBrk="0" fontAlgn="base" hangingPunct="0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4pPr>
      <a:lvl5pPr marL="2425700" indent="-381000" algn="l" rtl="0" eaLnBrk="0" fontAlgn="base" hangingPunct="0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5pPr>
      <a:lvl6pPr marL="2882900" indent="-381000" algn="l" rtl="0" fontAlgn="base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6pPr>
      <a:lvl7pPr marL="3340100" indent="-381000" algn="l" rtl="0" fontAlgn="base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7pPr>
      <a:lvl8pPr marL="3797300" indent="-381000" algn="l" rtl="0" fontAlgn="base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8pPr>
      <a:lvl9pPr marL="4254500" indent="-381000" algn="l" rtl="0" fontAlgn="base">
        <a:spcBef>
          <a:spcPts val="3800"/>
        </a:spcBef>
        <a:spcAft>
          <a:spcPct val="0"/>
        </a:spcAft>
        <a:buClr>
          <a:srgbClr val="908971"/>
        </a:buClr>
        <a:buSzPct val="100000"/>
        <a:buFont typeface="Baskerville" charset="0"/>
        <a:buChar char="•"/>
        <a:defRPr sz="3400">
          <a:solidFill>
            <a:schemeClr val="tx1"/>
          </a:solidFill>
          <a:latin typeface="+mn-lt"/>
          <a:ea typeface="+mn-ea"/>
          <a:cs typeface="+mn-cs"/>
          <a:sym typeface="Baskervill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16000" y="7797800"/>
            <a:ext cx="10972800" cy="152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50800" dir="135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8200">
          <a:solidFill>
            <a:srgbClr val="FFFBEF"/>
          </a:solidFill>
          <a:latin typeface="+mj-lt"/>
          <a:ea typeface="+mj-ea"/>
          <a:cs typeface="+mj-cs"/>
          <a:sym typeface="Copperplat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82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82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82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82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82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82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82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82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397000"/>
            <a:ext cx="5969000" cy="3708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50800" dir="135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50800" tIns="50800" rIns="50800" bIns="50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title style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5219700"/>
            <a:ext cx="5969000" cy="323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25400" dist="25399" dir="135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opperplate" charset="0"/>
              </a:rPr>
              <a:t>Click to edit Master text styles</a:t>
            </a:r>
          </a:p>
          <a:p>
            <a:pPr lvl="1"/>
            <a:r>
              <a:rPr lang="en-US">
                <a:sym typeface="Copperplate" charset="0"/>
              </a:rPr>
              <a:t>Second level</a:t>
            </a:r>
          </a:p>
          <a:p>
            <a:pPr lvl="2"/>
            <a:r>
              <a:rPr lang="en-US">
                <a:sym typeface="Copperplate" charset="0"/>
              </a:rPr>
              <a:t>Third level</a:t>
            </a:r>
          </a:p>
          <a:p>
            <a:pPr lvl="3"/>
            <a:r>
              <a:rPr lang="en-US">
                <a:sym typeface="Copperplate" charset="0"/>
              </a:rPr>
              <a:t>Fourth level</a:t>
            </a:r>
          </a:p>
          <a:p>
            <a:pPr lvl="4"/>
            <a:r>
              <a:rPr lang="en-US">
                <a:sym typeface="Copperplate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7000">
          <a:solidFill>
            <a:srgbClr val="FFFBEF"/>
          </a:solidFill>
          <a:latin typeface="+mj-lt"/>
          <a:ea typeface="+mj-ea"/>
          <a:cs typeface="+mj-cs"/>
          <a:sym typeface="Copperplat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0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0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0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0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70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70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70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7000">
          <a:solidFill>
            <a:srgbClr val="FFFBEF"/>
          </a:solidFill>
          <a:latin typeface="Copperplate" charset="0"/>
          <a:ea typeface="ヒラギノ明朝 ProN W3" charset="-128"/>
          <a:cs typeface="ヒラギノ明朝 ProN W3" charset="-128"/>
          <a:sym typeface="Copperplate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FBEF"/>
          </a:solidFill>
          <a:latin typeface="+mn-lt"/>
          <a:ea typeface="+mn-ea"/>
          <a:cs typeface="+mn-cs"/>
          <a:sym typeface="Copperplat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file://localhost/Users/in-kwonyoo/Desktop/HIM2011-12/12HIM_proposal_fianl.docx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file://localhost/Users/in-kwonyoo/Desktop/ATHIC2012/IAC_list_all.xlsx" TargetMode="External"/><Relationship Id="rId4" Type="http://schemas.openxmlformats.org/officeDocument/2006/relationships/hyperlink" Target="file://localhost/Users/in-kwonyoo/Desktop/ATHIC2012/2012_ATHIC%202012_%EC%A0%84%EC%B2%B4%EC%9D%BC%EC%A0%952.xlsx" TargetMode="External"/><Relationship Id="rId5" Type="http://schemas.openxmlformats.org/officeDocument/2006/relationships/hyperlink" Target="file://localhost/Users/in-kwonyoo/Desktop/ATHIC2012/ATHIC%202012_v1_co1.hwp" TargetMode="External"/><Relationship Id="rId1" Type="http://schemas.openxmlformats.org/officeDocument/2006/relationships/slideLayout" Target="../slideLayouts/slideLayout13.xml"/><Relationship Id="rId2" Type="http://schemas.openxmlformats.org/officeDocument/2006/relationships/hyperlink" Target="file://localhost/Users/in-kwonyoo/Desktop/ATHIC2012/ATHIC2012_Budget_v1.xlsx" TargetMode="Externa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hyperlink" Target="http://him.phys.pusan.ac.kr/HIM_meeting/HIM%25202009.htm" TargetMode="External"/><Relationship Id="rId12" Type="http://schemas.openxmlformats.org/officeDocument/2006/relationships/hyperlink" Target="http://conf.ccnu.edu.cn/~athic2010" TargetMode="External"/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him.phys.pusan.ac.kr/HIM_Hanyang.htm" TargetMode="External"/><Relationship Id="rId3" Type="http://schemas.openxmlformats.org/officeDocument/2006/relationships/hyperlink" Target="http://him.phys.pusan.ac.kr/PDS_HIM/PDS-HIM.htm%232" TargetMode="External"/><Relationship Id="rId4" Type="http://schemas.openxmlformats.org/officeDocument/2006/relationships/hyperlink" Target="http://him.phys.pusan.ac.kr/introduce_HIM/introduce%2520HIM.htm" TargetMode="External"/><Relationship Id="rId5" Type="http://schemas.openxmlformats.org/officeDocument/2006/relationships/hyperlink" Target="http://him.phys.pusan.ac.kr/HIM_meeting/HIM%25202005.htm" TargetMode="External"/><Relationship Id="rId6" Type="http://schemas.openxmlformats.org/officeDocument/2006/relationships/hyperlink" Target="http://him.phys.pusan.ac.kr/HIM_meeting/HIM%25202006.htm" TargetMode="External"/><Relationship Id="rId7" Type="http://schemas.openxmlformats.org/officeDocument/2006/relationships/hyperlink" Target="http://him.phys.pusan.ac.kr/~athic2006/" TargetMode="External"/><Relationship Id="rId8" Type="http://schemas.openxmlformats.org/officeDocument/2006/relationships/hyperlink" Target="http://him.phys.pusan.ac.kr/HIM_meeting/HIM%25202007.htm" TargetMode="External"/><Relationship Id="rId9" Type="http://schemas.openxmlformats.org/officeDocument/2006/relationships/hyperlink" Target="http://him.phys.pusan.ac.kr/HIM_meeting/HIM%25202008.htm" TargetMode="External"/><Relationship Id="rId10" Type="http://schemas.openxmlformats.org/officeDocument/2006/relationships/hyperlink" Target="http://utkhii.px.tsukuba.ac.jp/ATHIC2008/Photos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hyperlink" Target="http://him.phys.pusan.ac.kr/bulletine_HIM/all%2520bulletine.htm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hyperlink" Target="file://localhost/Users/in-kwonyoo/Desktop/HIM2011-12/2011HIM-%EC%8B%A0%EC%B2%AD%EC%84%9C_final.doc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HIM 2004 - </a:t>
            </a:r>
            <a:r>
              <a:rPr lang="en-US" dirty="0" smtClean="0"/>
              <a:t>2011 </a:t>
            </a:r>
            <a:r>
              <a:rPr lang="en-US" dirty="0"/>
              <a:t>&amp; Beyond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defRPr/>
            </a:pPr>
            <a:r>
              <a:rPr lang="en-US"/>
              <a:t>Summarized by </a:t>
            </a:r>
          </a:p>
          <a:p>
            <a:pPr marL="0" indent="0" eaLnBrk="1" hangingPunct="1">
              <a:defRPr/>
            </a:pPr>
            <a:r>
              <a:rPr lang="en-US"/>
              <a:t>In-Kwon YOO from PNU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1"/>
          <p:cNvSpPr>
            <a:spLocks noGrp="1" noChangeArrowheads="1"/>
          </p:cNvSpPr>
          <p:nvPr>
            <p:ph type="title"/>
          </p:nvPr>
        </p:nvSpPr>
        <p:spPr>
          <a:xfrm>
            <a:off x="1016000" y="546100"/>
            <a:ext cx="10972800" cy="12319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5B00FD"/>
                </a:solidFill>
                <a:latin typeface="Copperplate" charset="0"/>
                <a:ea typeface="ヒラギノ明朝 ProN W3" charset="0"/>
                <a:cs typeface="ヒラギノ明朝 ProN W3" charset="0"/>
                <a:hlinkClick r:id="rId2" action="ppaction://hlinkfile"/>
              </a:rPr>
              <a:t>HIM </a:t>
            </a:r>
            <a:r>
              <a:rPr lang="en-US" dirty="0" smtClean="0">
                <a:solidFill>
                  <a:srgbClr val="5B00FD"/>
                </a:solidFill>
                <a:latin typeface="Copperplate" charset="0"/>
                <a:ea typeface="ヒラギノ明朝 ProN W3" charset="0"/>
                <a:cs typeface="ヒラギノ明朝 ProN W3" charset="0"/>
                <a:hlinkClick r:id="rId2" action="ppaction://hlinkfile"/>
              </a:rPr>
              <a:t>2012 </a:t>
            </a:r>
            <a:r>
              <a:rPr lang="en-US" dirty="0">
                <a:solidFill>
                  <a:srgbClr val="5B00FD"/>
                </a:solidFill>
                <a:latin typeface="Copperplate" charset="0"/>
                <a:ea typeface="ヒラギノ明朝 ProN W3" charset="0"/>
                <a:cs typeface="ヒラギノ明朝 ProN W3" charset="0"/>
              </a:rPr>
              <a:t>(proposed)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16000" y="2070100"/>
            <a:ext cx="11679088" cy="741521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700" dirty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Title : 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New Era in Heavy Ion Collisions with LHC and </a:t>
            </a:r>
            <a:r>
              <a:rPr lang="en-US" sz="2700" dirty="0" err="1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KoRIA</a:t>
            </a:r>
            <a:endParaRPr lang="en-US" sz="2700" dirty="0">
              <a:solidFill>
                <a:srgbClr val="0056FF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>
              <a:spcBef>
                <a:spcPts val="2713"/>
              </a:spcBef>
            </a:pPr>
            <a:r>
              <a:rPr lang="en-US" sz="2700" dirty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Coordinator : </a:t>
            </a:r>
            <a:r>
              <a:rPr lang="en-US" sz="2700" dirty="0" err="1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KSLee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 (tech. ass. </a:t>
            </a:r>
            <a:r>
              <a:rPr lang="en-US" sz="2700" dirty="0" err="1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IKYoo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?)</a:t>
            </a:r>
            <a:endParaRPr lang="en-US" sz="2700" dirty="0">
              <a:solidFill>
                <a:srgbClr val="0056FF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>
              <a:spcBef>
                <a:spcPts val="2713"/>
              </a:spcBef>
            </a:pPr>
            <a:r>
              <a:rPr lang="en-US" sz="2700" dirty="0" err="1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HIMeetings</a:t>
            </a:r>
            <a:endParaRPr lang="en-US" sz="2700" dirty="0">
              <a:solidFill>
                <a:srgbClr val="0056FF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marL="1143000" lvl="1" eaLnBrk="1" hangingPunct="1">
              <a:spcBef>
                <a:spcPts val="2713"/>
              </a:spcBef>
            </a:pPr>
            <a:r>
              <a:rPr lang="en-US" sz="2700" dirty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HIM 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2012-</a:t>
            </a:r>
            <a:r>
              <a:rPr lang="en-US" sz="2700" dirty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02 : 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Special Issues on Heavy Ion Physics (</a:t>
            </a:r>
            <a:r>
              <a:rPr lang="en-US" sz="2700" dirty="0" err="1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YKwon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, </a:t>
            </a:r>
            <a:r>
              <a:rPr lang="en-US" sz="2700" dirty="0" err="1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JHKang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)</a:t>
            </a:r>
            <a:endParaRPr lang="en-US" sz="2700" dirty="0">
              <a:solidFill>
                <a:srgbClr val="0056FF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marL="1143000" lvl="1" eaLnBrk="1" hangingPunct="1">
              <a:spcBef>
                <a:spcPts val="2713"/>
              </a:spcBef>
            </a:pPr>
            <a:r>
              <a:rPr lang="en-US" sz="2700" dirty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HIM 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2012-04 </a:t>
            </a:r>
            <a:r>
              <a:rPr lang="en-US" sz="2700" dirty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: </a:t>
            </a:r>
            <a:r>
              <a:rPr lang="en-US" sz="2700" dirty="0" err="1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EoS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 and Symmetry Energy (</a:t>
            </a:r>
            <a:r>
              <a:rPr lang="en-US" sz="2700" dirty="0" err="1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Bhong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, </a:t>
            </a:r>
            <a:r>
              <a:rPr lang="en-US" sz="2700" dirty="0" err="1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SHLee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)</a:t>
            </a:r>
            <a:endParaRPr lang="en-US" sz="2700" dirty="0">
              <a:solidFill>
                <a:srgbClr val="0056FF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marL="1143000" lvl="1" eaLnBrk="1" hangingPunct="1">
              <a:spcBef>
                <a:spcPts val="2713"/>
              </a:spcBef>
            </a:pPr>
            <a:r>
              <a:rPr lang="en-US" sz="2700" dirty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HIM 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2012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-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09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 : High T, </a:t>
            </a:r>
            <a:r>
              <a:rPr lang="en-US" sz="2700" dirty="0" smtClean="0">
                <a:solidFill>
                  <a:srgbClr val="0056FF"/>
                </a:solidFill>
                <a:latin typeface="Symbol" charset="2"/>
                <a:ea typeface="ヒラギノ明朝 ProN W3" charset="0"/>
                <a:cs typeface="Symbol" charset="2"/>
              </a:rPr>
              <a:t>r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 QCD</a:t>
            </a:r>
          </a:p>
          <a:p>
            <a:pPr marL="1143000" lvl="1" eaLnBrk="1" hangingPunct="1">
              <a:spcBef>
                <a:spcPts val="2713"/>
              </a:spcBef>
            </a:pP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HIM 2012-11 : ATHIC 2012</a:t>
            </a:r>
            <a:endParaRPr lang="en-US" sz="2700" dirty="0">
              <a:solidFill>
                <a:srgbClr val="0056FF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marL="1143000" lvl="1" eaLnBrk="1" hangingPunct="1">
              <a:spcBef>
                <a:spcPts val="2713"/>
              </a:spcBef>
            </a:pPr>
            <a:r>
              <a:rPr lang="en-US" sz="2700" dirty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HIM 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2012-</a:t>
            </a:r>
            <a:r>
              <a:rPr lang="en-US" sz="2700" dirty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12 : Summary </a:t>
            </a:r>
          </a:p>
          <a:p>
            <a:pPr eaLnBrk="1" hangingPunct="1">
              <a:spcBef>
                <a:spcPts val="2713"/>
              </a:spcBef>
            </a:pPr>
            <a:r>
              <a:rPr lang="en-US" sz="2700" dirty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Budget requested : 25M (maybe ~ 15M expected</a:t>
            </a: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)</a:t>
            </a:r>
            <a:endParaRPr lang="en-US" sz="2700" dirty="0">
              <a:solidFill>
                <a:srgbClr val="0056FF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>
              <a:spcBef>
                <a:spcPts val="2713"/>
              </a:spcBef>
            </a:pPr>
            <a:r>
              <a:rPr lang="en-US" sz="27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Approval : unknown</a:t>
            </a:r>
            <a:endParaRPr lang="en-US" sz="2700" dirty="0">
              <a:solidFill>
                <a:srgbClr val="0056FF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</p:txBody>
      </p:sp>
      <p:sp>
        <p:nvSpPr>
          <p:cNvPr id="156676" name="Text Box 3"/>
          <p:cNvSpPr txBox="1">
            <a:spLocks noChangeArrowheads="1"/>
          </p:cNvSpPr>
          <p:nvPr/>
        </p:nvSpPr>
        <p:spPr bwMode="auto">
          <a:xfrm>
            <a:off x="6324600" y="9004300"/>
            <a:ext cx="34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1pPr>
            <a:lvl2pPr marL="37931725" indent="-37474525"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2pPr>
            <a:lvl3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3pPr>
            <a:lvl4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4pPr>
            <a:lvl5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9pPr>
          </a:lstStyle>
          <a:p>
            <a:pPr eaLnBrk="1" hangingPunct="1"/>
            <a:fld id="{8400E110-3293-AC48-AA42-0F9782CB9E8B}" type="slidenum">
              <a:rPr lang="en-US" sz="1800">
                <a:solidFill>
                  <a:schemeClr val="tx1"/>
                </a:solidFill>
                <a:latin typeface="Cochin" charset="0"/>
                <a:cs typeface="Cochin" charset="0"/>
                <a:sym typeface="Cochin" charset="0"/>
              </a:rPr>
              <a:pPr eaLnBrk="1" hangingPunct="1"/>
              <a:t>10</a:t>
            </a:fld>
            <a:endParaRPr lang="en-US" sz="1800">
              <a:solidFill>
                <a:schemeClr val="tx1"/>
              </a:solidFill>
              <a:latin typeface="Cochin" charset="0"/>
              <a:cs typeface="Cochin" charset="0"/>
              <a:sym typeface="Cochin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1"/>
          <p:cNvSpPr>
            <a:spLocks noGrp="1" noChangeArrowheads="1"/>
          </p:cNvSpPr>
          <p:nvPr>
            <p:ph type="title"/>
          </p:nvPr>
        </p:nvSpPr>
        <p:spPr>
          <a:xfrm>
            <a:off x="1016000" y="546100"/>
            <a:ext cx="10972800" cy="12319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55444B"/>
                </a:solidFill>
                <a:latin typeface="Copperplate" charset="0"/>
                <a:ea typeface="ヒラギノ明朝 ProN W3" charset="0"/>
                <a:cs typeface="ヒラギノ明朝 ProN W3" charset="0"/>
              </a:rPr>
              <a:t>HIM </a:t>
            </a:r>
            <a:r>
              <a:rPr lang="en-US" dirty="0" smtClean="0">
                <a:solidFill>
                  <a:srgbClr val="55444B"/>
                </a:solidFill>
                <a:latin typeface="Copperplate" charset="0"/>
                <a:ea typeface="ヒラギノ明朝 ProN W3" charset="0"/>
                <a:cs typeface="ヒラギノ明朝 ProN W3" charset="0"/>
              </a:rPr>
              <a:t>2011 </a:t>
            </a:r>
            <a:r>
              <a:rPr lang="en-US" dirty="0">
                <a:solidFill>
                  <a:srgbClr val="55444B"/>
                </a:solidFill>
                <a:latin typeface="Copperplate" charset="0"/>
                <a:ea typeface="ヒラギノ明朝 ProN W3" charset="0"/>
                <a:cs typeface="ヒラギノ明朝 ProN W3" charset="0"/>
              </a:rPr>
              <a:t>Final Report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16000" y="2032000"/>
            <a:ext cx="10972800" cy="6413500"/>
          </a:xfrm>
        </p:spPr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555655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SHLee</a:t>
            </a:r>
            <a:r>
              <a:rPr lang="en-US" dirty="0" smtClean="0">
                <a:solidFill>
                  <a:srgbClr val="555655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 </a:t>
            </a:r>
            <a:r>
              <a:rPr lang="en-US" dirty="0">
                <a:solidFill>
                  <a:srgbClr val="555655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: 1st Draft from old versions : by when?</a:t>
            </a:r>
          </a:p>
          <a:p>
            <a:pPr eaLnBrk="1" hangingPunct="1"/>
            <a:r>
              <a:rPr lang="en-US" dirty="0">
                <a:solidFill>
                  <a:srgbClr val="555655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Feed backs : by when?</a:t>
            </a:r>
          </a:p>
          <a:p>
            <a:pPr eaLnBrk="1" hangingPunct="1"/>
            <a:r>
              <a:rPr lang="en-US" dirty="0">
                <a:solidFill>
                  <a:srgbClr val="555655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Final round mail : by when?</a:t>
            </a:r>
          </a:p>
          <a:p>
            <a:pPr eaLnBrk="1" hangingPunct="1"/>
            <a:r>
              <a:rPr lang="en-US" dirty="0">
                <a:solidFill>
                  <a:srgbClr val="555655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Submission : maybe End of Dec./Beg. of Jan.</a:t>
            </a:r>
          </a:p>
        </p:txBody>
      </p:sp>
      <p:sp>
        <p:nvSpPr>
          <p:cNvPr id="157700" name="Text Box 3"/>
          <p:cNvSpPr txBox="1">
            <a:spLocks noChangeArrowheads="1"/>
          </p:cNvSpPr>
          <p:nvPr/>
        </p:nvSpPr>
        <p:spPr bwMode="auto">
          <a:xfrm>
            <a:off x="6324600" y="9004300"/>
            <a:ext cx="34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1pPr>
            <a:lvl2pPr marL="37931725" indent="-37474525"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2pPr>
            <a:lvl3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3pPr>
            <a:lvl4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4pPr>
            <a:lvl5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9pPr>
          </a:lstStyle>
          <a:p>
            <a:pPr eaLnBrk="1" hangingPunct="1"/>
            <a:fld id="{F3E36341-C8A2-0844-B336-F8215E564B3D}" type="slidenum">
              <a:rPr lang="en-US" sz="1800">
                <a:solidFill>
                  <a:schemeClr val="tx1"/>
                </a:solidFill>
                <a:latin typeface="Cochin" charset="0"/>
                <a:cs typeface="Cochin" charset="0"/>
                <a:sym typeface="Cochin" charset="0"/>
              </a:rPr>
              <a:pPr eaLnBrk="1" hangingPunct="1"/>
              <a:t>11</a:t>
            </a:fld>
            <a:endParaRPr lang="en-US" sz="1800">
              <a:solidFill>
                <a:schemeClr val="tx1"/>
              </a:solidFill>
              <a:latin typeface="Cochin" charset="0"/>
              <a:cs typeface="Cochin" charset="0"/>
              <a:sym typeface="Cochin" charset="0"/>
            </a:endParaRPr>
          </a:p>
        </p:txBody>
      </p:sp>
    </p:spTree>
  </p:cSld>
  <p:clrMapOvr>
    <a:masterClrMapping/>
  </p:clrMapOvr>
  <p:transition xmlns:p14="http://schemas.microsoft.com/office/powerpoint/2010/main" spd="med">
    <p:wip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546100"/>
            <a:ext cx="10972800" cy="1234356"/>
          </a:xfrm>
        </p:spPr>
        <p:txBody>
          <a:bodyPr/>
          <a:lstStyle/>
          <a:p>
            <a:r>
              <a:rPr lang="en-US" dirty="0" smtClean="0"/>
              <a:t>ATHIC 2012, Pusan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0" y="2140496"/>
            <a:ext cx="10972800" cy="72008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en-US" dirty="0" smtClean="0"/>
              <a:t>Dates : Nov. 7 – 10, 2012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Venue : (</a:t>
            </a:r>
            <a:r>
              <a:rPr lang="en-US" dirty="0" smtClean="0">
                <a:hlinkClick r:id="rId2" action="ppaction://hlinkfile"/>
              </a:rPr>
              <a:t>budget</a:t>
            </a:r>
            <a:r>
              <a:rPr lang="en-US" dirty="0" smtClean="0"/>
              <a:t> dependent)</a:t>
            </a:r>
          </a:p>
          <a:p>
            <a:pPr lvl="1">
              <a:lnSpc>
                <a:spcPct val="80000"/>
              </a:lnSpc>
            </a:pPr>
            <a:r>
              <a:rPr lang="en-US" dirty="0" err="1" smtClean="0"/>
              <a:t>Haeundae</a:t>
            </a:r>
            <a:r>
              <a:rPr lang="en-US" dirty="0" smtClean="0"/>
              <a:t> : Hotels, Conference room rental etc.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PNU :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min. 100 participants expected ~ 60M – 100M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3" action="ppaction://hlinkfile"/>
              </a:rPr>
              <a:t>LoC / IAC </a:t>
            </a:r>
            <a:r>
              <a:rPr lang="en-US" dirty="0" smtClean="0"/>
              <a:t>completed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4" action="ppaction://hlinkfile"/>
              </a:rPr>
              <a:t>Schedule</a:t>
            </a: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>
                <a:hlinkClick r:id="rId5" action="ppaction://hlinkfile"/>
              </a:rPr>
              <a:t>1</a:t>
            </a:r>
            <a:r>
              <a:rPr lang="en-US" baseline="30000" dirty="0" smtClean="0">
                <a:hlinkClick r:id="rId5" action="ppaction://hlinkfile"/>
              </a:rPr>
              <a:t>st</a:t>
            </a:r>
            <a:r>
              <a:rPr lang="en-US" dirty="0" smtClean="0">
                <a:hlinkClick r:id="rId5" action="ppaction://hlinkfile"/>
              </a:rPr>
              <a:t> announcement</a:t>
            </a:r>
            <a:endParaRPr lang="en-US" dirty="0" smtClean="0"/>
          </a:p>
          <a:p>
            <a:pPr>
              <a:lnSpc>
                <a:spcPct val="80000"/>
              </a:lnSpc>
            </a:pPr>
            <a:r>
              <a:rPr lang="en-US" dirty="0" smtClean="0"/>
              <a:t>Budget : Support cover range? Flight for invitees? Registration Fee?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Scientific Program : Distribute to IAC? Who from </a:t>
            </a:r>
            <a:r>
              <a:rPr lang="en-US" dirty="0" err="1" smtClean="0"/>
              <a:t>LoC</a:t>
            </a:r>
            <a:r>
              <a:rPr lang="en-US" dirty="0" smtClean="0"/>
              <a:t>?</a:t>
            </a:r>
          </a:p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FF0000"/>
                </a:solidFill>
              </a:rPr>
              <a:t>Budget &amp;&amp; Manpower needed!!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592861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1"/>
          <p:cNvSpPr>
            <a:spLocks noGrp="1" noChangeArrowheads="1"/>
          </p:cNvSpPr>
          <p:nvPr>
            <p:ph type="title"/>
          </p:nvPr>
        </p:nvSpPr>
        <p:spPr>
          <a:xfrm>
            <a:off x="1016000" y="546100"/>
            <a:ext cx="10972800" cy="1206500"/>
          </a:xfrm>
        </p:spPr>
        <p:txBody>
          <a:bodyPr/>
          <a:lstStyle/>
          <a:p>
            <a:pPr eaLnBrk="1" hangingPunct="1"/>
            <a:r>
              <a:rPr lang="en-US">
                <a:latin typeface="Copperplate" charset="0"/>
                <a:ea typeface="ヒラギノ明朝 ProN W3" charset="0"/>
                <a:cs typeface="ヒラギノ明朝 ProN W3" charset="0"/>
              </a:rPr>
              <a:t>Chronology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11938000" cy="7289800"/>
          </a:xfrm>
        </p:spPr>
        <p:txBody>
          <a:bodyPr/>
          <a:lstStyle/>
          <a:p>
            <a:pPr eaLnBrk="1" hangingPunct="1"/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Oct. 2004 : </a:t>
            </a:r>
            <a:r>
              <a:rPr lang="en-US" sz="2900" u="sng" dirty="0">
                <a:latin typeface="Baskerville" charset="0"/>
                <a:ea typeface="ヒラギノ明朝 ProN W3" charset="0"/>
                <a:cs typeface="ヒラギノ明朝 ProN W3" charset="0"/>
                <a:hlinkClick r:id="rId2"/>
              </a:rPr>
              <a:t>MRho at Hanyang</a:t>
            </a: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  &gt;&gt; </a:t>
            </a:r>
            <a:r>
              <a:rPr lang="en-US" sz="2900" u="sng" dirty="0">
                <a:latin typeface="Baskerville" charset="0"/>
                <a:ea typeface="ヒラギノ明朝 ProN W3" charset="0"/>
                <a:cs typeface="ヒラギノ明朝 ProN W3" charset="0"/>
                <a:hlinkClick r:id="rId3"/>
              </a:rPr>
              <a:t>Workshop at Yonsei &amp; Hanyang</a:t>
            </a: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 &gt;&gt; </a:t>
            </a:r>
            <a:r>
              <a:rPr lang="en-US" sz="2900" u="sng" dirty="0">
                <a:latin typeface="Baskerville" charset="0"/>
                <a:ea typeface="ヒラギノ明朝 ProN W3" charset="0"/>
                <a:cs typeface="ヒラギノ明朝 ProN W3" charset="0"/>
                <a:hlinkClick r:id="rId4"/>
              </a:rPr>
              <a:t>HIM proposed</a:t>
            </a:r>
            <a:endParaRPr lang="en-US" sz="2900" dirty="0"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>
              <a:spcBef>
                <a:spcPts val="2150"/>
              </a:spcBef>
            </a:pP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Dec. 2004 : 1st HIM at </a:t>
            </a:r>
            <a:r>
              <a:rPr lang="en-US" sz="2900" dirty="0" err="1">
                <a:latin typeface="Baskerville" charset="0"/>
                <a:ea typeface="ヒラギノ明朝 ProN W3" charset="0"/>
                <a:cs typeface="ヒラギノ明朝 ProN W3" charset="0"/>
              </a:rPr>
              <a:t>Chonnam</a:t>
            </a:r>
            <a:endParaRPr lang="en-US" sz="2900" dirty="0"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>
              <a:spcBef>
                <a:spcPts val="2150"/>
              </a:spcBef>
            </a:pP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HIM 2005 (</a:t>
            </a:r>
            <a:r>
              <a:rPr lang="en-US" sz="2900" dirty="0" err="1">
                <a:latin typeface="Baskerville" charset="0"/>
                <a:ea typeface="ヒラギノ明朝 ProN W3" charset="0"/>
                <a:cs typeface="ヒラギノ明朝 ProN W3" charset="0"/>
              </a:rPr>
              <a:t>CHLee</a:t>
            </a: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) : </a:t>
            </a:r>
            <a:r>
              <a:rPr lang="en-US" sz="2900" u="sng" dirty="0">
                <a:latin typeface="Baskerville" charset="0"/>
                <a:ea typeface="ヒラギノ明朝 ProN W3" charset="0"/>
                <a:cs typeface="ヒラギノ明朝 ProN W3" charset="0"/>
                <a:hlinkClick r:id="rId5"/>
              </a:rPr>
              <a:t>Exciting Kick-Off</a:t>
            </a:r>
            <a:endParaRPr lang="en-US" sz="2900" dirty="0"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>
              <a:spcBef>
                <a:spcPts val="2150"/>
              </a:spcBef>
            </a:pP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HIM 2006 (</a:t>
            </a:r>
            <a:r>
              <a:rPr lang="en-US" sz="2900" dirty="0" err="1">
                <a:latin typeface="Baskerville" charset="0"/>
                <a:ea typeface="ヒラギノ明朝 ProN W3" charset="0"/>
                <a:cs typeface="ヒラギノ明朝 ProN W3" charset="0"/>
              </a:rPr>
              <a:t>SHLee</a:t>
            </a: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) : </a:t>
            </a:r>
            <a:r>
              <a:rPr lang="en-US" sz="2900" u="sng" dirty="0">
                <a:latin typeface="Baskerville" charset="0"/>
                <a:ea typeface="ヒラギノ明朝 ProN W3" charset="0"/>
                <a:cs typeface="ヒラギノ明朝 ProN W3" charset="0"/>
                <a:hlinkClick r:id="rId6"/>
              </a:rPr>
              <a:t>More Systematic Trials</a:t>
            </a: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 &gt;&gt; </a:t>
            </a:r>
            <a:r>
              <a:rPr lang="en-US" sz="2900" u="sng" dirty="0">
                <a:solidFill>
                  <a:srgbClr val="0000FF"/>
                </a:solidFill>
                <a:latin typeface="Baskerville" charset="0"/>
                <a:ea typeface="ヒラギノ明朝 ProN W3" charset="0"/>
                <a:cs typeface="ヒラギノ明朝 ProN W3" charset="0"/>
                <a:hlinkClick r:id="rId7"/>
              </a:rPr>
              <a:t>ATHIC2006</a:t>
            </a:r>
            <a:r>
              <a:rPr lang="en-US" sz="2900" dirty="0">
                <a:solidFill>
                  <a:srgbClr val="0000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 at </a:t>
            </a:r>
            <a:r>
              <a:rPr lang="en-US" sz="2900" dirty="0" err="1">
                <a:solidFill>
                  <a:srgbClr val="0000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Yonsei</a:t>
            </a:r>
            <a:endParaRPr lang="en-US" sz="2900" dirty="0"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>
              <a:spcBef>
                <a:spcPts val="2150"/>
              </a:spcBef>
            </a:pP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HIM 2007 (</a:t>
            </a:r>
            <a:r>
              <a:rPr lang="en-US" sz="2900" dirty="0" err="1">
                <a:latin typeface="Baskerville" charset="0"/>
                <a:ea typeface="ヒラギノ明朝 ProN W3" charset="0"/>
                <a:cs typeface="ヒラギノ明朝 ProN W3" charset="0"/>
              </a:rPr>
              <a:t>JHYoon</a:t>
            </a: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) : </a:t>
            </a:r>
            <a:r>
              <a:rPr lang="en-US" sz="2900" u="sng" dirty="0">
                <a:latin typeface="Baskerville" charset="0"/>
                <a:ea typeface="ヒラギノ明朝 ProN W3" charset="0"/>
                <a:cs typeface="ヒラギノ明朝 ProN W3" charset="0"/>
                <a:hlinkClick r:id="rId8"/>
              </a:rPr>
              <a:t>RHIC &amp; LHC Activities</a:t>
            </a:r>
            <a:endParaRPr lang="en-US" sz="2900" dirty="0"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>
              <a:spcBef>
                <a:spcPts val="2150"/>
              </a:spcBef>
            </a:pP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HIM 2008 (</a:t>
            </a:r>
            <a:r>
              <a:rPr lang="en-US" sz="2900" dirty="0" err="1">
                <a:latin typeface="Baskerville" charset="0"/>
                <a:ea typeface="ヒラギノ明朝 ProN W3" charset="0"/>
                <a:cs typeface="ヒラギノ明朝 ProN W3" charset="0"/>
              </a:rPr>
              <a:t>CHLee</a:t>
            </a: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) : </a:t>
            </a:r>
            <a:r>
              <a:rPr lang="en-US" sz="2900" u="sng" dirty="0">
                <a:latin typeface="Baskerville" charset="0"/>
                <a:ea typeface="ヒラギノ明朝 ProN W3" charset="0"/>
                <a:cs typeface="ヒラギノ明朝 ProN W3" charset="0"/>
                <a:hlinkClick r:id="rId9"/>
              </a:rPr>
              <a:t>HIM SRC Trial etc.</a:t>
            </a: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 &lt;&lt; </a:t>
            </a:r>
            <a:r>
              <a:rPr lang="en-US" sz="2900" u="sng" dirty="0">
                <a:solidFill>
                  <a:srgbClr val="0000FF"/>
                </a:solidFill>
                <a:latin typeface="Baskerville" charset="0"/>
                <a:ea typeface="ヒラギノ明朝 ProN W3" charset="0"/>
                <a:cs typeface="ヒラギノ明朝 ProN W3" charset="0"/>
                <a:hlinkClick r:id="rId10"/>
              </a:rPr>
              <a:t>ATHIC2008</a:t>
            </a:r>
            <a:r>
              <a:rPr lang="en-US" sz="2900" dirty="0">
                <a:solidFill>
                  <a:srgbClr val="0000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 at Tsukuba</a:t>
            </a:r>
            <a:endParaRPr lang="en-US" sz="2900" dirty="0"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>
              <a:spcBef>
                <a:spcPts val="2150"/>
              </a:spcBef>
            </a:pP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HIM 2009 (</a:t>
            </a:r>
            <a:r>
              <a:rPr lang="en-US" sz="2900" dirty="0" err="1">
                <a:latin typeface="Baskerville" charset="0"/>
                <a:ea typeface="ヒラギノ明朝 ProN W3" charset="0"/>
                <a:cs typeface="ヒラギノ明朝 ProN W3" charset="0"/>
              </a:rPr>
              <a:t>KSLee</a:t>
            </a: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) : </a:t>
            </a:r>
            <a:r>
              <a:rPr lang="en-US" sz="2900" u="sng" dirty="0">
                <a:latin typeface="Baskerville" charset="0"/>
                <a:ea typeface="ヒラギノ明朝 ProN W3" charset="0"/>
                <a:cs typeface="ヒラギノ明朝 ProN W3" charset="0"/>
                <a:hlinkClick r:id="rId11"/>
              </a:rPr>
              <a:t>RHIC &amp; LHC II</a:t>
            </a:r>
            <a:endParaRPr lang="en-US" sz="2900" dirty="0"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>
              <a:spcBef>
                <a:spcPts val="3325"/>
              </a:spcBef>
            </a:pP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HIM 2010 (</a:t>
            </a:r>
            <a:r>
              <a:rPr lang="en-US" sz="2900" dirty="0" err="1">
                <a:latin typeface="Baskerville" charset="0"/>
                <a:ea typeface="ヒラギノ明朝 ProN W3" charset="0"/>
                <a:cs typeface="ヒラギノ明朝 ProN W3" charset="0"/>
              </a:rPr>
              <a:t>GShin</a:t>
            </a:r>
            <a:r>
              <a:rPr lang="en-US" sz="2900" dirty="0">
                <a:latin typeface="Baskerville" charset="0"/>
                <a:ea typeface="ヒラギノ明朝 ProN W3" charset="0"/>
                <a:cs typeface="ヒラギノ明朝 ProN W3" charset="0"/>
              </a:rPr>
              <a:t>) : Tutorials + Current issues (RHIC) &gt;&gt;</a:t>
            </a:r>
            <a:r>
              <a:rPr lang="en-US" sz="2900" dirty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 </a:t>
            </a:r>
            <a:r>
              <a:rPr lang="en-US" sz="2900" u="sng" dirty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  <a:hlinkClick r:id="rId12"/>
              </a:rPr>
              <a:t>ATHIC2010</a:t>
            </a:r>
            <a:r>
              <a:rPr lang="en-US" sz="2900" dirty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 at Wuhan</a:t>
            </a:r>
            <a:endParaRPr lang="en-US" sz="2900" dirty="0">
              <a:solidFill>
                <a:srgbClr val="0000FF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>
              <a:spcBef>
                <a:spcPts val="3325"/>
              </a:spcBef>
            </a:pPr>
            <a:r>
              <a:rPr lang="en-US" sz="2900" dirty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HIM 2011 (</a:t>
            </a:r>
            <a:r>
              <a:rPr lang="en-US" sz="2900" dirty="0" err="1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SHLee</a:t>
            </a:r>
            <a:r>
              <a:rPr lang="en-US" sz="2900" dirty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) : </a:t>
            </a:r>
            <a:r>
              <a:rPr lang="en-US" sz="2900" dirty="0" smtClean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Which strategy? Successful? or not?</a:t>
            </a:r>
            <a:endParaRPr lang="en-US" sz="2900" dirty="0">
              <a:solidFill>
                <a:srgbClr val="FF0000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</p:txBody>
      </p:sp>
      <p:sp>
        <p:nvSpPr>
          <p:cNvPr id="149508" name="Text Box 3"/>
          <p:cNvSpPr txBox="1">
            <a:spLocks noChangeArrowheads="1"/>
          </p:cNvSpPr>
          <p:nvPr/>
        </p:nvSpPr>
        <p:spPr bwMode="auto">
          <a:xfrm>
            <a:off x="6324600" y="9004300"/>
            <a:ext cx="34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1pPr>
            <a:lvl2pPr marL="37931725" indent="-37474525"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2pPr>
            <a:lvl3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3pPr>
            <a:lvl4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4pPr>
            <a:lvl5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9pPr>
          </a:lstStyle>
          <a:p>
            <a:pPr eaLnBrk="1" hangingPunct="1"/>
            <a:fld id="{A6B2760D-3010-2346-8328-617497F3017A}" type="slidenum">
              <a:rPr lang="en-US" sz="1800">
                <a:solidFill>
                  <a:schemeClr val="tx1"/>
                </a:solidFill>
                <a:latin typeface="Cochin" charset="0"/>
                <a:cs typeface="Cochin" charset="0"/>
                <a:sym typeface="Cochin" charset="0"/>
              </a:rPr>
              <a:pPr eaLnBrk="1" hangingPunct="1"/>
              <a:t>2</a:t>
            </a:fld>
            <a:endParaRPr lang="en-US" sz="1800">
              <a:solidFill>
                <a:schemeClr val="tx1"/>
              </a:solidFill>
              <a:latin typeface="Cochin" charset="0"/>
              <a:cs typeface="Cochin" charset="0"/>
              <a:sym typeface="Cochin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flip dir="l"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 bldLvl="5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1"/>
          <p:cNvSpPr>
            <a:spLocks noGrp="1" noChangeArrowheads="1"/>
          </p:cNvSpPr>
          <p:nvPr>
            <p:ph type="title"/>
          </p:nvPr>
        </p:nvSpPr>
        <p:spPr>
          <a:xfrm>
            <a:off x="1016000" y="546100"/>
            <a:ext cx="10972800" cy="9652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FF0000"/>
                </a:solidFill>
                <a:latin typeface="Copperplate" charset="0"/>
                <a:ea typeface="ヒラギノ明朝 ProN W3" charset="0"/>
                <a:cs typeface="ヒラギノ明朝 ProN W3" charset="0"/>
              </a:rPr>
              <a:t>HIM </a:t>
            </a:r>
            <a:r>
              <a:rPr lang="en-US" dirty="0" smtClean="0">
                <a:solidFill>
                  <a:srgbClr val="FF0000"/>
                </a:solidFill>
                <a:latin typeface="Copperplate" charset="0"/>
                <a:ea typeface="ヒラギノ明朝 ProN W3" charset="0"/>
                <a:cs typeface="ヒラギノ明朝 ProN W3" charset="0"/>
              </a:rPr>
              <a:t>2011</a:t>
            </a:r>
            <a:endParaRPr lang="en-US" dirty="0">
              <a:solidFill>
                <a:srgbClr val="FF0000"/>
              </a:solidFill>
              <a:latin typeface="Copperplate" charset="0"/>
              <a:ea typeface="ヒラギノ明朝 ProN W3" charset="0"/>
              <a:cs typeface="ヒラギノ明朝 ProN W3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16000" y="1447800"/>
            <a:ext cx="10972800" cy="83058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200" dirty="0">
                <a:latin typeface="Baskerville" charset="0"/>
                <a:ea typeface="ヒラギノ明朝 ProN W3" charset="0"/>
                <a:cs typeface="ヒラギノ明朝 ProN W3" charset="0"/>
              </a:rPr>
              <a:t>HIM 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2011-</a:t>
            </a:r>
            <a:r>
              <a:rPr lang="en-US" sz="2200" dirty="0">
                <a:latin typeface="Baskerville" charset="0"/>
                <a:ea typeface="ヒラギノ明朝 ProN W3" charset="0"/>
                <a:cs typeface="ヒラギノ明朝 ProN W3" charset="0"/>
              </a:rPr>
              <a:t>02 at </a:t>
            </a: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Muju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 </a:t>
            </a:r>
            <a:r>
              <a:rPr lang="en-US" sz="2200" dirty="0">
                <a:latin typeface="Baskerville" charset="0"/>
                <a:ea typeface="ヒラギノ明朝 ProN W3" charset="0"/>
                <a:cs typeface="ヒラギノ明朝 ProN W3" charset="0"/>
              </a:rPr>
              <a:t>Resort 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: 2 nights 3 days </a:t>
            </a:r>
            <a:r>
              <a:rPr lang="en-US" sz="2200" dirty="0" smtClean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(</a:t>
            </a:r>
            <a:r>
              <a:rPr lang="en-US" sz="2200" dirty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5M) </a:t>
            </a:r>
            <a:r>
              <a:rPr lang="en-US" sz="2200" dirty="0" smtClean="0">
                <a:solidFill>
                  <a:srgbClr val="005648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(15+17)</a:t>
            </a:r>
            <a:endParaRPr lang="en-US" sz="2200" dirty="0"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marL="1143000" lvl="1" eaLnBrk="1" hangingPunct="1">
              <a:spcBef>
                <a:spcPts val="2513"/>
              </a:spcBef>
            </a:pP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Korean Theories : Hydrodynamics, Parton Cascade, Recombination models</a:t>
            </a:r>
          </a:p>
          <a:p>
            <a:pPr marL="1143000" lvl="1" eaLnBrk="1" hangingPunct="1">
              <a:spcBef>
                <a:spcPts val="2513"/>
              </a:spcBef>
            </a:pP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Holographic QCD</a:t>
            </a:r>
            <a:endParaRPr lang="en-US" sz="2200" dirty="0"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>
              <a:spcBef>
                <a:spcPts val="2513"/>
              </a:spcBef>
            </a:pPr>
            <a:r>
              <a:rPr lang="en-US" sz="2200" dirty="0">
                <a:latin typeface="Baskerville" charset="0"/>
                <a:ea typeface="ヒラギノ明朝 ProN W3" charset="0"/>
                <a:cs typeface="ヒラギノ明朝 ProN W3" charset="0"/>
              </a:rPr>
              <a:t>HIM 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2011-04 </a:t>
            </a:r>
            <a:r>
              <a:rPr lang="en-US" sz="2200" dirty="0">
                <a:latin typeface="Baskerville" charset="0"/>
                <a:ea typeface="ヒラギノ明朝 ProN W3" charset="0"/>
                <a:cs typeface="ヒラギノ明朝 ProN W3" charset="0"/>
              </a:rPr>
              <a:t>at </a:t>
            </a: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Daejeon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 (KPS) Special session </a:t>
            </a:r>
            <a:r>
              <a:rPr lang="en-US" sz="2200" dirty="0" smtClean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(</a:t>
            </a:r>
            <a:r>
              <a:rPr lang="en-US" sz="2200" dirty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0</a:t>
            </a:r>
            <a:r>
              <a:rPr lang="en-US" sz="2200" dirty="0" smtClean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M</a:t>
            </a:r>
            <a:r>
              <a:rPr lang="en-US" sz="2200" dirty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)</a:t>
            </a:r>
            <a:r>
              <a:rPr lang="en-US" sz="2200" dirty="0">
                <a:latin typeface="Baskerville" charset="0"/>
                <a:ea typeface="ヒラギノ明朝 ProN W3" charset="0"/>
                <a:cs typeface="ヒラギノ明朝 ProN W3" charset="0"/>
              </a:rPr>
              <a:t> </a:t>
            </a:r>
            <a:r>
              <a:rPr lang="en-US" sz="2200" dirty="0" smtClean="0">
                <a:solidFill>
                  <a:srgbClr val="005648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(</a:t>
            </a:r>
            <a:r>
              <a:rPr lang="en-US" sz="2200" dirty="0">
                <a:solidFill>
                  <a:srgbClr val="005648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?</a:t>
            </a:r>
            <a:r>
              <a:rPr lang="en-US" sz="2200" dirty="0" smtClean="0">
                <a:solidFill>
                  <a:srgbClr val="005648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)</a:t>
            </a:r>
            <a:endParaRPr lang="en-US" sz="2200" dirty="0"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marL="1143000" lvl="1" eaLnBrk="1" hangingPunct="1">
              <a:spcBef>
                <a:spcPts val="2513"/>
              </a:spcBef>
            </a:pP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SJSin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, </a:t>
            </a: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IKPark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, </a:t>
            </a: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SHLee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, </a:t>
            </a: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IKYoo</a:t>
            </a:r>
            <a:endParaRPr lang="en-US" sz="2200" dirty="0"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>
              <a:spcBef>
                <a:spcPts val="2513"/>
              </a:spcBef>
            </a:pPr>
            <a:r>
              <a:rPr lang="en-US" sz="2200" dirty="0">
                <a:latin typeface="Baskerville" charset="0"/>
                <a:ea typeface="ヒラギノ明朝 ProN W3" charset="0"/>
                <a:cs typeface="ヒラギノ明朝 ProN W3" charset="0"/>
              </a:rPr>
              <a:t>HIM 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2011-06 </a:t>
            </a:r>
            <a:r>
              <a:rPr lang="en-US" sz="2200" dirty="0">
                <a:latin typeface="Baskerville" charset="0"/>
                <a:ea typeface="ヒラギノ明朝 ProN W3" charset="0"/>
                <a:cs typeface="ヒラギノ明朝 ProN W3" charset="0"/>
              </a:rPr>
              <a:t>at 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KU : Recent Progress in RHIC </a:t>
            </a:r>
            <a:r>
              <a:rPr lang="en-US" sz="2200" dirty="0" smtClean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(3M</a:t>
            </a:r>
            <a:r>
              <a:rPr lang="en-US" sz="2200" dirty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)</a:t>
            </a:r>
            <a:r>
              <a:rPr lang="en-US" sz="2200" dirty="0">
                <a:latin typeface="Baskerville" charset="0"/>
                <a:ea typeface="ヒラギノ明朝 ProN W3" charset="0"/>
                <a:cs typeface="ヒラギノ明朝 ProN W3" charset="0"/>
              </a:rPr>
              <a:t> </a:t>
            </a:r>
            <a:r>
              <a:rPr lang="en-US" sz="2200" dirty="0" smtClean="0">
                <a:solidFill>
                  <a:srgbClr val="005648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(31+13)</a:t>
            </a:r>
            <a:endParaRPr lang="en-US" sz="2200" dirty="0"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marL="1143000" lvl="1" eaLnBrk="1" hangingPunct="1">
              <a:spcBef>
                <a:spcPts val="2513"/>
              </a:spcBef>
            </a:pP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Prof. </a:t>
            </a: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Sim’s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 retirement memorial meeting</a:t>
            </a:r>
          </a:p>
          <a:p>
            <a:pPr marL="1143000" lvl="1" eaLnBrk="1" hangingPunct="1">
              <a:spcBef>
                <a:spcPts val="2513"/>
              </a:spcBef>
            </a:pP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shared with Nuclear Physics Division</a:t>
            </a:r>
            <a:endParaRPr lang="en-US" sz="2200" dirty="0"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>
              <a:spcBef>
                <a:spcPts val="2513"/>
              </a:spcBef>
            </a:pPr>
            <a:r>
              <a:rPr lang="en-US" sz="2200" dirty="0">
                <a:latin typeface="Baskerville" charset="0"/>
                <a:ea typeface="ヒラギノ明朝 ProN W3" charset="0"/>
                <a:cs typeface="ヒラギノ明朝 ProN W3" charset="0"/>
              </a:rPr>
              <a:t>HIM 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2011-09 </a:t>
            </a:r>
            <a:r>
              <a:rPr lang="en-US" sz="2200" dirty="0">
                <a:latin typeface="Baskerville" charset="0"/>
                <a:ea typeface="ヒラギノ明朝 ProN W3" charset="0"/>
                <a:cs typeface="ヒラギノ明朝 ProN W3" charset="0"/>
              </a:rPr>
              <a:t>at 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KIAS </a:t>
            </a:r>
            <a:r>
              <a:rPr lang="en-US" sz="2200" dirty="0">
                <a:latin typeface="Baskerville" charset="0"/>
                <a:ea typeface="ヒラギノ明朝 ProN W3" charset="0"/>
                <a:cs typeface="ヒラギノ明朝 ProN W3" charset="0"/>
              </a:rPr>
              <a:t>: 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Nuclear and Particle Physics in BSI and </a:t>
            </a: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KoRIA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 </a:t>
            </a:r>
            <a:r>
              <a:rPr lang="en-US" sz="2200" dirty="0" smtClean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(3M</a:t>
            </a:r>
            <a:r>
              <a:rPr lang="en-US" sz="2200" dirty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) </a:t>
            </a:r>
            <a:r>
              <a:rPr lang="en-US" sz="2200" dirty="0" smtClean="0">
                <a:solidFill>
                  <a:srgbClr val="005755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(43+7)</a:t>
            </a:r>
            <a:endParaRPr lang="en-US" sz="2200" dirty="0">
              <a:solidFill>
                <a:srgbClr val="005755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marL="1143000" lvl="1" eaLnBrk="1" hangingPunct="1">
              <a:spcBef>
                <a:spcPts val="2513"/>
              </a:spcBef>
            </a:pP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Proposal Meeting for BSI and </a:t>
            </a: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KoRIA</a:t>
            </a:r>
            <a:endParaRPr lang="en-US" sz="2200" dirty="0"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marL="1143000" lvl="1" eaLnBrk="1" hangingPunct="1">
              <a:spcBef>
                <a:spcPts val="2513"/>
              </a:spcBef>
            </a:pP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shared with Particle physics division</a:t>
            </a:r>
          </a:p>
          <a:p>
            <a:pPr marL="431800" eaLnBrk="1" hangingPunct="1">
              <a:spcBef>
                <a:spcPts val="2513"/>
              </a:spcBef>
            </a:pP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HIM 2011-12 at </a:t>
            </a: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Yonsei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 : Hydrodynamics and Heavy Ion Collisions (</a:t>
            </a:r>
            <a:r>
              <a:rPr lang="en-US" sz="2200" dirty="0" smtClean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6M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) (??)</a:t>
            </a:r>
          </a:p>
          <a:p>
            <a:pPr marL="1143000" lvl="1" eaLnBrk="1" hangingPunct="1">
              <a:spcBef>
                <a:spcPts val="2513"/>
              </a:spcBef>
            </a:pP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T. Hirano / </a:t>
            </a: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BHong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, </a:t>
            </a: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KSLee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, </a:t>
            </a: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BKKim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, </a:t>
            </a: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IKPark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, </a:t>
            </a: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IKYoo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, </a:t>
            </a: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DHYi</a:t>
            </a: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, </a:t>
            </a:r>
            <a:r>
              <a:rPr lang="en-US" sz="2200" dirty="0" err="1" smtClean="0">
                <a:latin typeface="Baskerville" charset="0"/>
                <a:ea typeface="ヒラギノ明朝 ProN W3" charset="0"/>
                <a:cs typeface="ヒラギノ明朝 ProN W3" charset="0"/>
              </a:rPr>
              <a:t>SHLee</a:t>
            </a:r>
            <a:endParaRPr lang="en-US" sz="2200" dirty="0" smtClean="0"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marL="1143000" lvl="1" eaLnBrk="1" hangingPunct="1">
              <a:spcBef>
                <a:spcPts val="2513"/>
              </a:spcBef>
            </a:pPr>
            <a:r>
              <a:rPr lang="en-US" sz="22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Evaluation / Plan meeting</a:t>
            </a:r>
            <a:endParaRPr lang="en-US" sz="2200" dirty="0">
              <a:latin typeface="Baskerville" charset="0"/>
              <a:ea typeface="ヒラギノ明朝 ProN W3" charset="0"/>
              <a:cs typeface="ヒラギノ明朝 ProN W3" charset="0"/>
            </a:endParaRPr>
          </a:p>
        </p:txBody>
      </p:sp>
      <p:sp>
        <p:nvSpPr>
          <p:cNvPr id="150532" name="Text Box 3"/>
          <p:cNvSpPr txBox="1">
            <a:spLocks noChangeArrowheads="1"/>
          </p:cNvSpPr>
          <p:nvPr/>
        </p:nvSpPr>
        <p:spPr bwMode="auto">
          <a:xfrm>
            <a:off x="6324600" y="9004300"/>
            <a:ext cx="34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1pPr>
            <a:lvl2pPr marL="37931725" indent="-37474525"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2pPr>
            <a:lvl3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3pPr>
            <a:lvl4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4pPr>
            <a:lvl5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9pPr>
          </a:lstStyle>
          <a:p>
            <a:pPr eaLnBrk="1" hangingPunct="1"/>
            <a:fld id="{EFDA238E-AB62-474C-8A5B-4AC60D26B0BD}" type="slidenum">
              <a:rPr lang="en-US" sz="1800">
                <a:solidFill>
                  <a:schemeClr val="tx1"/>
                </a:solidFill>
                <a:latin typeface="Cochin" charset="0"/>
                <a:cs typeface="Cochin" charset="0"/>
                <a:sym typeface="Cochin" charset="0"/>
              </a:rPr>
              <a:pPr eaLnBrk="1" hangingPunct="1"/>
              <a:t>3</a:t>
            </a:fld>
            <a:endParaRPr lang="en-US" sz="1800">
              <a:solidFill>
                <a:schemeClr val="tx1"/>
              </a:solidFill>
              <a:latin typeface="Cochin" charset="0"/>
              <a:cs typeface="Cochin" charset="0"/>
              <a:sym typeface="Cochin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 bldLvl="5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pperplate" charset="0"/>
                <a:ea typeface="ヒラギノ明朝 ProN W3" charset="0"/>
                <a:cs typeface="ヒラギノ明朝 ProN W3" charset="0"/>
              </a:rPr>
              <a:t>Statistics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9712" y="1790700"/>
            <a:ext cx="12457384" cy="6972300"/>
          </a:xfrm>
        </p:spPr>
        <p:txBody>
          <a:bodyPr/>
          <a:lstStyle/>
          <a:p>
            <a:pPr eaLnBrk="1" hangingPunct="1"/>
            <a:r>
              <a:rPr lang="en-US" sz="3000" dirty="0">
                <a:latin typeface="Baskerville" charset="0"/>
                <a:ea typeface="ヒラギノ明朝 ProN W3" charset="0"/>
                <a:cs typeface="ヒラギノ明朝 ProN W3" charset="0"/>
              </a:rPr>
              <a:t>How old ? </a:t>
            </a:r>
            <a:r>
              <a:rPr lang="en-US" sz="4800" dirty="0">
                <a:solidFill>
                  <a:srgbClr val="0055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6</a:t>
            </a:r>
            <a:r>
              <a:rPr lang="en-US" sz="3000" dirty="0">
                <a:latin typeface="Baskerville" charset="0"/>
                <a:ea typeface="ヒラギノ明朝 ProN W3" charset="0"/>
                <a:cs typeface="ヒラギノ明朝 ProN W3" charset="0"/>
              </a:rPr>
              <a:t> </a:t>
            </a:r>
            <a:r>
              <a:rPr lang="en-US" sz="30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Y </a:t>
            </a:r>
            <a:r>
              <a:rPr lang="en-US" sz="3000" dirty="0" smtClean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+1</a:t>
            </a:r>
            <a:endParaRPr lang="en-US" sz="3000" dirty="0">
              <a:solidFill>
                <a:srgbClr val="FF0000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/>
            <a:r>
              <a:rPr lang="en-US" sz="3000" dirty="0">
                <a:latin typeface="Baskerville" charset="0"/>
                <a:ea typeface="ヒラギノ明朝 ProN W3" charset="0"/>
                <a:cs typeface="ヒラギノ明朝 ProN W3" charset="0"/>
              </a:rPr>
              <a:t>How many HIMs ? </a:t>
            </a:r>
            <a:r>
              <a:rPr lang="en-US" sz="4800" dirty="0">
                <a:solidFill>
                  <a:srgbClr val="FF0048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35</a:t>
            </a:r>
            <a:r>
              <a:rPr lang="en-US" sz="3000" dirty="0">
                <a:latin typeface="Baskerville" charset="0"/>
                <a:ea typeface="ヒラギノ明朝 ProN W3" charset="0"/>
                <a:cs typeface="ヒラギノ明朝 ProN W3" charset="0"/>
              </a:rPr>
              <a:t> </a:t>
            </a:r>
            <a:r>
              <a:rPr lang="en-US" sz="2400" dirty="0">
                <a:latin typeface="Baskerville" charset="0"/>
                <a:ea typeface="ヒラギノ明朝 ProN W3" charset="0"/>
                <a:cs typeface="ヒラギノ明朝 ProN W3" charset="0"/>
              </a:rPr>
              <a:t>incl. ATHIC 2008/2010 &amp; KPS2005/2007 </a:t>
            </a:r>
            <a:r>
              <a:rPr lang="en-US" sz="24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SS </a:t>
            </a:r>
            <a:r>
              <a:rPr lang="en-US" sz="2400" dirty="0" smtClean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+4</a:t>
            </a:r>
            <a:endParaRPr lang="en-US" sz="2400" dirty="0">
              <a:solidFill>
                <a:srgbClr val="FF0000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/>
            <a:r>
              <a:rPr lang="en-US" sz="3000" dirty="0">
                <a:latin typeface="Baskerville" charset="0"/>
                <a:ea typeface="ヒラギノ明朝 ProN W3" charset="0"/>
                <a:cs typeface="ヒラギノ明朝 ProN W3" charset="0"/>
              </a:rPr>
              <a:t>How many Talks (on the HIM-Web) ? </a:t>
            </a:r>
            <a:r>
              <a:rPr lang="en-US" sz="4800" dirty="0">
                <a:solidFill>
                  <a:srgbClr val="FF0048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289</a:t>
            </a:r>
            <a:r>
              <a:rPr lang="en-US" sz="3000" dirty="0">
                <a:latin typeface="Baskerville" charset="0"/>
                <a:ea typeface="ヒラギノ明朝 ProN W3" charset="0"/>
                <a:cs typeface="ヒラギノ明朝 ProN W3" charset="0"/>
              </a:rPr>
              <a:t> presentations </a:t>
            </a:r>
            <a:r>
              <a:rPr lang="en-US" sz="3000" dirty="0" smtClean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+42</a:t>
            </a:r>
            <a:endParaRPr lang="en-US" sz="3000" dirty="0">
              <a:solidFill>
                <a:srgbClr val="FF0000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/>
            <a:r>
              <a:rPr lang="en-US" sz="3000" u="sng" dirty="0">
                <a:latin typeface="Baskerville" charset="0"/>
                <a:ea typeface="ヒラギノ明朝 ProN W3" charset="0"/>
                <a:cs typeface="ヒラギノ明朝 ProN W3" charset="0"/>
                <a:hlinkClick r:id="rId2"/>
              </a:rPr>
              <a:t>HIM Bulletins</a:t>
            </a:r>
            <a:r>
              <a:rPr lang="en-US" sz="3000" dirty="0">
                <a:latin typeface="Baskerville" charset="0"/>
                <a:ea typeface="ヒラギノ明朝 ProN W3" charset="0"/>
                <a:cs typeface="ヒラギノ明朝 ProN W3" charset="0"/>
              </a:rPr>
              <a:t> : </a:t>
            </a:r>
            <a:r>
              <a:rPr lang="en-US" sz="3000" dirty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24 HIM </a:t>
            </a:r>
            <a:r>
              <a:rPr lang="en-US" sz="3000" dirty="0" smtClean="0">
                <a:solidFill>
                  <a:srgbClr val="00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Bulletins </a:t>
            </a:r>
            <a:r>
              <a:rPr lang="en-US" sz="3000" dirty="0" smtClean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+ 3</a:t>
            </a:r>
            <a:endParaRPr lang="en-US" sz="3000" dirty="0">
              <a:solidFill>
                <a:srgbClr val="FF0000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/>
            <a:r>
              <a:rPr lang="en-US" sz="3000" dirty="0">
                <a:latin typeface="Baskerville" charset="0"/>
                <a:ea typeface="ヒラギノ明朝 ProN W3" charset="0"/>
                <a:cs typeface="ヒラギノ明朝 ProN W3" charset="0"/>
              </a:rPr>
              <a:t>How many Participants ? </a:t>
            </a:r>
            <a:r>
              <a:rPr lang="en-US" sz="4800" dirty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785</a:t>
            </a:r>
            <a:r>
              <a:rPr lang="en-US" sz="3000" dirty="0">
                <a:latin typeface="Baskerville" charset="0"/>
                <a:ea typeface="ヒラギノ明朝 ProN W3" charset="0"/>
                <a:cs typeface="ヒラギノ明朝 ProN W3" charset="0"/>
              </a:rPr>
              <a:t> </a:t>
            </a:r>
            <a:r>
              <a:rPr lang="en-US" sz="2400" dirty="0">
                <a:latin typeface="Baskerville" charset="0"/>
                <a:ea typeface="ヒラギノ明朝 ProN W3" charset="0"/>
                <a:cs typeface="ヒラギノ明朝 ProN W3" charset="0"/>
              </a:rPr>
              <a:t>incl. Stud. only since HIM2005-</a:t>
            </a:r>
            <a:r>
              <a:rPr lang="en-US" sz="24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11</a:t>
            </a:r>
            <a:r>
              <a:rPr lang="en-US" sz="2400" dirty="0" smtClean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+140</a:t>
            </a:r>
            <a:endParaRPr lang="en-US" sz="3000" dirty="0">
              <a:solidFill>
                <a:srgbClr val="FF0000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/>
            <a:r>
              <a:rPr lang="en-US" sz="3000" dirty="0">
                <a:latin typeface="Baskerville" charset="0"/>
                <a:ea typeface="ヒラギノ明朝 ProN W3" charset="0"/>
                <a:cs typeface="ヒラギノ明朝 ProN W3" charset="0"/>
              </a:rPr>
              <a:t>How many Foreign speakers invited ? </a:t>
            </a:r>
            <a:r>
              <a:rPr lang="en-US" sz="4800" dirty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101</a:t>
            </a:r>
            <a:r>
              <a:rPr lang="en-US" sz="3000" dirty="0">
                <a:latin typeface="Baskerville" charset="0"/>
                <a:ea typeface="ヒラギノ明朝 ProN W3" charset="0"/>
                <a:cs typeface="ヒラギノ明朝 ProN W3" charset="0"/>
              </a:rPr>
              <a:t> Foreigners </a:t>
            </a:r>
            <a:r>
              <a:rPr lang="en-US" sz="30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Invited </a:t>
            </a:r>
            <a:r>
              <a:rPr lang="en-US" sz="3000" b="1" dirty="0" smtClean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+1</a:t>
            </a:r>
            <a:endParaRPr lang="en-US" sz="3000" b="1" dirty="0">
              <a:solidFill>
                <a:srgbClr val="FF0000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/>
            <a:r>
              <a:rPr lang="en-US" sz="3000" dirty="0">
                <a:latin typeface="Baskerville" charset="0"/>
                <a:ea typeface="ヒラギノ明朝 ProN W3" charset="0"/>
                <a:cs typeface="ヒラギノ明朝 ProN W3" charset="0"/>
              </a:rPr>
              <a:t>How much budget from APCTP ? </a:t>
            </a:r>
            <a:r>
              <a:rPr lang="en-US" sz="4800" dirty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90M</a:t>
            </a:r>
            <a:r>
              <a:rPr lang="en-US" sz="3000" dirty="0">
                <a:latin typeface="Baskerville" charset="0"/>
                <a:ea typeface="ヒラギノ明朝 ProN W3" charset="0"/>
                <a:cs typeface="ヒラギノ明朝 ProN W3" charset="0"/>
              </a:rPr>
              <a:t>KRW = 15MKRW x </a:t>
            </a:r>
            <a:r>
              <a:rPr lang="en-US" sz="3000" dirty="0" smtClean="0">
                <a:latin typeface="Baskerville" charset="0"/>
                <a:ea typeface="ヒラギノ明朝 ProN W3" charset="0"/>
                <a:cs typeface="ヒラギノ明朝 ProN W3" charset="0"/>
              </a:rPr>
              <a:t>6Y </a:t>
            </a:r>
            <a:r>
              <a:rPr lang="en-US" sz="3000" dirty="0" smtClean="0">
                <a:solidFill>
                  <a:srgbClr val="FF00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(+18M)</a:t>
            </a:r>
            <a:endParaRPr lang="en-US" sz="3000" dirty="0">
              <a:solidFill>
                <a:srgbClr val="FF0000"/>
              </a:solidFill>
              <a:latin typeface="Baskerville" charset="0"/>
              <a:ea typeface="ヒラギノ明朝 ProN W3" charset="0"/>
              <a:cs typeface="ヒラギノ明朝 ProN W3" charset="0"/>
            </a:endParaRPr>
          </a:p>
        </p:txBody>
      </p:sp>
      <p:sp>
        <p:nvSpPr>
          <p:cNvPr id="151556" name="Text Box 3"/>
          <p:cNvSpPr txBox="1">
            <a:spLocks noChangeArrowheads="1"/>
          </p:cNvSpPr>
          <p:nvPr/>
        </p:nvSpPr>
        <p:spPr bwMode="auto">
          <a:xfrm>
            <a:off x="6324600" y="9004300"/>
            <a:ext cx="34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1pPr>
            <a:lvl2pPr marL="37931725" indent="-37474525"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2pPr>
            <a:lvl3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3pPr>
            <a:lvl4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4pPr>
            <a:lvl5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9pPr>
          </a:lstStyle>
          <a:p>
            <a:pPr eaLnBrk="1" hangingPunct="1"/>
            <a:fld id="{47E2248B-C974-B34B-ADEC-2CD7679E25EB}" type="slidenum">
              <a:rPr lang="en-US" sz="1800">
                <a:solidFill>
                  <a:schemeClr val="tx1"/>
                </a:solidFill>
                <a:latin typeface="Cochin" charset="0"/>
                <a:cs typeface="Cochin" charset="0"/>
                <a:sym typeface="Cochin" charset="0"/>
              </a:rPr>
              <a:pPr eaLnBrk="1" hangingPunct="1"/>
              <a:t>4</a:t>
            </a:fld>
            <a:endParaRPr lang="en-US" sz="1800">
              <a:solidFill>
                <a:schemeClr val="tx1"/>
              </a:solidFill>
              <a:latin typeface="Cochin" charset="0"/>
              <a:cs typeface="Cochin" charset="0"/>
              <a:sym typeface="Cochin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 bldLvl="5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pperplate" charset="0"/>
                <a:ea typeface="ヒラギノ明朝 ProN W3" charset="0"/>
                <a:cs typeface="ヒラギノ明朝 ProN W3" charset="0"/>
              </a:rPr>
              <a:t>Statistics II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400">
                <a:latin typeface="Baskerville" charset="0"/>
                <a:ea typeface="ヒラギノ明朝 ProN W3" charset="0"/>
                <a:cs typeface="ヒラギノ明朝 ProN W3" charset="0"/>
              </a:rPr>
              <a:t>Who is </a:t>
            </a:r>
            <a:r>
              <a:rPr lang="en-US" sz="3400">
                <a:solidFill>
                  <a:srgbClr val="5B56FD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the most frequent</a:t>
            </a:r>
            <a:r>
              <a:rPr lang="en-US" sz="3400">
                <a:latin typeface="Baskerville" charset="0"/>
                <a:ea typeface="ヒラギノ明朝 ProN W3" charset="0"/>
                <a:cs typeface="ヒラギノ明朝 ProN W3" charset="0"/>
              </a:rPr>
              <a:t> speaker?</a:t>
            </a:r>
          </a:p>
          <a:p>
            <a:pPr eaLnBrk="1" hangingPunct="1">
              <a:spcBef>
                <a:spcPts val="3400"/>
              </a:spcBef>
            </a:pPr>
            <a:r>
              <a:rPr lang="en-US" sz="3400">
                <a:latin typeface="Baskerville" charset="0"/>
                <a:ea typeface="ヒラギノ明朝 ProN W3" charset="0"/>
                <a:cs typeface="ヒラギノ明朝 ProN W3" charset="0"/>
              </a:rPr>
              <a:t>Who was </a:t>
            </a:r>
            <a:r>
              <a:rPr lang="en-US" sz="3400">
                <a:solidFill>
                  <a:srgbClr val="5B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the longest </a:t>
            </a:r>
            <a:r>
              <a:rPr lang="en-US" sz="3400">
                <a:latin typeface="Baskerville" charset="0"/>
                <a:ea typeface="ヒラギノ明朝 ProN W3" charset="0"/>
                <a:cs typeface="ヒラギノ明朝 ProN W3" charset="0"/>
              </a:rPr>
              <a:t>speaker?</a:t>
            </a:r>
          </a:p>
          <a:p>
            <a:pPr eaLnBrk="1" hangingPunct="1">
              <a:spcBef>
                <a:spcPts val="3400"/>
              </a:spcBef>
            </a:pPr>
            <a:r>
              <a:rPr lang="en-US" sz="3400">
                <a:latin typeface="Baskerville" charset="0"/>
                <a:ea typeface="ヒラギノ明朝 ProN W3" charset="0"/>
                <a:cs typeface="ヒラギノ明朝 ProN W3" charset="0"/>
              </a:rPr>
              <a:t>Who (Foreign speakers) was </a:t>
            </a:r>
            <a:r>
              <a:rPr lang="en-US" sz="3400">
                <a:solidFill>
                  <a:srgbClr val="5B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invited most frequently</a:t>
            </a:r>
            <a:r>
              <a:rPr lang="en-US" sz="3400">
                <a:latin typeface="Baskerville" charset="0"/>
                <a:ea typeface="ヒラギノ明朝 ProN W3" charset="0"/>
                <a:cs typeface="ヒラギノ明朝 ProN W3" charset="0"/>
              </a:rPr>
              <a:t>?</a:t>
            </a:r>
          </a:p>
          <a:p>
            <a:pPr eaLnBrk="1" hangingPunct="1">
              <a:spcBef>
                <a:spcPts val="3400"/>
              </a:spcBef>
            </a:pPr>
            <a:r>
              <a:rPr lang="en-US" sz="3400">
                <a:latin typeface="Baskerville" charset="0"/>
                <a:ea typeface="ヒラギノ明朝 ProN W3" charset="0"/>
                <a:cs typeface="ヒラギノ明朝 ProN W3" charset="0"/>
              </a:rPr>
              <a:t>What was</a:t>
            </a:r>
            <a:r>
              <a:rPr lang="en-US" sz="3400">
                <a:solidFill>
                  <a:srgbClr val="5B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 the most favorite subject</a:t>
            </a:r>
            <a:r>
              <a:rPr lang="en-US" sz="3400">
                <a:latin typeface="Baskerville" charset="0"/>
                <a:ea typeface="ヒラギノ明朝 ProN W3" charset="0"/>
                <a:cs typeface="ヒラギノ明朝 ProN W3" charset="0"/>
              </a:rPr>
              <a:t>?</a:t>
            </a:r>
          </a:p>
          <a:p>
            <a:pPr eaLnBrk="1" hangingPunct="1">
              <a:spcBef>
                <a:spcPts val="3400"/>
              </a:spcBef>
            </a:pPr>
            <a:r>
              <a:rPr lang="en-US" sz="3400">
                <a:latin typeface="Baskerville" charset="0"/>
                <a:ea typeface="ヒラギノ明朝 ProN W3" charset="0"/>
                <a:cs typeface="ヒラギノ明朝 ProN W3" charset="0"/>
              </a:rPr>
              <a:t>Which group was </a:t>
            </a:r>
            <a:r>
              <a:rPr lang="en-US" sz="3400">
                <a:solidFill>
                  <a:srgbClr val="5B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the most active</a:t>
            </a:r>
            <a:r>
              <a:rPr lang="en-US" sz="3400">
                <a:latin typeface="Baskerville" charset="0"/>
                <a:ea typeface="ヒラギノ明朝 ProN W3" charset="0"/>
                <a:cs typeface="ヒラギノ明朝 ProN W3" charset="0"/>
              </a:rPr>
              <a:t>?</a:t>
            </a:r>
          </a:p>
          <a:p>
            <a:pPr eaLnBrk="1" hangingPunct="1">
              <a:spcBef>
                <a:spcPts val="3400"/>
              </a:spcBef>
            </a:pPr>
            <a:r>
              <a:rPr lang="en-US" sz="3400">
                <a:latin typeface="Baskerville" charset="0"/>
                <a:ea typeface="ヒラギノ明朝 ProN W3" charset="0"/>
                <a:cs typeface="ヒラギノ明朝 ProN W3" charset="0"/>
              </a:rPr>
              <a:t>For what was </a:t>
            </a:r>
            <a:r>
              <a:rPr lang="en-US" sz="3400">
                <a:solidFill>
                  <a:srgbClr val="5B56FF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the budget mostly spent?</a:t>
            </a:r>
            <a:endParaRPr lang="en-US" sz="3400">
              <a:latin typeface="Baskerville" charset="0"/>
              <a:ea typeface="ヒラギノ明朝 ProN W3" charset="0"/>
              <a:cs typeface="ヒラギノ明朝 ProN W3" charset="0"/>
            </a:endParaRPr>
          </a:p>
          <a:p>
            <a:pPr eaLnBrk="1" hangingPunct="1">
              <a:spcBef>
                <a:spcPts val="3400"/>
              </a:spcBef>
            </a:pPr>
            <a:r>
              <a:rPr lang="en-US" sz="3400">
                <a:latin typeface="Baskerville" charset="0"/>
                <a:ea typeface="ヒラギノ明朝 ProN W3" charset="0"/>
                <a:cs typeface="ヒラギノ明朝 ProN W3" charset="0"/>
              </a:rPr>
              <a:t>External budget ? How much?</a:t>
            </a:r>
          </a:p>
        </p:txBody>
      </p:sp>
      <p:sp>
        <p:nvSpPr>
          <p:cNvPr id="152580" name="Text Box 3"/>
          <p:cNvSpPr txBox="1">
            <a:spLocks noChangeArrowheads="1"/>
          </p:cNvSpPr>
          <p:nvPr/>
        </p:nvSpPr>
        <p:spPr bwMode="auto">
          <a:xfrm>
            <a:off x="6324600" y="9004300"/>
            <a:ext cx="34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1pPr>
            <a:lvl2pPr marL="37931725" indent="-37474525"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2pPr>
            <a:lvl3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3pPr>
            <a:lvl4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4pPr>
            <a:lvl5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9pPr>
          </a:lstStyle>
          <a:p>
            <a:pPr eaLnBrk="1" hangingPunct="1"/>
            <a:fld id="{C525CD83-5E4C-814E-B501-8D290655F0BE}" type="slidenum">
              <a:rPr lang="en-US" sz="1800">
                <a:solidFill>
                  <a:schemeClr val="tx1"/>
                </a:solidFill>
                <a:latin typeface="Cochin" charset="0"/>
                <a:cs typeface="Cochin" charset="0"/>
                <a:sym typeface="Cochin" charset="0"/>
              </a:rPr>
              <a:pPr eaLnBrk="1" hangingPunct="1"/>
              <a:t>5</a:t>
            </a:fld>
            <a:endParaRPr lang="en-US" sz="1800">
              <a:solidFill>
                <a:schemeClr val="tx1"/>
              </a:solidFill>
              <a:latin typeface="Cochin" charset="0"/>
              <a:cs typeface="Cochin" charset="0"/>
              <a:sym typeface="Cochin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546100"/>
            <a:ext cx="13004800" cy="1079500"/>
          </a:xfrm>
        </p:spPr>
        <p:txBody>
          <a:bodyPr/>
          <a:lstStyle/>
          <a:p>
            <a:pPr eaLnBrk="1" hangingPunct="1"/>
            <a:r>
              <a:rPr lang="en-US" sz="6600" dirty="0">
                <a:solidFill>
                  <a:srgbClr val="6E2E44"/>
                </a:solidFill>
                <a:latin typeface="Copperplate" charset="0"/>
                <a:ea typeface="ヒラギノ明朝 ProN W3" charset="0"/>
                <a:cs typeface="ヒラギノ明朝 ProN W3" charset="0"/>
              </a:rPr>
              <a:t>What did we </a:t>
            </a:r>
            <a:r>
              <a:rPr lang="en-US" sz="6600" dirty="0" smtClean="0">
                <a:solidFill>
                  <a:srgbClr val="6E2E44"/>
                </a:solidFill>
                <a:latin typeface="Copperplate" charset="0"/>
                <a:ea typeface="ヒラギノ明朝 ProN W3" charset="0"/>
                <a:cs typeface="ヒラギノ明朝 ProN W3" charset="0"/>
              </a:rPr>
              <a:t>get </a:t>
            </a:r>
            <a:r>
              <a:rPr lang="en-US" sz="6600" dirty="0" smtClean="0">
                <a:solidFill>
                  <a:srgbClr val="FF0000"/>
                </a:solidFill>
                <a:latin typeface="Copperplate" charset="0"/>
                <a:ea typeface="ヒラギノ明朝 ProN W3" charset="0"/>
                <a:cs typeface="ヒラギノ明朝 ProN W3" charset="0"/>
              </a:rPr>
              <a:t>in </a:t>
            </a:r>
            <a:r>
              <a:rPr lang="en-US" sz="6600" dirty="0" smtClean="0">
                <a:solidFill>
                  <a:srgbClr val="FF0000"/>
                </a:solidFill>
                <a:latin typeface="Copperplate" charset="0"/>
                <a:ea typeface="ヒラギノ明朝 ProN W3" charset="0"/>
                <a:cs typeface="ヒラギノ明朝 ProN W3" charset="0"/>
                <a:hlinkClick r:id="rId2" action="ppaction://hlinkfile"/>
              </a:rPr>
              <a:t>HIM 2011</a:t>
            </a:r>
            <a:r>
              <a:rPr lang="en-US" sz="6600" dirty="0" smtClean="0">
                <a:solidFill>
                  <a:srgbClr val="6E2E44"/>
                </a:solidFill>
                <a:latin typeface="Copperplate" charset="0"/>
                <a:ea typeface="ヒラギノ明朝 ProN W3" charset="0"/>
                <a:cs typeface="ヒラギノ明朝 ProN W3" charset="0"/>
              </a:rPr>
              <a:t>?</a:t>
            </a:r>
            <a:endParaRPr lang="en-US" sz="6600" dirty="0">
              <a:solidFill>
                <a:srgbClr val="6E2E44"/>
              </a:solidFill>
              <a:latin typeface="Copperplate" charset="0"/>
              <a:ea typeface="ヒラギノ明朝 ProN W3" charset="0"/>
              <a:cs typeface="ヒラギノ明朝 ProN W3" charset="0"/>
            </a:endParaRP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16000" y="1778000"/>
            <a:ext cx="10972800" cy="7162800"/>
          </a:xfrm>
          <a:ln w="12700">
            <a:miter lim="800000"/>
            <a:headEnd/>
            <a:tailEnd/>
          </a:ln>
        </p:spPr>
        <p:txBody>
          <a:bodyPr numCol="2"/>
          <a:lstStyle/>
          <a:p>
            <a:pPr eaLnBrk="1" hangingPunct="1">
              <a:defRPr/>
            </a:pPr>
            <a:r>
              <a:rPr lang="en-US" sz="2300" dirty="0">
                <a:solidFill>
                  <a:srgbClr val="0056FF"/>
                </a:solidFill>
              </a:rPr>
              <a:t>Get-Together?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 smtClean="0"/>
              <a:t>HIM?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 smtClean="0"/>
              <a:t>with Nuclear Div. 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 smtClean="0"/>
              <a:t>with Particle Physics Div.</a:t>
            </a:r>
            <a:endParaRPr lang="en-US" sz="2300" dirty="0"/>
          </a:p>
          <a:p>
            <a:pPr eaLnBrk="1" hangingPunct="1">
              <a:spcBef>
                <a:spcPts val="788"/>
              </a:spcBef>
              <a:defRPr/>
            </a:pPr>
            <a:r>
              <a:rPr lang="en-US" sz="2300" dirty="0">
                <a:solidFill>
                  <a:srgbClr val="0056FF"/>
                </a:solidFill>
              </a:rPr>
              <a:t>Learned a lot?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 smtClean="0"/>
              <a:t>(a little) Theories !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 smtClean="0"/>
              <a:t>RHIC? LHC?</a:t>
            </a:r>
            <a:endParaRPr lang="en-US" sz="2300" dirty="0"/>
          </a:p>
          <a:p>
            <a:pPr eaLnBrk="1" hangingPunct="1">
              <a:spcBef>
                <a:spcPts val="788"/>
              </a:spcBef>
              <a:defRPr/>
            </a:pPr>
            <a:r>
              <a:rPr lang="en-US" sz="2300" dirty="0">
                <a:solidFill>
                  <a:srgbClr val="0056FF"/>
                </a:solidFill>
              </a:rPr>
              <a:t>Brainstorming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 smtClean="0"/>
              <a:t>??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 smtClean="0"/>
              <a:t>for BSI / </a:t>
            </a:r>
            <a:r>
              <a:rPr lang="en-US" sz="2300" dirty="0" err="1" smtClean="0"/>
              <a:t>KoRIA</a:t>
            </a:r>
            <a:r>
              <a:rPr lang="en-US" sz="2300" dirty="0" smtClean="0"/>
              <a:t>?</a:t>
            </a:r>
            <a:endParaRPr lang="en-US" sz="2300" dirty="0"/>
          </a:p>
          <a:p>
            <a:pPr eaLnBrk="1" hangingPunct="1">
              <a:spcBef>
                <a:spcPts val="788"/>
              </a:spcBef>
              <a:defRPr/>
            </a:pPr>
            <a:r>
              <a:rPr lang="en-US" sz="2300" dirty="0">
                <a:solidFill>
                  <a:srgbClr val="0056FF"/>
                </a:solidFill>
              </a:rPr>
              <a:t>Activates other groups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/>
              <a:t>LENS, </a:t>
            </a:r>
            <a:r>
              <a:rPr lang="en-US" sz="2300" dirty="0" smtClean="0"/>
              <a:t>HAPHY ? NO</a:t>
            </a:r>
            <a:endParaRPr lang="en-US" sz="2300" dirty="0"/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/>
              <a:t>with </a:t>
            </a:r>
            <a:r>
              <a:rPr lang="en-US" sz="2300" dirty="0" err="1"/>
              <a:t>KoRIA</a:t>
            </a:r>
            <a:r>
              <a:rPr lang="en-US" sz="2300" dirty="0" smtClean="0"/>
              <a:t>??</a:t>
            </a:r>
            <a:endParaRPr lang="en-US" sz="2300" dirty="0"/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/>
              <a:t>with ABSI? BLL</a:t>
            </a:r>
            <a:r>
              <a:rPr lang="en-US" sz="2300" dirty="0" smtClean="0"/>
              <a:t>?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endParaRPr lang="en-US" sz="2300" dirty="0"/>
          </a:p>
          <a:p>
            <a:pPr marL="1143000" lvl="1" eaLnBrk="1" hangingPunct="1">
              <a:spcBef>
                <a:spcPts val="788"/>
              </a:spcBef>
              <a:defRPr/>
            </a:pPr>
            <a:endParaRPr lang="en-US" sz="2300" dirty="0"/>
          </a:p>
          <a:p>
            <a:pPr eaLnBrk="1" hangingPunct="1">
              <a:spcBef>
                <a:spcPts val="788"/>
              </a:spcBef>
              <a:defRPr/>
            </a:pPr>
            <a:r>
              <a:rPr lang="en-US" sz="2300" dirty="0">
                <a:solidFill>
                  <a:srgbClr val="FF5600"/>
                </a:solidFill>
              </a:rPr>
              <a:t>Any scientific achievements?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/>
              <a:t>any new Idea distinguished?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/>
              <a:t>World-level awareness?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/>
              <a:t>any publication from HIM?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/>
              <a:t>Acknowledgements?</a:t>
            </a:r>
          </a:p>
          <a:p>
            <a:pPr eaLnBrk="1" hangingPunct="1">
              <a:spcBef>
                <a:spcPts val="788"/>
              </a:spcBef>
              <a:defRPr/>
            </a:pPr>
            <a:r>
              <a:rPr lang="en-US" sz="2300" dirty="0">
                <a:solidFill>
                  <a:srgbClr val="FF5600"/>
                </a:solidFill>
              </a:rPr>
              <a:t>Any educational achievements?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/>
              <a:t>Number of students?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/>
              <a:t>Quality?</a:t>
            </a:r>
          </a:p>
          <a:p>
            <a:pPr eaLnBrk="1" hangingPunct="1">
              <a:spcBef>
                <a:spcPts val="788"/>
              </a:spcBef>
              <a:defRPr/>
            </a:pPr>
            <a:r>
              <a:rPr lang="en-US" sz="2300" dirty="0">
                <a:solidFill>
                  <a:srgbClr val="FF5600"/>
                </a:solidFill>
              </a:rPr>
              <a:t>Any political influences?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/>
              <a:t>Increase Job- opportunity?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 err="1"/>
              <a:t>KoRIA</a:t>
            </a:r>
            <a:r>
              <a:rPr lang="en-US" sz="2300" dirty="0"/>
              <a:t>? </a:t>
            </a:r>
            <a:r>
              <a:rPr lang="en-US" sz="2400" dirty="0">
                <a:solidFill>
                  <a:srgbClr val="FF0000"/>
                </a:solidFill>
              </a:rPr>
              <a:t>!!</a:t>
            </a:r>
            <a:endParaRPr lang="en-US" sz="2300" dirty="0"/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/>
              <a:t>Nuclear </a:t>
            </a:r>
            <a:r>
              <a:rPr lang="en-US" sz="2300" dirty="0" smtClean="0"/>
              <a:t>Div. </a:t>
            </a:r>
            <a:r>
              <a:rPr lang="en-US" sz="2300" dirty="0"/>
              <a:t>in KPS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/>
              <a:t>Special Budget? (</a:t>
            </a:r>
            <a:r>
              <a:rPr lang="en-US" sz="2300" dirty="0" err="1"/>
              <a:t>Ko</a:t>
            </a:r>
            <a:r>
              <a:rPr lang="en-US" sz="2300" dirty="0"/>
              <a:t>-CERN, JPARC etc.)</a:t>
            </a:r>
          </a:p>
          <a:p>
            <a:pPr eaLnBrk="1" hangingPunct="1">
              <a:spcBef>
                <a:spcPts val="788"/>
              </a:spcBef>
              <a:defRPr/>
            </a:pPr>
            <a:r>
              <a:rPr lang="en-US" sz="2300" dirty="0">
                <a:solidFill>
                  <a:srgbClr val="FF5600"/>
                </a:solidFill>
              </a:rPr>
              <a:t>Any International Conference?</a:t>
            </a:r>
          </a:p>
          <a:p>
            <a:pPr marL="1143000" lvl="1" eaLnBrk="1" hangingPunct="1">
              <a:spcBef>
                <a:spcPts val="788"/>
              </a:spcBef>
              <a:defRPr/>
            </a:pPr>
            <a:r>
              <a:rPr lang="en-US" sz="2300" dirty="0">
                <a:solidFill>
                  <a:srgbClr val="FF0000"/>
                </a:solidFill>
              </a:rPr>
              <a:t>ATHIC!</a:t>
            </a:r>
            <a:r>
              <a:rPr lang="en-US" sz="2300" dirty="0"/>
              <a:t> QM? SQM?</a:t>
            </a:r>
          </a:p>
        </p:txBody>
      </p:sp>
      <p:sp>
        <p:nvSpPr>
          <p:cNvPr id="153604" name="Text Box 3"/>
          <p:cNvSpPr txBox="1">
            <a:spLocks noChangeArrowheads="1"/>
          </p:cNvSpPr>
          <p:nvPr/>
        </p:nvSpPr>
        <p:spPr bwMode="auto">
          <a:xfrm>
            <a:off x="6324600" y="9004300"/>
            <a:ext cx="34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1pPr>
            <a:lvl2pPr marL="37931725" indent="-37474525"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2pPr>
            <a:lvl3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3pPr>
            <a:lvl4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4pPr>
            <a:lvl5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9pPr>
          </a:lstStyle>
          <a:p>
            <a:pPr eaLnBrk="1" hangingPunct="1"/>
            <a:fld id="{0265B6DA-663B-3C4C-8715-0DD2E4C8AE2E}" type="slidenum">
              <a:rPr lang="en-US" sz="1800">
                <a:solidFill>
                  <a:schemeClr val="tx1"/>
                </a:solidFill>
                <a:latin typeface="Cochin" charset="0"/>
                <a:cs typeface="Cochin" charset="0"/>
                <a:sym typeface="Cochin" charset="0"/>
              </a:rPr>
              <a:pPr eaLnBrk="1" hangingPunct="1"/>
              <a:t>6</a:t>
            </a:fld>
            <a:endParaRPr lang="en-US" sz="1800">
              <a:solidFill>
                <a:schemeClr val="tx1"/>
              </a:solidFill>
              <a:latin typeface="Cochin" charset="0"/>
              <a:cs typeface="Cochin" charset="0"/>
              <a:sym typeface="Cochin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d"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9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Conclusion of HIM2011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6000" y="2572544"/>
            <a:ext cx="10972800" cy="6368256"/>
          </a:xfrm>
        </p:spPr>
        <p:txBody>
          <a:bodyPr/>
          <a:lstStyle/>
          <a:p>
            <a:r>
              <a:rPr lang="en-US" dirty="0" smtClean="0"/>
              <a:t>Subject : New Perspectives on </a:t>
            </a:r>
            <a:r>
              <a:rPr lang="en-US" dirty="0" err="1" smtClean="0"/>
              <a:t>sQGP</a:t>
            </a:r>
            <a:endParaRPr lang="en-US" dirty="0" smtClean="0"/>
          </a:p>
          <a:p>
            <a:r>
              <a:rPr lang="en-US" dirty="0" smtClean="0"/>
              <a:t>No strategy</a:t>
            </a:r>
          </a:p>
          <a:p>
            <a:r>
              <a:rPr lang="en-US" dirty="0" smtClean="0"/>
              <a:t>No leading power</a:t>
            </a:r>
          </a:p>
          <a:p>
            <a:r>
              <a:rPr lang="en-US" dirty="0" smtClean="0"/>
              <a:t>Non visible achievements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  <a:latin typeface="+mj-lt"/>
              </a:rPr>
              <a:t>POOR!</a:t>
            </a:r>
          </a:p>
          <a:p>
            <a:r>
              <a:rPr lang="en-US" dirty="0" smtClean="0"/>
              <a:t>why? </a:t>
            </a:r>
          </a:p>
          <a:p>
            <a:r>
              <a:rPr lang="en-US" dirty="0"/>
              <a:t>H</a:t>
            </a:r>
            <a:r>
              <a:rPr lang="en-US" dirty="0" smtClean="0"/>
              <a:t>ow to overcome in future?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227177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1"/>
          <p:cNvSpPr>
            <a:spLocks noGrp="1" noChangeArrowheads="1"/>
          </p:cNvSpPr>
          <p:nvPr>
            <p:ph type="title"/>
          </p:nvPr>
        </p:nvSpPr>
        <p:spPr>
          <a:xfrm>
            <a:off x="1016000" y="546100"/>
            <a:ext cx="10972800" cy="1358900"/>
          </a:xfrm>
        </p:spPr>
        <p:txBody>
          <a:bodyPr/>
          <a:lstStyle/>
          <a:p>
            <a:pPr eaLnBrk="1" hangingPunct="1"/>
            <a:r>
              <a:rPr lang="en-US" sz="6700">
                <a:solidFill>
                  <a:srgbClr val="005651"/>
                </a:solidFill>
                <a:latin typeface="Copperplate" charset="0"/>
                <a:ea typeface="ヒラギノ明朝 ProN W3" charset="0"/>
                <a:cs typeface="ヒラギノ明朝 ProN W3" charset="0"/>
              </a:rPr>
              <a:t>What to Expect with HIM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16000" y="2146300"/>
            <a:ext cx="10972800" cy="6794500"/>
          </a:xfrm>
        </p:spPr>
        <p:txBody>
          <a:bodyPr/>
          <a:lstStyle/>
          <a:p>
            <a:pPr eaLnBrk="1" hangingPunct="1"/>
            <a:r>
              <a:rPr lang="en-US" dirty="0">
                <a:latin typeface="Baskerville" charset="0"/>
                <a:ea typeface="ヒラギノ明朝 ProN W3" charset="0"/>
                <a:cs typeface="ヒラギノ明朝 ProN W3" charset="0"/>
              </a:rPr>
              <a:t>Reputation by others?</a:t>
            </a:r>
          </a:p>
          <a:p>
            <a:pPr eaLnBrk="1" hangingPunct="1"/>
            <a:r>
              <a:rPr lang="en-US" dirty="0">
                <a:latin typeface="Baskerville" charset="0"/>
                <a:ea typeface="ヒラギノ明朝 ProN W3" charset="0"/>
                <a:cs typeface="ヒラギノ明朝 ProN W3" charset="0"/>
              </a:rPr>
              <a:t>Collective motion towards any specific idea?</a:t>
            </a:r>
          </a:p>
          <a:p>
            <a:pPr eaLnBrk="1" hangingPunct="1"/>
            <a:r>
              <a:rPr lang="en-US" dirty="0">
                <a:latin typeface="Baskerville" charset="0"/>
                <a:ea typeface="ヒラギノ明朝 ProN W3" charset="0"/>
                <a:cs typeface="ヒラギノ明朝 ProN W3" charset="0"/>
              </a:rPr>
              <a:t>Variety?</a:t>
            </a:r>
          </a:p>
          <a:p>
            <a:pPr eaLnBrk="1" hangingPunct="1"/>
            <a:r>
              <a:rPr lang="en-US" dirty="0">
                <a:latin typeface="Baskerville" charset="0"/>
                <a:ea typeface="ヒラギノ明朝 ProN W3" charset="0"/>
                <a:cs typeface="ヒラギノ明朝 ProN W3" charset="0"/>
              </a:rPr>
              <a:t>any</a:t>
            </a:r>
            <a:r>
              <a:rPr lang="en-US" dirty="0" smtClean="0">
                <a:latin typeface="Baskerville" charset="0"/>
                <a:ea typeface="ヒラギノ明朝 ProN W3" charset="0"/>
                <a:cs typeface="ヒラギノ明朝 ProN W3" charset="0"/>
              </a:rPr>
              <a:t>?</a:t>
            </a:r>
          </a:p>
          <a:p>
            <a:pPr eaLnBrk="1" hangingPunct="1"/>
            <a:r>
              <a:rPr lang="en-US" dirty="0" smtClean="0">
                <a:latin typeface="Baskerville" charset="0"/>
                <a:ea typeface="ヒラギノ明朝 ProN W3" charset="0"/>
                <a:cs typeface="ヒラギノ明朝 ProN W3" charset="0"/>
              </a:rPr>
              <a:t>HIM must NOT be a burden!</a:t>
            </a:r>
          </a:p>
        </p:txBody>
      </p:sp>
      <p:sp>
        <p:nvSpPr>
          <p:cNvPr id="154628" name="Text Box 3"/>
          <p:cNvSpPr txBox="1">
            <a:spLocks noChangeArrowheads="1"/>
          </p:cNvSpPr>
          <p:nvPr/>
        </p:nvSpPr>
        <p:spPr bwMode="auto">
          <a:xfrm>
            <a:off x="6324600" y="9004300"/>
            <a:ext cx="34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1pPr>
            <a:lvl2pPr marL="37931725" indent="-37474525"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2pPr>
            <a:lvl3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3pPr>
            <a:lvl4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4pPr>
            <a:lvl5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9pPr>
          </a:lstStyle>
          <a:p>
            <a:pPr eaLnBrk="1" hangingPunct="1"/>
            <a:fld id="{7A7922F8-32A6-1A47-B5A9-CEBCBA1CB5A0}" type="slidenum">
              <a:rPr lang="en-US" sz="1800">
                <a:solidFill>
                  <a:schemeClr val="tx1"/>
                </a:solidFill>
                <a:latin typeface="Cochin" charset="0"/>
                <a:cs typeface="Cochin" charset="0"/>
                <a:sym typeface="Cochin" charset="0"/>
              </a:rPr>
              <a:pPr eaLnBrk="1" hangingPunct="1"/>
              <a:t>8</a:t>
            </a:fld>
            <a:endParaRPr lang="en-US" sz="1800">
              <a:solidFill>
                <a:schemeClr val="tx1"/>
              </a:solidFill>
              <a:latin typeface="Cochin" charset="0"/>
              <a:cs typeface="Cochin" charset="0"/>
              <a:sym typeface="Cochin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r"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FF5648"/>
                </a:solidFill>
                <a:latin typeface="Copperplate" charset="0"/>
                <a:ea typeface="ヒラギノ明朝 ProN W3" charset="0"/>
                <a:cs typeface="ヒラギノ明朝 ProN W3" charset="0"/>
              </a:rPr>
              <a:t>HIM 2010 - 2020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rgbClr val="005D48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What is HIM?</a:t>
            </a:r>
          </a:p>
          <a:p>
            <a:pPr eaLnBrk="1" hangingPunct="1"/>
            <a:r>
              <a:rPr lang="en-US">
                <a:solidFill>
                  <a:srgbClr val="383626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Coordinators?</a:t>
            </a:r>
          </a:p>
          <a:p>
            <a:pPr eaLnBrk="1" hangingPunct="1"/>
            <a:r>
              <a:rPr lang="en-US">
                <a:solidFill>
                  <a:srgbClr val="BA2E48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Financial Support?</a:t>
            </a:r>
          </a:p>
          <a:p>
            <a:pPr eaLnBrk="1" hangingPunct="1"/>
            <a:r>
              <a:rPr lang="en-US">
                <a:solidFill>
                  <a:srgbClr val="5BBA48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Individual Interests?</a:t>
            </a:r>
          </a:p>
          <a:p>
            <a:pPr eaLnBrk="1" hangingPunct="1"/>
            <a:r>
              <a:rPr lang="en-US">
                <a:solidFill>
                  <a:srgbClr val="FB2100"/>
                </a:solidFill>
                <a:latin typeface="Baskerville" charset="0"/>
                <a:ea typeface="ヒラギノ明朝 ProN W3" charset="0"/>
                <a:cs typeface="ヒラギノ明朝 ProN W3" charset="0"/>
              </a:rPr>
              <a:t>KoRIA / ABSI / Ben Lee Lab.</a:t>
            </a:r>
          </a:p>
          <a:p>
            <a:pPr eaLnBrk="1" hangingPunct="1"/>
            <a:r>
              <a:rPr lang="en-US">
                <a:latin typeface="Baskerville" charset="0"/>
                <a:ea typeface="ヒラギノ明朝 ProN W3" charset="0"/>
                <a:cs typeface="ヒラギノ明朝 ProN W3" charset="0"/>
              </a:rPr>
              <a:t>Beyond 2020?</a:t>
            </a:r>
          </a:p>
        </p:txBody>
      </p:sp>
      <p:sp>
        <p:nvSpPr>
          <p:cNvPr id="155652" name="Text Box 3"/>
          <p:cNvSpPr txBox="1">
            <a:spLocks noChangeArrowheads="1"/>
          </p:cNvSpPr>
          <p:nvPr/>
        </p:nvSpPr>
        <p:spPr bwMode="auto">
          <a:xfrm>
            <a:off x="6324600" y="9004300"/>
            <a:ext cx="342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1pPr>
            <a:lvl2pPr marL="37931725" indent="-37474525"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2pPr>
            <a:lvl3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3pPr>
            <a:lvl4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4pPr>
            <a:lvl5pPr eaLnBrk="0" hangingPunct="0"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5B5648"/>
                </a:solidFill>
                <a:latin typeface="Baskerville" charset="0"/>
                <a:ea typeface="ヒラギノ明朝 ProN W3" charset="0"/>
                <a:cs typeface="ヒラギノ明朝 ProN W3" charset="0"/>
                <a:sym typeface="Baskerville" charset="0"/>
              </a:defRPr>
            </a:lvl9pPr>
          </a:lstStyle>
          <a:p>
            <a:pPr eaLnBrk="1" hangingPunct="1"/>
            <a:fld id="{D08DBBBA-B0D2-9447-B599-B2F83AECE38C}" type="slidenum">
              <a:rPr lang="en-US" sz="1800">
                <a:solidFill>
                  <a:schemeClr val="tx1"/>
                </a:solidFill>
                <a:latin typeface="Cochin" charset="0"/>
                <a:cs typeface="Cochin" charset="0"/>
                <a:sym typeface="Cochin" charset="0"/>
              </a:rPr>
              <a:pPr eaLnBrk="1" hangingPunct="1"/>
              <a:t>9</a:t>
            </a:fld>
            <a:endParaRPr lang="en-US" sz="1800">
              <a:solidFill>
                <a:schemeClr val="tx1"/>
              </a:solidFill>
              <a:latin typeface="Cochin" charset="0"/>
              <a:cs typeface="Cochin" charset="0"/>
              <a:sym typeface="Cochin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dir="u"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제목 및 부제">
  <a:themeElements>
    <a:clrScheme name="">
      <a:dk1>
        <a:srgbClr val="5B5648"/>
      </a:dk1>
      <a:lt1>
        <a:srgbClr val="A4A9B7"/>
      </a:lt1>
      <a:dk2>
        <a:srgbClr val="000000"/>
      </a:dk2>
      <a:lt2>
        <a:srgbClr val="333333"/>
      </a:lt2>
      <a:accent1>
        <a:srgbClr val="BBE0E3"/>
      </a:accent1>
      <a:accent2>
        <a:srgbClr val="333399"/>
      </a:accent2>
      <a:accent3>
        <a:srgbClr val="CFD1D8"/>
      </a:accent3>
      <a:accent4>
        <a:srgbClr val="4C483C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 및 부제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lnDef>
  </a:objectDefaults>
  <a:extraClrSchemeLst>
    <a:extraClrScheme>
      <a:clrScheme name="제목 및 부제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빈 페이지">
  <a:themeElements>
    <a:clrScheme name="">
      <a:dk1>
        <a:srgbClr val="5B5648"/>
      </a:dk1>
      <a:lt1>
        <a:srgbClr val="A4A9B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CFD1D8"/>
      </a:accent3>
      <a:accent4>
        <a:srgbClr val="4C483C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빈 페이지">
      <a:majorFont>
        <a:latin typeface="Copperplat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lnDef>
  </a:objectDefaults>
  <a:extraClrSchemeLst>
    <a:extraClrScheme>
      <a:clrScheme name="빈 페이지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구분점">
  <a:themeElements>
    <a:clrScheme name="">
      <a:dk1>
        <a:srgbClr val="5B5648"/>
      </a:dk1>
      <a:lt1>
        <a:srgbClr val="A4A9B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CFD1D8"/>
      </a:accent3>
      <a:accent4>
        <a:srgbClr val="4C483C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구분점">
      <a:majorFont>
        <a:latin typeface="Copperplat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lnDef>
  </a:objectDefaults>
  <a:extraClrSchemeLst>
    <a:extraClrScheme>
      <a:clrScheme name="구분점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제목 및 구분점 - 왼쪽">
  <a:themeElements>
    <a:clrScheme name="">
      <a:dk1>
        <a:srgbClr val="5B5648"/>
      </a:dk1>
      <a:lt1>
        <a:srgbClr val="A4A9B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CFD1D8"/>
      </a:accent3>
      <a:accent4>
        <a:srgbClr val="4C483C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 및 구분점 - 왼쪽">
      <a:majorFont>
        <a:latin typeface="Copperplat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lnDef>
  </a:objectDefaults>
  <a:extraClrSchemeLst>
    <a:extraClrScheme>
      <a:clrScheme name="제목 및 구분점 - 왼쪽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제목 및 구분점 - 2열">
  <a:themeElements>
    <a:clrScheme name="">
      <a:dk1>
        <a:srgbClr val="5B5648"/>
      </a:dk1>
      <a:lt1>
        <a:srgbClr val="A4A9B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CFD1D8"/>
      </a:accent3>
      <a:accent4>
        <a:srgbClr val="4C483C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 및 구분점 - 2열">
      <a:majorFont>
        <a:latin typeface="Copperplat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lnDef>
  </a:objectDefaults>
  <a:extraClrSchemeLst>
    <a:extraClrScheme>
      <a:clrScheme name="제목 및 구분점 - 2열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제목 및 구분점">
  <a:themeElements>
    <a:clrScheme name="">
      <a:dk1>
        <a:srgbClr val="5B5648"/>
      </a:dk1>
      <a:lt1>
        <a:srgbClr val="A4A9B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CFD1D8"/>
      </a:accent3>
      <a:accent4>
        <a:srgbClr val="4C483C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 및 구분점">
      <a:majorFont>
        <a:latin typeface="Copperplat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lnDef>
  </a:objectDefaults>
  <a:extraClrSchemeLst>
    <a:extraClrScheme>
      <a:clrScheme name="제목 및 구분점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제목 및 구분점 - 오른쪽">
  <a:themeElements>
    <a:clrScheme name="">
      <a:dk1>
        <a:srgbClr val="5B5648"/>
      </a:dk1>
      <a:lt1>
        <a:srgbClr val="A4A9B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CFD1D8"/>
      </a:accent3>
      <a:accent4>
        <a:srgbClr val="4C483C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 및 구분점 - 오른쪽">
      <a:majorFont>
        <a:latin typeface="Copperplat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lnDef>
  </a:objectDefaults>
  <a:extraClrSchemeLst>
    <a:extraClrScheme>
      <a:clrScheme name="제목 및 구분점 - 오른쪽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제목 - 상단">
  <a:themeElements>
    <a:clrScheme name="">
      <a:dk1>
        <a:srgbClr val="5B5648"/>
      </a:dk1>
      <a:lt1>
        <a:srgbClr val="A4A9B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CFD1D8"/>
      </a:accent3>
      <a:accent4>
        <a:srgbClr val="4C483C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 - 상단">
      <a:majorFont>
        <a:latin typeface="Copperplat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lnDef>
  </a:objectDefaults>
  <a:extraClrSchemeLst>
    <a:extraClrScheme>
      <a:clrScheme name="제목 - 상단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제목 - 중앙">
  <a:themeElements>
    <a:clrScheme name="">
      <a:dk1>
        <a:srgbClr val="5B5648"/>
      </a:dk1>
      <a:lt1>
        <a:srgbClr val="A4A9B7"/>
      </a:lt1>
      <a:dk2>
        <a:srgbClr val="000000"/>
      </a:dk2>
      <a:lt2>
        <a:srgbClr val="333333"/>
      </a:lt2>
      <a:accent1>
        <a:srgbClr val="BBE0E3"/>
      </a:accent1>
      <a:accent2>
        <a:srgbClr val="333399"/>
      </a:accent2>
      <a:accent3>
        <a:srgbClr val="CFD1D8"/>
      </a:accent3>
      <a:accent4>
        <a:srgbClr val="4C483C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 - 중앙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lnDef>
  </a:objectDefaults>
  <a:extraClrSchemeLst>
    <a:extraClrScheme>
      <a:clrScheme name="제목 - 중앙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제목, 구분점 및 사진">
  <a:themeElements>
    <a:clrScheme name="">
      <a:dk1>
        <a:srgbClr val="5B5648"/>
      </a:dk1>
      <a:lt1>
        <a:srgbClr val="A4A9B7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CFD1D8"/>
      </a:accent3>
      <a:accent4>
        <a:srgbClr val="4C483C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제목, 구분점 및 사진">
      <a:majorFont>
        <a:latin typeface="Copperplate"/>
        <a:ea typeface="ヒラギノ明朝 ProN W3"/>
        <a:cs typeface="ヒラギノ明朝 ProN W3"/>
      </a:majorFont>
      <a:minorFont>
        <a:latin typeface="Baskervill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lnDef>
  </a:objectDefaults>
  <a:extraClrSchemeLst>
    <a:extraClrScheme>
      <a:clrScheme name="제목, 구분점 및 사진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사진 - 수평">
  <a:themeElements>
    <a:clrScheme name="">
      <a:dk1>
        <a:srgbClr val="5B5648"/>
      </a:dk1>
      <a:lt1>
        <a:srgbClr val="A4A9B7"/>
      </a:lt1>
      <a:dk2>
        <a:srgbClr val="000000"/>
      </a:dk2>
      <a:lt2>
        <a:srgbClr val="333333"/>
      </a:lt2>
      <a:accent1>
        <a:srgbClr val="BBE0E3"/>
      </a:accent1>
      <a:accent2>
        <a:srgbClr val="333399"/>
      </a:accent2>
      <a:accent3>
        <a:srgbClr val="CFD1D8"/>
      </a:accent3>
      <a:accent4>
        <a:srgbClr val="4C483C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사진 - 수평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lnDef>
  </a:objectDefaults>
  <a:extraClrSchemeLst>
    <a:extraClrScheme>
      <a:clrScheme name="사진 - 수평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사진 - 수직">
  <a:themeElements>
    <a:clrScheme name="">
      <a:dk1>
        <a:srgbClr val="5B5648"/>
      </a:dk1>
      <a:lt1>
        <a:srgbClr val="A4A9B7"/>
      </a:lt1>
      <a:dk2>
        <a:srgbClr val="000000"/>
      </a:dk2>
      <a:lt2>
        <a:srgbClr val="333333"/>
      </a:lt2>
      <a:accent1>
        <a:srgbClr val="BBE0E3"/>
      </a:accent1>
      <a:accent2>
        <a:srgbClr val="333399"/>
      </a:accent2>
      <a:accent3>
        <a:srgbClr val="CFD1D8"/>
      </a:accent3>
      <a:accent4>
        <a:srgbClr val="4C483C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사진 - 수직">
      <a:majorFont>
        <a:latin typeface="Copperplate"/>
        <a:ea typeface="ヒラギノ明朝 ProN W3"/>
        <a:cs typeface="ヒラギノ明朝 ProN W3"/>
      </a:majorFont>
      <a:minorFont>
        <a:latin typeface="Copperplate"/>
        <a:ea typeface="ヒラギノ明朝 ProN W3"/>
        <a:cs typeface="ヒラギノ明朝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312F27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5B5648"/>
            </a:solidFill>
            <a:effectLst/>
            <a:latin typeface="Baskerville" charset="0"/>
            <a:ea typeface="ヒラギノ明朝 ProN W3" charset="-128"/>
            <a:cs typeface="ヒラギノ明朝 ProN W3" charset="-128"/>
            <a:sym typeface="Baskerville" charset="0"/>
          </a:defRPr>
        </a:defPPr>
      </a:lstStyle>
    </a:lnDef>
  </a:objectDefaults>
  <a:extraClrSchemeLst>
    <a:extraClrScheme>
      <a:clrScheme name="사진 - 수직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Pages>0</Pages>
  <Words>875</Words>
  <Characters>0</Characters>
  <Application>Microsoft Macintosh PowerPoint</Application>
  <PresentationFormat>Custom</PresentationFormat>
  <Lines>0</Lines>
  <Paragraphs>134</Paragraphs>
  <Slides>12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12</vt:i4>
      </vt:variant>
      <vt:variant>
        <vt:lpstr>Slide Titles</vt:lpstr>
      </vt:variant>
      <vt:variant>
        <vt:i4>12</vt:i4>
      </vt:variant>
    </vt:vector>
  </HeadingPairs>
  <TitlesOfParts>
    <vt:vector size="24" baseType="lpstr">
      <vt:lpstr>제목 및 부제</vt:lpstr>
      <vt:lpstr>제목 및 구분점 - 2열</vt:lpstr>
      <vt:lpstr>제목 및 구분점</vt:lpstr>
      <vt:lpstr>제목 및 구분점 - 오른쪽</vt:lpstr>
      <vt:lpstr>제목 - 상단</vt:lpstr>
      <vt:lpstr>제목 - 중앙</vt:lpstr>
      <vt:lpstr>제목, 구분점 및 사진</vt:lpstr>
      <vt:lpstr>사진 - 수평</vt:lpstr>
      <vt:lpstr>사진 - 수직</vt:lpstr>
      <vt:lpstr>빈 페이지</vt:lpstr>
      <vt:lpstr>구분점</vt:lpstr>
      <vt:lpstr>제목 및 구분점 - 왼쪽</vt:lpstr>
      <vt:lpstr>HIM 2004 - 2011 &amp; Beyond</vt:lpstr>
      <vt:lpstr>Chronology</vt:lpstr>
      <vt:lpstr>HIM 2011</vt:lpstr>
      <vt:lpstr>Statistics</vt:lpstr>
      <vt:lpstr>Statistics II</vt:lpstr>
      <vt:lpstr>What did we get in HIM 2011?</vt:lpstr>
      <vt:lpstr>Conclusion of HIM2011</vt:lpstr>
      <vt:lpstr>What to Expect with HIM</vt:lpstr>
      <vt:lpstr>HIM 2010 - 2020</vt:lpstr>
      <vt:lpstr>HIM 2012 (proposed)</vt:lpstr>
      <vt:lpstr>HIM 2011 Final Report</vt:lpstr>
      <vt:lpstr>ATHIC 2012, Pusan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HIM 2004 - 2010 &amp; Beyond</dc:title>
  <dc:subject/>
  <dc:creator/>
  <cp:keywords/>
  <dc:description/>
  <cp:lastModifiedBy>In-Kwon Yoo</cp:lastModifiedBy>
  <cp:revision>9</cp:revision>
  <dcterms:created xsi:type="dcterms:W3CDTF">2010-12-11T02:35:36Z</dcterms:created>
  <dcterms:modified xsi:type="dcterms:W3CDTF">2011-12-09T15:09:16Z</dcterms:modified>
</cp:coreProperties>
</file>