
<file path=[Content_Types].xml><?xml version="1.0" encoding="utf-8"?>
<Types xmlns="http://schemas.openxmlformats.org/package/2006/content-types">
  <Default Extension="fntdata" ContentType="application/x-fontdata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30"/>
  </p:notesMasterIdLst>
  <p:sldIdLst>
    <p:sldId id="445" r:id="rId5"/>
    <p:sldId id="576" r:id="rId6"/>
    <p:sldId id="471" r:id="rId7"/>
    <p:sldId id="2147309182" r:id="rId8"/>
    <p:sldId id="470" r:id="rId9"/>
    <p:sldId id="563" r:id="rId10"/>
    <p:sldId id="532" r:id="rId11"/>
    <p:sldId id="536" r:id="rId12"/>
    <p:sldId id="512" r:id="rId13"/>
    <p:sldId id="2147309176" r:id="rId14"/>
    <p:sldId id="2147309177" r:id="rId15"/>
    <p:sldId id="545" r:id="rId16"/>
    <p:sldId id="555" r:id="rId17"/>
    <p:sldId id="578" r:id="rId18"/>
    <p:sldId id="544" r:id="rId19"/>
    <p:sldId id="549" r:id="rId20"/>
    <p:sldId id="535" r:id="rId21"/>
    <p:sldId id="580" r:id="rId22"/>
    <p:sldId id="516" r:id="rId23"/>
    <p:sldId id="564" r:id="rId24"/>
    <p:sldId id="539" r:id="rId25"/>
    <p:sldId id="573" r:id="rId26"/>
    <p:sldId id="577" r:id="rId27"/>
    <p:sldId id="575" r:id="rId28"/>
    <p:sldId id="509" r:id="rId29"/>
  </p:sldIdLst>
  <p:sldSz cx="9144000" cy="6858000" type="screen4x3"/>
  <p:notesSz cx="6858000" cy="9144000"/>
  <p:embeddedFontLst>
    <p:embeddedFont>
      <p:font typeface="나눔바른고딕" panose="020B0603020101020101" pitchFamily="34" charset="-127"/>
      <p:regular r:id="rId31"/>
      <p:bold r:id="rId32"/>
    </p:embeddedFont>
    <p:embeddedFont>
      <p:font typeface="맑은 고딕" panose="020B0503020000020004" pitchFamily="34" charset="-127"/>
      <p:regular r:id="rId33"/>
      <p:bold r:id="rId34"/>
    </p:embeddedFont>
    <p:embeddedFont>
      <p:font typeface="나눔고딕 ExtraBold" panose="020D0604000000000000" pitchFamily="34" charset="-127"/>
      <p:bold r:id="rId35"/>
    </p:embeddedFont>
    <p:embeddedFont>
      <p:font typeface="나눔스퀘어라운드 Regular" panose="020F0502020204030204" pitchFamily="34" charset="0"/>
      <p:regular r:id="rId36"/>
      <p:bold r:id="rId37"/>
      <p:italic r:id="rId38"/>
      <p:boldItalic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ambria Math" panose="02040503050406030204" pitchFamily="18" charset="0"/>
      <p:regular r:id="rId44"/>
    </p:embeddedFont>
    <p:embeddedFont>
      <p:font typeface="Ubuntu" panose="020B0504030602030204" pitchFamily="34" charset="0"/>
      <p:regular r:id="rId45"/>
      <p:bold r:id="rId46"/>
      <p:italic r:id="rId47"/>
      <p:boldItalic r:id="rId48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이재용(수학과)" initials="이" lastIdx="2" clrIdx="0">
    <p:extLst>
      <p:ext uri="{19B8F6BF-5375-455C-9EA6-DF929625EA0E}">
        <p15:presenceInfo xmlns:p15="http://schemas.microsoft.com/office/powerpoint/2012/main" userId="S::jaeyong@postech.ac.kr::ef6e06e9-7b4b-4f55-bb7a-a670de8c0f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716"/>
    <a:srgbClr val="C65910"/>
    <a:srgbClr val="9DC3E7"/>
    <a:srgbClr val="A5A5A5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A1E7C-3B24-EA42-AFAA-46AD554985FC}" v="4" dt="2022-11-01T03:04:38.95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 autoAdjust="0"/>
    <p:restoredTop sz="92535" autoAdjust="0"/>
  </p:normalViewPr>
  <p:slideViewPr>
    <p:cSldViewPr snapToGrid="0">
      <p:cViewPr varScale="1">
        <p:scale>
          <a:sx n="82" d="100"/>
          <a:sy n="82" d="100"/>
        </p:scale>
        <p:origin x="160" y="8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256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9.fntdata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font" Target="fonts/font17.fntdata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font" Target="fonts/font18.fntdata"/><Relationship Id="rId8" Type="http://schemas.openxmlformats.org/officeDocument/2006/relationships/slide" Target="slides/slide4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20" Type="http://schemas.openxmlformats.org/officeDocument/2006/relationships/slide" Target="slides/slide16.xml"/><Relationship Id="rId41" Type="http://schemas.openxmlformats.org/officeDocument/2006/relationships/font" Target="fonts/font11.fntdata"/><Relationship Id="rId54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49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이재용(수학과)" userId="ef6e06e9-7b4b-4f55-bb7a-a670de8c0f75" providerId="ADAL" clId="{46973B56-3937-EA4E-97EE-AB76C15A5079}"/>
    <pc:docChg chg="undo custSel addSld delSld modSld sldOrd">
      <pc:chgData name="이재용(수학과)" userId="ef6e06e9-7b4b-4f55-bb7a-a670de8c0f75" providerId="ADAL" clId="{46973B56-3937-EA4E-97EE-AB76C15A5079}" dt="2022-05-30T14:42:25.780" v="9491" actId="1076"/>
      <pc:docMkLst>
        <pc:docMk/>
      </pc:docMkLst>
      <pc:sldChg chg="modSp mod">
        <pc:chgData name="이재용(수학과)" userId="ef6e06e9-7b4b-4f55-bb7a-a670de8c0f75" providerId="ADAL" clId="{46973B56-3937-EA4E-97EE-AB76C15A5079}" dt="2022-05-29T10:09:48.390" v="2427" actId="1076"/>
        <pc:sldMkLst>
          <pc:docMk/>
          <pc:sldMk cId="1012087904" sldId="445"/>
        </pc:sldMkLst>
        <pc:spChg chg="mod">
          <ac:chgData name="이재용(수학과)" userId="ef6e06e9-7b4b-4f55-bb7a-a670de8c0f75" providerId="ADAL" clId="{46973B56-3937-EA4E-97EE-AB76C15A5079}" dt="2022-05-29T10:09:48.390" v="2427" actId="1076"/>
          <ac:spMkLst>
            <pc:docMk/>
            <pc:sldMk cId="1012087904" sldId="445"/>
            <ac:spMk id="2" creationId="{756CC002-17A7-8A41-9EC1-43CBE998516B}"/>
          </ac:spMkLst>
        </pc:spChg>
        <pc:spChg chg="mod">
          <ac:chgData name="이재용(수학과)" userId="ef6e06e9-7b4b-4f55-bb7a-a670de8c0f75" providerId="ADAL" clId="{46973B56-3937-EA4E-97EE-AB76C15A5079}" dt="2022-05-29T08:25:20.364" v="30" actId="20577"/>
          <ac:spMkLst>
            <pc:docMk/>
            <pc:sldMk cId="1012087904" sldId="445"/>
            <ac:spMk id="3" creationId="{87D308FA-EC98-054E-925E-23FCD578142A}"/>
          </ac:spMkLst>
        </pc:spChg>
      </pc:sldChg>
      <pc:sldChg chg="modSp mod">
        <pc:chgData name="이재용(수학과)" userId="ef6e06e9-7b4b-4f55-bb7a-a670de8c0f75" providerId="ADAL" clId="{46973B56-3937-EA4E-97EE-AB76C15A5079}" dt="2022-05-30T02:44:22.306" v="2790" actId="404"/>
        <pc:sldMkLst>
          <pc:docMk/>
          <pc:sldMk cId="4071961314" sldId="470"/>
        </pc:sldMkLst>
        <pc:spChg chg="mod">
          <ac:chgData name="이재용(수학과)" userId="ef6e06e9-7b4b-4f55-bb7a-a670de8c0f75" providerId="ADAL" clId="{46973B56-3937-EA4E-97EE-AB76C15A5079}" dt="2022-05-30T02:44:22.306" v="2790" actId="404"/>
          <ac:spMkLst>
            <pc:docMk/>
            <pc:sldMk cId="4071961314" sldId="470"/>
            <ac:spMk id="2" creationId="{C4BD3743-57FD-E048-8D0A-5B4C2FE90377}"/>
          </ac:spMkLst>
        </pc:spChg>
        <pc:spChg chg="mod">
          <ac:chgData name="이재용(수학과)" userId="ef6e06e9-7b4b-4f55-bb7a-a670de8c0f75" providerId="ADAL" clId="{46973B56-3937-EA4E-97EE-AB76C15A5079}" dt="2022-05-29T09:58:00.754" v="1819" actId="20577"/>
          <ac:spMkLst>
            <pc:docMk/>
            <pc:sldMk cId="4071961314" sldId="470"/>
            <ac:spMk id="3" creationId="{6E2C2703-EE0A-AD4E-8C60-23891DD8C015}"/>
          </ac:spMkLst>
        </pc:spChg>
      </pc:sldChg>
      <pc:sldChg chg="addSp delSp modSp mod">
        <pc:chgData name="이재용(수학과)" userId="ef6e06e9-7b4b-4f55-bb7a-a670de8c0f75" providerId="ADAL" clId="{46973B56-3937-EA4E-97EE-AB76C15A5079}" dt="2022-05-30T09:16:05.249" v="5923" actId="20577"/>
        <pc:sldMkLst>
          <pc:docMk/>
          <pc:sldMk cId="3727872808" sldId="471"/>
        </pc:sldMkLst>
        <pc:spChg chg="mod">
          <ac:chgData name="이재용(수학과)" userId="ef6e06e9-7b4b-4f55-bb7a-a670de8c0f75" providerId="ADAL" clId="{46973B56-3937-EA4E-97EE-AB76C15A5079}" dt="2022-05-30T02:44:12.490" v="2786" actId="404"/>
          <ac:spMkLst>
            <pc:docMk/>
            <pc:sldMk cId="3727872808" sldId="471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30T02:40:03.472" v="2779" actId="5793"/>
          <ac:spMkLst>
            <pc:docMk/>
            <pc:sldMk cId="3727872808" sldId="471"/>
            <ac:spMk id="3" creationId="{A1527ECD-25FC-5D4B-9DFC-2589A0997198}"/>
          </ac:spMkLst>
        </pc:spChg>
        <pc:spChg chg="add mod">
          <ac:chgData name="이재용(수학과)" userId="ef6e06e9-7b4b-4f55-bb7a-a670de8c0f75" providerId="ADAL" clId="{46973B56-3937-EA4E-97EE-AB76C15A5079}" dt="2022-05-30T09:16:05.249" v="5923" actId="20577"/>
          <ac:spMkLst>
            <pc:docMk/>
            <pc:sldMk cId="3727872808" sldId="471"/>
            <ac:spMk id="4" creationId="{EFA04CC8-5904-1160-C3FE-03BBBC396B8A}"/>
          </ac:spMkLst>
        </pc:spChg>
        <pc:spChg chg="add mod">
          <ac:chgData name="이재용(수학과)" userId="ef6e06e9-7b4b-4f55-bb7a-a670de8c0f75" providerId="ADAL" clId="{46973B56-3937-EA4E-97EE-AB76C15A5079}" dt="2022-05-30T02:47:21.919" v="2799" actId="1076"/>
          <ac:spMkLst>
            <pc:docMk/>
            <pc:sldMk cId="3727872808" sldId="471"/>
            <ac:spMk id="6" creationId="{C59968B3-8476-145C-ECEB-4385D374BEBD}"/>
          </ac:spMkLst>
        </pc:spChg>
        <pc:picChg chg="add mod">
          <ac:chgData name="이재용(수학과)" userId="ef6e06e9-7b4b-4f55-bb7a-a670de8c0f75" providerId="ADAL" clId="{46973B56-3937-EA4E-97EE-AB76C15A5079}" dt="2022-05-30T02:40:11.129" v="2781" actId="1076"/>
          <ac:picMkLst>
            <pc:docMk/>
            <pc:sldMk cId="3727872808" sldId="471"/>
            <ac:picMk id="5" creationId="{E1A596BE-89F6-E900-3222-6AB24498ED1B}"/>
          </ac:picMkLst>
        </pc:picChg>
        <pc:picChg chg="del mod">
          <ac:chgData name="이재용(수학과)" userId="ef6e06e9-7b4b-4f55-bb7a-a670de8c0f75" providerId="ADAL" clId="{46973B56-3937-EA4E-97EE-AB76C15A5079}" dt="2022-05-30T02:34:39.878" v="2532" actId="478"/>
          <ac:picMkLst>
            <pc:docMk/>
            <pc:sldMk cId="3727872808" sldId="471"/>
            <ac:picMk id="10" creationId="{3C3CC85A-4367-C348-A542-E2D3095A509B}"/>
          </ac:picMkLst>
        </pc:picChg>
      </pc:sldChg>
      <pc:sldChg chg="del">
        <pc:chgData name="이재용(수학과)" userId="ef6e06e9-7b4b-4f55-bb7a-a670de8c0f75" providerId="ADAL" clId="{46973B56-3937-EA4E-97EE-AB76C15A5079}" dt="2022-05-29T09:29:04.942" v="564" actId="2696"/>
        <pc:sldMkLst>
          <pc:docMk/>
          <pc:sldMk cId="2755890287" sldId="472"/>
        </pc:sldMkLst>
      </pc:sldChg>
      <pc:sldChg chg="delSp del mod ord">
        <pc:chgData name="이재용(수학과)" userId="ef6e06e9-7b4b-4f55-bb7a-a670de8c0f75" providerId="ADAL" clId="{46973B56-3937-EA4E-97EE-AB76C15A5079}" dt="2022-05-29T09:55:42.907" v="1728" actId="2696"/>
        <pc:sldMkLst>
          <pc:docMk/>
          <pc:sldMk cId="2598618766" sldId="473"/>
        </pc:sldMkLst>
        <pc:picChg chg="del">
          <ac:chgData name="이재용(수학과)" userId="ef6e06e9-7b4b-4f55-bb7a-a670de8c0f75" providerId="ADAL" clId="{46973B56-3937-EA4E-97EE-AB76C15A5079}" dt="2022-05-29T09:55:33.274" v="1724" actId="21"/>
          <ac:picMkLst>
            <pc:docMk/>
            <pc:sldMk cId="2598618766" sldId="473"/>
            <ac:picMk id="8" creationId="{DF672372-4460-5B4E-A328-01CA278216DD}"/>
          </ac:picMkLst>
        </pc:picChg>
      </pc:sldChg>
      <pc:sldChg chg="addSp delSp modSp del mod">
        <pc:chgData name="이재용(수학과)" userId="ef6e06e9-7b4b-4f55-bb7a-a670de8c0f75" providerId="ADAL" clId="{46973B56-3937-EA4E-97EE-AB76C15A5079}" dt="2022-05-30T02:44:04.018" v="2782" actId="2696"/>
        <pc:sldMkLst>
          <pc:docMk/>
          <pc:sldMk cId="2933204681" sldId="481"/>
        </pc:sldMkLst>
        <pc:spChg chg="del mod">
          <ac:chgData name="이재용(수학과)" userId="ef6e06e9-7b4b-4f55-bb7a-a670de8c0f75" providerId="ADAL" clId="{46973B56-3937-EA4E-97EE-AB76C15A5079}" dt="2022-05-29T09:42:55.265" v="1118" actId="478"/>
          <ac:spMkLst>
            <pc:docMk/>
            <pc:sldMk cId="2933204681" sldId="481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30T02:34:47.342" v="2534" actId="27636"/>
          <ac:spMkLst>
            <pc:docMk/>
            <pc:sldMk cId="2933204681" sldId="481"/>
            <ac:spMk id="3" creationId="{A1527ECD-25FC-5D4B-9DFC-2589A0997198}"/>
          </ac:spMkLst>
        </pc:spChg>
        <pc:spChg chg="add del mod">
          <ac:chgData name="이재용(수학과)" userId="ef6e06e9-7b4b-4f55-bb7a-a670de8c0f75" providerId="ADAL" clId="{46973B56-3937-EA4E-97EE-AB76C15A5079}" dt="2022-05-29T09:42:58.334" v="1120" actId="478"/>
          <ac:spMkLst>
            <pc:docMk/>
            <pc:sldMk cId="2933204681" sldId="481"/>
            <ac:spMk id="6" creationId="{7B559F9C-94C8-A27A-C11C-071134D1B35E}"/>
          </ac:spMkLst>
        </pc:spChg>
        <pc:spChg chg="add mod">
          <ac:chgData name="이재용(수학과)" userId="ef6e06e9-7b4b-4f55-bb7a-a670de8c0f75" providerId="ADAL" clId="{46973B56-3937-EA4E-97EE-AB76C15A5079}" dt="2022-05-29T09:45:08.573" v="1182"/>
          <ac:spMkLst>
            <pc:docMk/>
            <pc:sldMk cId="2933204681" sldId="481"/>
            <ac:spMk id="7" creationId="{86340839-9986-0A3A-0CB9-70C417220D5E}"/>
          </ac:spMkLst>
        </pc:spChg>
        <pc:picChg chg="del mod modCrop">
          <ac:chgData name="이재용(수학과)" userId="ef6e06e9-7b4b-4f55-bb7a-a670de8c0f75" providerId="ADAL" clId="{46973B56-3937-EA4E-97EE-AB76C15A5079}" dt="2022-05-30T02:34:31.756" v="2529" actId="21"/>
          <ac:picMkLst>
            <pc:docMk/>
            <pc:sldMk cId="2933204681" sldId="481"/>
            <ac:picMk id="4" creationId="{9EC90EFE-157D-8E41-9416-18DBF53D3ABE}"/>
          </ac:picMkLst>
        </pc:picChg>
      </pc:sldChg>
      <pc:sldChg chg="addSp delSp modSp mod">
        <pc:chgData name="이재용(수학과)" userId="ef6e06e9-7b4b-4f55-bb7a-a670de8c0f75" providerId="ADAL" clId="{46973B56-3937-EA4E-97EE-AB76C15A5079}" dt="2022-05-30T02:56:53.141" v="2857" actId="20577"/>
        <pc:sldMkLst>
          <pc:docMk/>
          <pc:sldMk cId="2917866707" sldId="482"/>
        </pc:sldMkLst>
        <pc:spChg chg="mod">
          <ac:chgData name="이재용(수학과)" userId="ef6e06e9-7b4b-4f55-bb7a-a670de8c0f75" providerId="ADAL" clId="{46973B56-3937-EA4E-97EE-AB76C15A5079}" dt="2022-05-29T09:54:40.407" v="1661" actId="20577"/>
          <ac:spMkLst>
            <pc:docMk/>
            <pc:sldMk cId="2917866707" sldId="482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46973B56-3937-EA4E-97EE-AB76C15A5079}" dt="2022-05-30T02:54:46.848" v="2802" actId="1076"/>
          <ac:spMkLst>
            <pc:docMk/>
            <pc:sldMk cId="2917866707" sldId="482"/>
            <ac:spMk id="3" creationId="{8D1D5BE8-D4BF-07E4-C24D-419C3C286D32}"/>
          </ac:spMkLst>
        </pc:spChg>
        <pc:spChg chg="mod">
          <ac:chgData name="이재용(수학과)" userId="ef6e06e9-7b4b-4f55-bb7a-a670de8c0f75" providerId="ADAL" clId="{46973B56-3937-EA4E-97EE-AB76C15A5079}" dt="2022-05-30T02:56:53.141" v="2857" actId="20577"/>
          <ac:spMkLst>
            <pc:docMk/>
            <pc:sldMk cId="2917866707" sldId="482"/>
            <ac:spMk id="6" creationId="{4A64570E-8F92-E445-A46B-E07879FC883B}"/>
          </ac:spMkLst>
        </pc:spChg>
        <pc:picChg chg="del">
          <ac:chgData name="이재용(수학과)" userId="ef6e06e9-7b4b-4f55-bb7a-a670de8c0f75" providerId="ADAL" clId="{46973B56-3937-EA4E-97EE-AB76C15A5079}" dt="2022-05-29T09:50:13.240" v="1440" actId="478"/>
          <ac:picMkLst>
            <pc:docMk/>
            <pc:sldMk cId="2917866707" sldId="482"/>
            <ac:picMk id="4" creationId="{692C5DC5-77C0-3D4C-8039-E5DB61C5CD61}"/>
          </ac:picMkLst>
        </pc:picChg>
        <pc:picChg chg="del">
          <ac:chgData name="이재용(수학과)" userId="ef6e06e9-7b4b-4f55-bb7a-a670de8c0f75" providerId="ADAL" clId="{46973B56-3937-EA4E-97EE-AB76C15A5079}" dt="2022-05-29T09:50:13.240" v="1440" actId="478"/>
          <ac:picMkLst>
            <pc:docMk/>
            <pc:sldMk cId="2917866707" sldId="482"/>
            <ac:picMk id="5" creationId="{359F7A9D-42CD-3E41-8CAB-1253BD0C6AAE}"/>
          </ac:picMkLst>
        </pc:picChg>
        <pc:picChg chg="del">
          <ac:chgData name="이재용(수학과)" userId="ef6e06e9-7b4b-4f55-bb7a-a670de8c0f75" providerId="ADAL" clId="{46973B56-3937-EA4E-97EE-AB76C15A5079}" dt="2022-05-29T09:50:13.240" v="1440" actId="478"/>
          <ac:picMkLst>
            <pc:docMk/>
            <pc:sldMk cId="2917866707" sldId="482"/>
            <ac:picMk id="7" creationId="{3F55C51D-EA47-654B-8838-AE33F7701AD9}"/>
          </ac:picMkLst>
        </pc:picChg>
        <pc:picChg chg="add mod">
          <ac:chgData name="이재용(수학과)" userId="ef6e06e9-7b4b-4f55-bb7a-a670de8c0f75" providerId="ADAL" clId="{46973B56-3937-EA4E-97EE-AB76C15A5079}" dt="2022-05-30T02:55:06.490" v="2817" actId="1076"/>
          <ac:picMkLst>
            <pc:docMk/>
            <pc:sldMk cId="2917866707" sldId="482"/>
            <ac:picMk id="8" creationId="{6B3B6EA0-C044-4FD0-8122-7B368F97CAEA}"/>
          </ac:picMkLst>
        </pc:picChg>
        <pc:picChg chg="del">
          <ac:chgData name="이재용(수학과)" userId="ef6e06e9-7b4b-4f55-bb7a-a670de8c0f75" providerId="ADAL" clId="{46973B56-3937-EA4E-97EE-AB76C15A5079}" dt="2022-05-29T09:50:13.240" v="1440" actId="478"/>
          <ac:picMkLst>
            <pc:docMk/>
            <pc:sldMk cId="2917866707" sldId="482"/>
            <ac:picMk id="12" creationId="{A819B5D6-2604-C841-AA01-EF5CC38A3919}"/>
          </ac:picMkLst>
        </pc:picChg>
      </pc:sldChg>
      <pc:sldChg chg="del">
        <pc:chgData name="이재용(수학과)" userId="ef6e06e9-7b4b-4f55-bb7a-a670de8c0f75" providerId="ADAL" clId="{46973B56-3937-EA4E-97EE-AB76C15A5079}" dt="2022-05-30T03:38:31.414" v="2960" actId="2696"/>
        <pc:sldMkLst>
          <pc:docMk/>
          <pc:sldMk cId="2444208481" sldId="511"/>
        </pc:sldMkLst>
      </pc:sldChg>
      <pc:sldChg chg="addSp delSp modSp mod modNotesTx">
        <pc:chgData name="이재용(수학과)" userId="ef6e06e9-7b4b-4f55-bb7a-a670de8c0f75" providerId="ADAL" clId="{46973B56-3937-EA4E-97EE-AB76C15A5079}" dt="2022-05-30T07:50:36.370" v="5277" actId="20577"/>
        <pc:sldMkLst>
          <pc:docMk/>
          <pc:sldMk cId="2178533020" sldId="512"/>
        </pc:sldMkLst>
        <pc:spChg chg="mod">
          <ac:chgData name="이재용(수학과)" userId="ef6e06e9-7b4b-4f55-bb7a-a670de8c0f75" providerId="ADAL" clId="{46973B56-3937-EA4E-97EE-AB76C15A5079}" dt="2022-05-30T06:55:49.908" v="4026"/>
          <ac:spMkLst>
            <pc:docMk/>
            <pc:sldMk cId="2178533020" sldId="512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46973B56-3937-EA4E-97EE-AB76C15A5079}" dt="2022-05-30T07:34:59.635" v="4795" actId="1038"/>
          <ac:spMkLst>
            <pc:docMk/>
            <pc:sldMk cId="2178533020" sldId="512"/>
            <ac:spMk id="4" creationId="{5A77616D-F669-A77C-34A1-EFA86BECBE1E}"/>
          </ac:spMkLst>
        </pc:spChg>
        <pc:spChg chg="del">
          <ac:chgData name="이재용(수학과)" userId="ef6e06e9-7b4b-4f55-bb7a-a670de8c0f75" providerId="ADAL" clId="{46973B56-3937-EA4E-97EE-AB76C15A5079}" dt="2022-05-30T05:11:58.789" v="3011" actId="478"/>
          <ac:spMkLst>
            <pc:docMk/>
            <pc:sldMk cId="2178533020" sldId="512"/>
            <ac:spMk id="7" creationId="{12AB8F1F-F2DF-864E-B91E-C6B4B25D567B}"/>
          </ac:spMkLst>
        </pc:spChg>
        <pc:spChg chg="add mod">
          <ac:chgData name="이재용(수학과)" userId="ef6e06e9-7b4b-4f55-bb7a-a670de8c0f75" providerId="ADAL" clId="{46973B56-3937-EA4E-97EE-AB76C15A5079}" dt="2022-05-30T07:34:42.706" v="4782" actId="1076"/>
          <ac:spMkLst>
            <pc:docMk/>
            <pc:sldMk cId="2178533020" sldId="512"/>
            <ac:spMk id="8" creationId="{575B621B-AA40-4625-F200-3E8326994F69}"/>
          </ac:spMkLst>
        </pc:spChg>
        <pc:spChg chg="add mod">
          <ac:chgData name="이재용(수학과)" userId="ef6e06e9-7b4b-4f55-bb7a-a670de8c0f75" providerId="ADAL" clId="{46973B56-3937-EA4E-97EE-AB76C15A5079}" dt="2022-05-30T07:06:46.503" v="4145" actId="1076"/>
          <ac:spMkLst>
            <pc:docMk/>
            <pc:sldMk cId="2178533020" sldId="512"/>
            <ac:spMk id="10" creationId="{B71E89AD-B50B-DACD-346B-DE061B2ADBFB}"/>
          </ac:spMkLst>
        </pc:spChg>
        <pc:spChg chg="add mod">
          <ac:chgData name="이재용(수학과)" userId="ef6e06e9-7b4b-4f55-bb7a-a670de8c0f75" providerId="ADAL" clId="{46973B56-3937-EA4E-97EE-AB76C15A5079}" dt="2022-05-30T07:23:52.117" v="4435" actId="207"/>
          <ac:spMkLst>
            <pc:docMk/>
            <pc:sldMk cId="2178533020" sldId="512"/>
            <ac:spMk id="11" creationId="{A0C67A19-841C-D486-50DC-CE22B3470154}"/>
          </ac:spMkLst>
        </pc:spChg>
        <pc:spChg chg="mod">
          <ac:chgData name="이재용(수학과)" userId="ef6e06e9-7b4b-4f55-bb7a-a670de8c0f75" providerId="ADAL" clId="{46973B56-3937-EA4E-97EE-AB76C15A5079}" dt="2022-05-30T07:25:34.094" v="4439" actId="1076"/>
          <ac:spMkLst>
            <pc:docMk/>
            <pc:sldMk cId="2178533020" sldId="512"/>
            <ac:spMk id="12" creationId="{72211E1D-842A-364A-9553-2868A05BA2D5}"/>
          </ac:spMkLst>
        </pc:spChg>
        <pc:spChg chg="del mod">
          <ac:chgData name="이재용(수학과)" userId="ef6e06e9-7b4b-4f55-bb7a-a670de8c0f75" providerId="ADAL" clId="{46973B56-3937-EA4E-97EE-AB76C15A5079}" dt="2022-05-30T07:32:57.592" v="4740" actId="478"/>
          <ac:spMkLst>
            <pc:docMk/>
            <pc:sldMk cId="2178533020" sldId="512"/>
            <ac:spMk id="18" creationId="{BE067423-0CFA-534B-AFE3-8E6FF7A39490}"/>
          </ac:spMkLst>
        </pc:spChg>
        <pc:picChg chg="add del mod modCrop">
          <ac:chgData name="이재용(수학과)" userId="ef6e06e9-7b4b-4f55-bb7a-a670de8c0f75" providerId="ADAL" clId="{46973B56-3937-EA4E-97EE-AB76C15A5079}" dt="2022-05-30T07:25:30.193" v="4437" actId="1076"/>
          <ac:picMkLst>
            <pc:docMk/>
            <pc:sldMk cId="2178533020" sldId="512"/>
            <ac:picMk id="3" creationId="{E24C7E23-E679-AC4F-AA5A-BCDEF70C8D3B}"/>
          </ac:picMkLst>
        </pc:picChg>
        <pc:picChg chg="del mod">
          <ac:chgData name="이재용(수학과)" userId="ef6e06e9-7b4b-4f55-bb7a-a670de8c0f75" providerId="ADAL" clId="{46973B56-3937-EA4E-97EE-AB76C15A5079}" dt="2022-05-30T07:32:54.089" v="4739" actId="478"/>
          <ac:picMkLst>
            <pc:docMk/>
            <pc:sldMk cId="2178533020" sldId="512"/>
            <ac:picMk id="9" creationId="{2BD58269-FCF7-7C48-82BD-D4CDD0995ADA}"/>
          </ac:picMkLst>
        </pc:picChg>
      </pc:sldChg>
      <pc:sldChg chg="addSp delSp modSp mod">
        <pc:chgData name="이재용(수학과)" userId="ef6e06e9-7b4b-4f55-bb7a-a670de8c0f75" providerId="ADAL" clId="{46973B56-3937-EA4E-97EE-AB76C15A5079}" dt="2022-05-30T11:28:05.176" v="6991" actId="478"/>
        <pc:sldMkLst>
          <pc:docMk/>
          <pc:sldMk cId="4173260205" sldId="516"/>
        </pc:sldMkLst>
        <pc:spChg chg="mod">
          <ac:chgData name="이재용(수학과)" userId="ef6e06e9-7b4b-4f55-bb7a-a670de8c0f75" providerId="ADAL" clId="{46973B56-3937-EA4E-97EE-AB76C15A5079}" dt="2022-05-29T10:04:04.040" v="2039" actId="20577"/>
          <ac:spMkLst>
            <pc:docMk/>
            <pc:sldMk cId="4173260205" sldId="516"/>
            <ac:spMk id="2" creationId="{B7B0A75E-243E-A44F-A6A7-2ABC8343045B}"/>
          </ac:spMkLst>
        </pc:spChg>
        <pc:spChg chg="add del mod">
          <ac:chgData name="이재용(수학과)" userId="ef6e06e9-7b4b-4f55-bb7a-a670de8c0f75" providerId="ADAL" clId="{46973B56-3937-EA4E-97EE-AB76C15A5079}" dt="2022-05-30T11:09:11.709" v="6875" actId="767"/>
          <ac:spMkLst>
            <pc:docMk/>
            <pc:sldMk cId="4173260205" sldId="516"/>
            <ac:spMk id="3" creationId="{F1A8F609-2540-2490-FE0A-AF466AEA162C}"/>
          </ac:spMkLst>
        </pc:spChg>
        <pc:spChg chg="add mod">
          <ac:chgData name="이재용(수학과)" userId="ef6e06e9-7b4b-4f55-bb7a-a670de8c0f75" providerId="ADAL" clId="{46973B56-3937-EA4E-97EE-AB76C15A5079}" dt="2022-05-30T11:04:05.287" v="6866" actId="404"/>
          <ac:spMkLst>
            <pc:docMk/>
            <pc:sldMk cId="4173260205" sldId="516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46973B56-3937-EA4E-97EE-AB76C15A5079}" dt="2022-05-30T11:28:05.176" v="6991" actId="478"/>
          <ac:spMkLst>
            <pc:docMk/>
            <pc:sldMk cId="4173260205" sldId="516"/>
            <ac:spMk id="5" creationId="{C389F955-F36D-E466-4189-CDBC65A2B57E}"/>
          </ac:spMkLst>
        </pc:spChg>
        <pc:spChg chg="add mod">
          <ac:chgData name="이재용(수학과)" userId="ef6e06e9-7b4b-4f55-bb7a-a670de8c0f75" providerId="ADAL" clId="{46973B56-3937-EA4E-97EE-AB76C15A5079}" dt="2022-05-30T11:18:10.975" v="6908" actId="1037"/>
          <ac:spMkLst>
            <pc:docMk/>
            <pc:sldMk cId="4173260205" sldId="516"/>
            <ac:spMk id="10" creationId="{A1796E96-1D27-AF34-3179-D94F5DECBA70}"/>
          </ac:spMkLst>
        </pc:spChg>
        <pc:spChg chg="del">
          <ac:chgData name="이재용(수학과)" userId="ef6e06e9-7b4b-4f55-bb7a-a670de8c0f75" providerId="ADAL" clId="{46973B56-3937-EA4E-97EE-AB76C15A5079}" dt="2022-05-29T10:04:14.283" v="2041" actId="478"/>
          <ac:spMkLst>
            <pc:docMk/>
            <pc:sldMk cId="4173260205" sldId="516"/>
            <ac:spMk id="11" creationId="{3544E24C-259E-0B40-9A2D-CF33F635224A}"/>
          </ac:spMkLst>
        </pc:spChg>
        <pc:spChg chg="del">
          <ac:chgData name="이재용(수학과)" userId="ef6e06e9-7b4b-4f55-bb7a-a670de8c0f75" providerId="ADAL" clId="{46973B56-3937-EA4E-97EE-AB76C15A5079}" dt="2022-05-29T10:04:14.283" v="2041" actId="478"/>
          <ac:spMkLst>
            <pc:docMk/>
            <pc:sldMk cId="4173260205" sldId="516"/>
            <ac:spMk id="16" creationId="{538D0A8E-3B9D-904C-81B2-D3CFE76C8096}"/>
          </ac:spMkLst>
        </pc:spChg>
        <pc:picChg chg="add del mod">
          <ac:chgData name="이재용(수학과)" userId="ef6e06e9-7b4b-4f55-bb7a-a670de8c0f75" providerId="ADAL" clId="{46973B56-3937-EA4E-97EE-AB76C15A5079}" dt="2022-05-30T11:25:40.415" v="6941" actId="478"/>
          <ac:picMkLst>
            <pc:docMk/>
            <pc:sldMk cId="4173260205" sldId="516"/>
            <ac:picMk id="7" creationId="{B25C49F8-7EA9-9097-BD29-B8512B9CB93D}"/>
          </ac:picMkLst>
        </pc:picChg>
        <pc:picChg chg="add del mod">
          <ac:chgData name="이재용(수학과)" userId="ef6e06e9-7b4b-4f55-bb7a-a670de8c0f75" providerId="ADAL" clId="{46973B56-3937-EA4E-97EE-AB76C15A5079}" dt="2022-05-30T11:25:38.732" v="6939" actId="478"/>
          <ac:picMkLst>
            <pc:docMk/>
            <pc:sldMk cId="4173260205" sldId="516"/>
            <ac:picMk id="9" creationId="{B58757BE-D4A6-AD46-210C-1360B179CE83}"/>
          </ac:picMkLst>
        </pc:picChg>
        <pc:picChg chg="del">
          <ac:chgData name="이재용(수학과)" userId="ef6e06e9-7b4b-4f55-bb7a-a670de8c0f75" providerId="ADAL" clId="{46973B56-3937-EA4E-97EE-AB76C15A5079}" dt="2022-05-29T10:04:08.612" v="2040" actId="478"/>
          <ac:picMkLst>
            <pc:docMk/>
            <pc:sldMk cId="4173260205" sldId="516"/>
            <ac:picMk id="10" creationId="{36F04692-0475-EA40-A96F-2D21C008F5C9}"/>
          </ac:picMkLst>
        </pc:picChg>
        <pc:picChg chg="add del mod">
          <ac:chgData name="이재용(수학과)" userId="ef6e06e9-7b4b-4f55-bb7a-a670de8c0f75" providerId="ADAL" clId="{46973B56-3937-EA4E-97EE-AB76C15A5079}" dt="2022-05-30T11:02:51.141" v="6824" actId="1076"/>
          <ac:picMkLst>
            <pc:docMk/>
            <pc:sldMk cId="4173260205" sldId="516"/>
            <ac:picMk id="2050" creationId="{EF69A2AF-0AE2-FAA2-9BA0-5D30EC67DA89}"/>
          </ac:picMkLst>
        </pc:picChg>
        <pc:cxnChg chg="del">
          <ac:chgData name="이재용(수학과)" userId="ef6e06e9-7b4b-4f55-bb7a-a670de8c0f75" providerId="ADAL" clId="{46973B56-3937-EA4E-97EE-AB76C15A5079}" dt="2022-05-29T10:04:14.283" v="2041" actId="478"/>
          <ac:cxnSpMkLst>
            <pc:docMk/>
            <pc:sldMk cId="4173260205" sldId="516"/>
            <ac:cxnSpMk id="14" creationId="{E2C4C134-C241-734C-8241-F43B61E10732}"/>
          </ac:cxnSpMkLst>
        </pc:cxnChg>
      </pc:sldChg>
      <pc:sldChg chg="modSp del mod">
        <pc:chgData name="이재용(수학과)" userId="ef6e06e9-7b4b-4f55-bb7a-a670de8c0f75" providerId="ADAL" clId="{46973B56-3937-EA4E-97EE-AB76C15A5079}" dt="2022-05-29T10:11:53.437" v="2521" actId="2696"/>
        <pc:sldMkLst>
          <pc:docMk/>
          <pc:sldMk cId="1939189878" sldId="519"/>
        </pc:sldMkLst>
        <pc:spChg chg="mod">
          <ac:chgData name="이재용(수학과)" userId="ef6e06e9-7b4b-4f55-bb7a-a670de8c0f75" providerId="ADAL" clId="{46973B56-3937-EA4E-97EE-AB76C15A5079}" dt="2022-05-29T10:05:24.698" v="2150" actId="20577"/>
          <ac:spMkLst>
            <pc:docMk/>
            <pc:sldMk cId="1939189878" sldId="519"/>
            <ac:spMk id="6" creationId="{3C3C6068-2043-0242-A19F-A6A497619691}"/>
          </ac:spMkLst>
        </pc:spChg>
      </pc:sldChg>
      <pc:sldChg chg="delSp modSp del mod">
        <pc:chgData name="이재용(수학과)" userId="ef6e06e9-7b4b-4f55-bb7a-a670de8c0f75" providerId="ADAL" clId="{46973B56-3937-EA4E-97EE-AB76C15A5079}" dt="2022-05-30T10:56:55.396" v="6708" actId="2696"/>
        <pc:sldMkLst>
          <pc:docMk/>
          <pc:sldMk cId="3197683496" sldId="520"/>
        </pc:sldMkLst>
        <pc:spChg chg="del mod">
          <ac:chgData name="이재용(수학과)" userId="ef6e06e9-7b4b-4f55-bb7a-a670de8c0f75" providerId="ADAL" clId="{46973B56-3937-EA4E-97EE-AB76C15A5079}" dt="2022-05-30T10:25:33.928" v="6381" actId="21"/>
          <ac:spMkLst>
            <pc:docMk/>
            <pc:sldMk cId="3197683496" sldId="520"/>
            <ac:spMk id="4" creationId="{76D1D2E9-75B0-9649-8C77-6D3AD51B1081}"/>
          </ac:spMkLst>
        </pc:spChg>
        <pc:picChg chg="del mod">
          <ac:chgData name="이재용(수학과)" userId="ef6e06e9-7b4b-4f55-bb7a-a670de8c0f75" providerId="ADAL" clId="{46973B56-3937-EA4E-97EE-AB76C15A5079}" dt="2022-05-30T10:25:33.928" v="6381" actId="21"/>
          <ac:picMkLst>
            <pc:docMk/>
            <pc:sldMk cId="3197683496" sldId="520"/>
            <ac:picMk id="7" creationId="{F25A4521-4805-CC42-AE86-F9020D8B888A}"/>
          </ac:picMkLst>
        </pc:picChg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1738746428" sldId="521"/>
        </pc:sldMkLst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1428833667" sldId="522"/>
        </pc:sldMkLst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1156834868" sldId="524"/>
        </pc:sldMkLst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246918676" sldId="525"/>
        </pc:sldMkLst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893120579" sldId="526"/>
        </pc:sldMkLst>
      </pc:sldChg>
      <pc:sldChg chg="del">
        <pc:chgData name="이재용(수학과)" userId="ef6e06e9-7b4b-4f55-bb7a-a670de8c0f75" providerId="ADAL" clId="{46973B56-3937-EA4E-97EE-AB76C15A5079}" dt="2022-05-29T10:04:37.687" v="2081" actId="2696"/>
        <pc:sldMkLst>
          <pc:docMk/>
          <pc:sldMk cId="1771597608" sldId="527"/>
        </pc:sldMkLst>
      </pc:sldChg>
      <pc:sldChg chg="addSp delSp modSp add del mod">
        <pc:chgData name="이재용(수학과)" userId="ef6e06e9-7b4b-4f55-bb7a-a670de8c0f75" providerId="ADAL" clId="{46973B56-3937-EA4E-97EE-AB76C15A5079}" dt="2022-05-29T09:45:35.330" v="1187" actId="15"/>
        <pc:sldMkLst>
          <pc:docMk/>
          <pc:sldMk cId="2994916096" sldId="528"/>
        </pc:sldMkLst>
        <pc:spChg chg="mod">
          <ac:chgData name="이재용(수학과)" userId="ef6e06e9-7b4b-4f55-bb7a-a670de8c0f75" providerId="ADAL" clId="{46973B56-3937-EA4E-97EE-AB76C15A5079}" dt="2022-05-29T09:19:51.514" v="367" actId="20577"/>
          <ac:spMkLst>
            <pc:docMk/>
            <pc:sldMk cId="2994916096" sldId="528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29T09:45:35.330" v="1187" actId="15"/>
          <ac:spMkLst>
            <pc:docMk/>
            <pc:sldMk cId="2994916096" sldId="528"/>
            <ac:spMk id="3" creationId="{A1527ECD-25FC-5D4B-9DFC-2589A0997198}"/>
          </ac:spMkLst>
        </pc:spChg>
        <pc:spChg chg="add del mod">
          <ac:chgData name="이재용(수학과)" userId="ef6e06e9-7b4b-4f55-bb7a-a670de8c0f75" providerId="ADAL" clId="{46973B56-3937-EA4E-97EE-AB76C15A5079}" dt="2022-05-29T09:27:06.279" v="380" actId="767"/>
          <ac:spMkLst>
            <pc:docMk/>
            <pc:sldMk cId="2994916096" sldId="528"/>
            <ac:spMk id="5" creationId="{44E8C9EE-19E8-017D-B38B-4790518A02DB}"/>
          </ac:spMkLst>
        </pc:spChg>
        <pc:picChg chg="del">
          <ac:chgData name="이재용(수학과)" userId="ef6e06e9-7b4b-4f55-bb7a-a670de8c0f75" providerId="ADAL" clId="{46973B56-3937-EA4E-97EE-AB76C15A5079}" dt="2022-05-29T09:26:47.833" v="378" actId="478"/>
          <ac:picMkLst>
            <pc:docMk/>
            <pc:sldMk cId="2994916096" sldId="528"/>
            <ac:picMk id="4" creationId="{9EC90EFE-157D-8E41-9416-18DBF53D3ABE}"/>
          </ac:picMkLst>
        </pc:picChg>
      </pc:sldChg>
      <pc:sldChg chg="add del">
        <pc:chgData name="이재용(수학과)" userId="ef6e06e9-7b4b-4f55-bb7a-a670de8c0f75" providerId="ADAL" clId="{46973B56-3937-EA4E-97EE-AB76C15A5079}" dt="2022-05-29T09:19:09.890" v="307" actId="2696"/>
        <pc:sldMkLst>
          <pc:docMk/>
          <pc:sldMk cId="4083150019" sldId="528"/>
        </pc:sldMkLst>
      </pc:sldChg>
      <pc:sldChg chg="addSp delSp modSp add mod setBg">
        <pc:chgData name="이재용(수학과)" userId="ef6e06e9-7b4b-4f55-bb7a-a670de8c0f75" providerId="ADAL" clId="{46973B56-3937-EA4E-97EE-AB76C15A5079}" dt="2022-05-30T14:04:20.689" v="9012" actId="1076"/>
        <pc:sldMkLst>
          <pc:docMk/>
          <pc:sldMk cId="2204063954" sldId="529"/>
        </pc:sldMkLst>
        <pc:spChg chg="mod">
          <ac:chgData name="이재용(수학과)" userId="ef6e06e9-7b4b-4f55-bb7a-a670de8c0f75" providerId="ADAL" clId="{46973B56-3937-EA4E-97EE-AB76C15A5079}" dt="2022-05-30T02:44:17.459" v="2787" actId="404"/>
          <ac:spMkLst>
            <pc:docMk/>
            <pc:sldMk cId="2204063954" sldId="529"/>
            <ac:spMk id="2" creationId="{C4BD3743-57FD-E048-8D0A-5B4C2FE90377}"/>
          </ac:spMkLst>
        </pc:spChg>
        <pc:spChg chg="mod">
          <ac:chgData name="이재용(수학과)" userId="ef6e06e9-7b4b-4f55-bb7a-a670de8c0f75" providerId="ADAL" clId="{46973B56-3937-EA4E-97EE-AB76C15A5079}" dt="2022-05-30T14:03:01.188" v="8981" actId="20577"/>
          <ac:spMkLst>
            <pc:docMk/>
            <pc:sldMk cId="2204063954" sldId="529"/>
            <ac:spMk id="3" creationId="{6E2C2703-EE0A-AD4E-8C60-23891DD8C015}"/>
          </ac:spMkLst>
        </pc:spChg>
        <pc:spChg chg="add del mod">
          <ac:chgData name="이재용(수학과)" userId="ef6e06e9-7b4b-4f55-bb7a-a670de8c0f75" providerId="ADAL" clId="{46973B56-3937-EA4E-97EE-AB76C15A5079}" dt="2022-05-29T09:41:23.983" v="1075"/>
          <ac:spMkLst>
            <pc:docMk/>
            <pc:sldMk cId="2204063954" sldId="529"/>
            <ac:spMk id="4" creationId="{DDFAEE6E-264A-91C2-ECDF-4E48050538F1}"/>
          </ac:spMkLst>
        </pc:spChg>
        <pc:spChg chg="add mod">
          <ac:chgData name="이재용(수학과)" userId="ef6e06e9-7b4b-4f55-bb7a-a670de8c0f75" providerId="ADAL" clId="{46973B56-3937-EA4E-97EE-AB76C15A5079}" dt="2022-05-30T14:04:20.689" v="9012" actId="1076"/>
          <ac:spMkLst>
            <pc:docMk/>
            <pc:sldMk cId="2204063954" sldId="529"/>
            <ac:spMk id="5" creationId="{84BFC602-4CEC-1C5B-967C-BD14190427BE}"/>
          </ac:spMkLst>
        </pc:spChg>
        <pc:spChg chg="add del">
          <ac:chgData name="이재용(수학과)" userId="ef6e06e9-7b4b-4f55-bb7a-a670de8c0f75" providerId="ADAL" clId="{46973B56-3937-EA4E-97EE-AB76C15A5079}" dt="2022-05-30T02:33:33.926" v="2524" actId="26606"/>
          <ac:spMkLst>
            <pc:docMk/>
            <pc:sldMk cId="2204063954" sldId="529"/>
            <ac:spMk id="9" creationId="{C232B152-3720-4D3B-97ED-45CE5483F16F}"/>
          </ac:spMkLst>
        </pc:spChg>
        <pc:spChg chg="add mod">
          <ac:chgData name="이재용(수학과)" userId="ef6e06e9-7b4b-4f55-bb7a-a670de8c0f75" providerId="ADAL" clId="{46973B56-3937-EA4E-97EE-AB76C15A5079}" dt="2022-05-30T14:03:23.458" v="8988" actId="1076"/>
          <ac:spMkLst>
            <pc:docMk/>
            <pc:sldMk cId="2204063954" sldId="529"/>
            <ac:spMk id="10" creationId="{9038758D-AE13-8D5E-C535-276ADC3A7209}"/>
          </ac:spMkLst>
        </pc:spChg>
        <pc:spChg chg="add del">
          <ac:chgData name="이재용(수학과)" userId="ef6e06e9-7b4b-4f55-bb7a-a670de8c0f75" providerId="ADAL" clId="{46973B56-3937-EA4E-97EE-AB76C15A5079}" dt="2022-05-30T02:33:33.926" v="2524" actId="26606"/>
          <ac:spMkLst>
            <pc:docMk/>
            <pc:sldMk cId="2204063954" sldId="529"/>
            <ac:spMk id="11" creationId="{11BAB570-FF10-4E96-8A3F-FA9804702B89}"/>
          </ac:spMkLst>
        </pc:spChg>
        <pc:spChg chg="add mod">
          <ac:chgData name="이재용(수학과)" userId="ef6e06e9-7b4b-4f55-bb7a-a670de8c0f75" providerId="ADAL" clId="{46973B56-3937-EA4E-97EE-AB76C15A5079}" dt="2022-05-30T14:03:13.208" v="8985" actId="1076"/>
          <ac:spMkLst>
            <pc:docMk/>
            <pc:sldMk cId="2204063954" sldId="529"/>
            <ac:spMk id="12" creationId="{CA5EB8B6-CE8C-40F5-92CD-6DBD249742F3}"/>
          </ac:spMkLst>
        </pc:spChg>
        <pc:spChg chg="add del">
          <ac:chgData name="이재용(수학과)" userId="ef6e06e9-7b4b-4f55-bb7a-a670de8c0f75" providerId="ADAL" clId="{46973B56-3937-EA4E-97EE-AB76C15A5079}" dt="2022-05-30T02:33:33.926" v="2524" actId="26606"/>
          <ac:spMkLst>
            <pc:docMk/>
            <pc:sldMk cId="2204063954" sldId="529"/>
            <ac:spMk id="13" creationId="{4B9FAFB2-BEB5-4848-8018-BCAD99E2E1AA}"/>
          </ac:spMkLst>
        </pc:spChg>
        <pc:spChg chg="add mod">
          <ac:chgData name="이재용(수학과)" userId="ef6e06e9-7b4b-4f55-bb7a-a670de8c0f75" providerId="ADAL" clId="{46973B56-3937-EA4E-97EE-AB76C15A5079}" dt="2022-05-30T14:03:13.208" v="8985" actId="1076"/>
          <ac:spMkLst>
            <pc:docMk/>
            <pc:sldMk cId="2204063954" sldId="529"/>
            <ac:spMk id="14" creationId="{6229E5D0-FE80-D44B-22FE-5E6397B2F38A}"/>
          </ac:spMkLst>
        </pc:spChg>
        <pc:spChg chg="add mod">
          <ac:chgData name="이재용(수학과)" userId="ef6e06e9-7b4b-4f55-bb7a-a670de8c0f75" providerId="ADAL" clId="{46973B56-3937-EA4E-97EE-AB76C15A5079}" dt="2022-05-30T14:03:13.208" v="8985" actId="1076"/>
          <ac:spMkLst>
            <pc:docMk/>
            <pc:sldMk cId="2204063954" sldId="529"/>
            <ac:spMk id="15" creationId="{8115E3FC-FDA1-E720-C9EB-67A5E4CB3B0A}"/>
          </ac:spMkLst>
        </pc:spChg>
        <pc:picChg chg="add mod">
          <ac:chgData name="이재용(수학과)" userId="ef6e06e9-7b4b-4f55-bb7a-a670de8c0f75" providerId="ADAL" clId="{46973B56-3937-EA4E-97EE-AB76C15A5079}" dt="2022-05-30T14:04:15.906" v="9011" actId="1076"/>
          <ac:picMkLst>
            <pc:docMk/>
            <pc:sldMk cId="2204063954" sldId="529"/>
            <ac:picMk id="4" creationId="{79884DA6-D194-86C0-5CCF-A5E0A502E8C5}"/>
          </ac:picMkLst>
        </pc:picChg>
        <pc:cxnChg chg="add mod">
          <ac:chgData name="이재용(수학과)" userId="ef6e06e9-7b4b-4f55-bb7a-a670de8c0f75" providerId="ADAL" clId="{46973B56-3937-EA4E-97EE-AB76C15A5079}" dt="2022-05-30T14:03:31.207" v="8990" actId="14100"/>
          <ac:cxnSpMkLst>
            <pc:docMk/>
            <pc:sldMk cId="2204063954" sldId="529"/>
            <ac:cxnSpMk id="16" creationId="{A9D0A2E3-4220-AECA-4D64-7ECD7C2CE9C5}"/>
          </ac:cxnSpMkLst>
        </pc:cxnChg>
        <pc:cxnChg chg="add mod">
          <ac:chgData name="이재용(수학과)" userId="ef6e06e9-7b4b-4f55-bb7a-a670de8c0f75" providerId="ADAL" clId="{46973B56-3937-EA4E-97EE-AB76C15A5079}" dt="2022-05-30T14:04:00.794" v="9009" actId="1038"/>
          <ac:cxnSpMkLst>
            <pc:docMk/>
            <pc:sldMk cId="2204063954" sldId="529"/>
            <ac:cxnSpMk id="17" creationId="{5C427057-D021-51CC-E4F2-24E02935DD9F}"/>
          </ac:cxnSpMkLst>
        </pc:cxnChg>
        <pc:cxnChg chg="add mod">
          <ac:chgData name="이재용(수학과)" userId="ef6e06e9-7b4b-4f55-bb7a-a670de8c0f75" providerId="ADAL" clId="{46973B56-3937-EA4E-97EE-AB76C15A5079}" dt="2022-05-30T14:03:13.208" v="8985" actId="1076"/>
          <ac:cxnSpMkLst>
            <pc:docMk/>
            <pc:sldMk cId="2204063954" sldId="529"/>
            <ac:cxnSpMk id="18" creationId="{B89F7358-A65F-81BA-61CF-306D6D138261}"/>
          </ac:cxnSpMkLst>
        </pc:cxnChg>
      </pc:sldChg>
      <pc:sldChg chg="addSp delSp modSp add mod">
        <pc:chgData name="이재용(수학과)" userId="ef6e06e9-7b4b-4f55-bb7a-a670de8c0f75" providerId="ADAL" clId="{46973B56-3937-EA4E-97EE-AB76C15A5079}" dt="2022-05-30T14:42:25.780" v="9491" actId="1076"/>
        <pc:sldMkLst>
          <pc:docMk/>
          <pc:sldMk cId="744450686" sldId="530"/>
        </pc:sldMkLst>
        <pc:spChg chg="mod">
          <ac:chgData name="이재용(수학과)" userId="ef6e06e9-7b4b-4f55-bb7a-a670de8c0f75" providerId="ADAL" clId="{46973B56-3937-EA4E-97EE-AB76C15A5079}" dt="2022-05-29T10:02:12.720" v="1953" actId="20577"/>
          <ac:spMkLst>
            <pc:docMk/>
            <pc:sldMk cId="744450686" sldId="530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46973B56-3937-EA4E-97EE-AB76C15A5079}" dt="2022-05-30T05:16:15.416" v="3056" actId="255"/>
          <ac:spMkLst>
            <pc:docMk/>
            <pc:sldMk cId="744450686" sldId="530"/>
            <ac:spMk id="3" creationId="{0C7D025F-3093-7033-69D5-C554206E8ED8}"/>
          </ac:spMkLst>
        </pc:spChg>
        <pc:spChg chg="add mod">
          <ac:chgData name="이재용(수학과)" userId="ef6e06e9-7b4b-4f55-bb7a-a670de8c0f75" providerId="ADAL" clId="{46973B56-3937-EA4E-97EE-AB76C15A5079}" dt="2022-05-30T14:31:11.931" v="9457" actId="404"/>
          <ac:spMkLst>
            <pc:docMk/>
            <pc:sldMk cId="744450686" sldId="530"/>
            <ac:spMk id="5" creationId="{50A4902B-DE89-FD12-A314-1ED81B362F50}"/>
          </ac:spMkLst>
        </pc:spChg>
        <pc:spChg chg="del mod">
          <ac:chgData name="이재용(수학과)" userId="ef6e06e9-7b4b-4f55-bb7a-a670de8c0f75" providerId="ADAL" clId="{46973B56-3937-EA4E-97EE-AB76C15A5079}" dt="2022-05-29T10:02:39.924" v="1971" actId="478"/>
          <ac:spMkLst>
            <pc:docMk/>
            <pc:sldMk cId="744450686" sldId="530"/>
            <ac:spMk id="6" creationId="{4A64570E-8F92-E445-A46B-E07879FC883B}"/>
          </ac:spMkLst>
        </pc:spChg>
        <pc:spChg chg="add mod">
          <ac:chgData name="이재용(수학과)" userId="ef6e06e9-7b4b-4f55-bb7a-a670de8c0f75" providerId="ADAL" clId="{46973B56-3937-EA4E-97EE-AB76C15A5079}" dt="2022-05-30T14:23:09.558" v="9291" actId="14100"/>
          <ac:spMkLst>
            <pc:docMk/>
            <pc:sldMk cId="744450686" sldId="530"/>
            <ac:spMk id="6" creationId="{85D49CC2-DBCC-524B-9233-C57A04103B79}"/>
          </ac:spMkLst>
        </pc:spChg>
        <pc:spChg chg="add mod">
          <ac:chgData name="이재용(수학과)" userId="ef6e06e9-7b4b-4f55-bb7a-a670de8c0f75" providerId="ADAL" clId="{46973B56-3937-EA4E-97EE-AB76C15A5079}" dt="2022-05-30T14:27:05.996" v="9409" actId="1076"/>
          <ac:spMkLst>
            <pc:docMk/>
            <pc:sldMk cId="744450686" sldId="530"/>
            <ac:spMk id="8" creationId="{40080037-A022-B898-2E0F-83C33A50505C}"/>
          </ac:spMkLst>
        </pc:spChg>
        <pc:spChg chg="add mod">
          <ac:chgData name="이재용(수학과)" userId="ef6e06e9-7b4b-4f55-bb7a-a670de8c0f75" providerId="ADAL" clId="{46973B56-3937-EA4E-97EE-AB76C15A5079}" dt="2022-05-30T14:41:20.847" v="9487" actId="1076"/>
          <ac:spMkLst>
            <pc:docMk/>
            <pc:sldMk cId="744450686" sldId="530"/>
            <ac:spMk id="9" creationId="{6427135C-C0F9-2C7D-820C-A53900257E28}"/>
          </ac:spMkLst>
        </pc:spChg>
        <pc:picChg chg="del mod">
          <ac:chgData name="이재용(수학과)" userId="ef6e06e9-7b4b-4f55-bb7a-a670de8c0f75" providerId="ADAL" clId="{46973B56-3937-EA4E-97EE-AB76C15A5079}" dt="2022-05-29T10:02:23.830" v="1955" actId="478"/>
          <ac:picMkLst>
            <pc:docMk/>
            <pc:sldMk cId="744450686" sldId="530"/>
            <ac:picMk id="4" creationId="{692C5DC5-77C0-3D4C-8039-E5DB61C5CD61}"/>
          </ac:picMkLst>
        </pc:picChg>
        <pc:picChg chg="del mod">
          <ac:chgData name="이재용(수학과)" userId="ef6e06e9-7b4b-4f55-bb7a-a670de8c0f75" providerId="ADAL" clId="{46973B56-3937-EA4E-97EE-AB76C15A5079}" dt="2022-05-29T10:02:24.273" v="1956" actId="478"/>
          <ac:picMkLst>
            <pc:docMk/>
            <pc:sldMk cId="744450686" sldId="530"/>
            <ac:picMk id="5" creationId="{359F7A9D-42CD-3E41-8CAB-1253BD0C6AAE}"/>
          </ac:picMkLst>
        </pc:picChg>
        <pc:picChg chg="add mod">
          <ac:chgData name="이재용(수학과)" userId="ef6e06e9-7b4b-4f55-bb7a-a670de8c0f75" providerId="ADAL" clId="{46973B56-3937-EA4E-97EE-AB76C15A5079}" dt="2022-05-30T14:27:03.013" v="9408" actId="1076"/>
          <ac:picMkLst>
            <pc:docMk/>
            <pc:sldMk cId="744450686" sldId="530"/>
            <ac:picMk id="7" creationId="{2F27AF3F-C5AA-E7A9-9684-353D7715BD65}"/>
          </ac:picMkLst>
        </pc:picChg>
        <pc:picChg chg="del mod">
          <ac:chgData name="이재용(수학과)" userId="ef6e06e9-7b4b-4f55-bb7a-a670de8c0f75" providerId="ADAL" clId="{46973B56-3937-EA4E-97EE-AB76C15A5079}" dt="2022-05-29T10:02:24.827" v="1957" actId="478"/>
          <ac:picMkLst>
            <pc:docMk/>
            <pc:sldMk cId="744450686" sldId="530"/>
            <ac:picMk id="7" creationId="{3F55C51D-EA47-654B-8838-AE33F7701AD9}"/>
          </ac:picMkLst>
        </pc:picChg>
        <pc:picChg chg="del mod">
          <ac:chgData name="이재용(수학과)" userId="ef6e06e9-7b4b-4f55-bb7a-a670de8c0f75" providerId="ADAL" clId="{46973B56-3937-EA4E-97EE-AB76C15A5079}" dt="2022-05-29T10:02:18.801" v="1954" actId="478"/>
          <ac:picMkLst>
            <pc:docMk/>
            <pc:sldMk cId="744450686" sldId="530"/>
            <ac:picMk id="12" creationId="{A819B5D6-2604-C841-AA01-EF5CC38A3919}"/>
          </ac:picMkLst>
        </pc:picChg>
        <pc:picChg chg="add mod">
          <ac:chgData name="이재용(수학과)" userId="ef6e06e9-7b4b-4f55-bb7a-a670de8c0f75" providerId="ADAL" clId="{46973B56-3937-EA4E-97EE-AB76C15A5079}" dt="2022-05-30T14:42:25.780" v="9491" actId="1076"/>
          <ac:picMkLst>
            <pc:docMk/>
            <pc:sldMk cId="744450686" sldId="530"/>
            <ac:picMk id="13" creationId="{FCD71B92-95D2-10EE-3682-A1C03695C773}"/>
          </ac:picMkLst>
        </pc:picChg>
        <pc:cxnChg chg="add del mod">
          <ac:chgData name="이재용(수학과)" userId="ef6e06e9-7b4b-4f55-bb7a-a670de8c0f75" providerId="ADAL" clId="{46973B56-3937-EA4E-97EE-AB76C15A5079}" dt="2022-05-30T14:11:59.849" v="9052"/>
          <ac:cxnSpMkLst>
            <pc:docMk/>
            <pc:sldMk cId="744450686" sldId="530"/>
            <ac:cxnSpMk id="4" creationId="{4D8254DB-DE4C-D590-1EB7-E04E4B972B68}"/>
          </ac:cxnSpMkLst>
        </pc:cxnChg>
        <pc:cxnChg chg="add mod">
          <ac:chgData name="이재용(수학과)" userId="ef6e06e9-7b4b-4f55-bb7a-a670de8c0f75" providerId="ADAL" clId="{46973B56-3937-EA4E-97EE-AB76C15A5079}" dt="2022-05-30T14:41:26.448" v="9488" actId="14100"/>
          <ac:cxnSpMkLst>
            <pc:docMk/>
            <pc:sldMk cId="744450686" sldId="530"/>
            <ac:cxnSpMk id="10" creationId="{F2F8A033-6C4A-81DB-8119-CBA48EA0B23B}"/>
          </ac:cxnSpMkLst>
        </pc:cxnChg>
      </pc:sldChg>
      <pc:sldChg chg="addSp modSp add mod modNotesTx">
        <pc:chgData name="이재용(수학과)" userId="ef6e06e9-7b4b-4f55-bb7a-a670de8c0f75" providerId="ADAL" clId="{46973B56-3937-EA4E-97EE-AB76C15A5079}" dt="2022-05-30T06:13:35.005" v="3122" actId="20577"/>
        <pc:sldMkLst>
          <pc:docMk/>
          <pc:sldMk cId="4102779555" sldId="531"/>
        </pc:sldMkLst>
        <pc:spChg chg="mod">
          <ac:chgData name="이재용(수학과)" userId="ef6e06e9-7b4b-4f55-bb7a-a670de8c0f75" providerId="ADAL" clId="{46973B56-3937-EA4E-97EE-AB76C15A5079}" dt="2022-05-29T09:54:59.512" v="1707" actId="20577"/>
          <ac:spMkLst>
            <pc:docMk/>
            <pc:sldMk cId="4102779555" sldId="531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30T03:16:06.755" v="2885" actId="20577"/>
          <ac:spMkLst>
            <pc:docMk/>
            <pc:sldMk cId="4102779555" sldId="531"/>
            <ac:spMk id="6" creationId="{4A64570E-8F92-E445-A46B-E07879FC883B}"/>
          </ac:spMkLst>
        </pc:spChg>
        <pc:picChg chg="add mod">
          <ac:chgData name="이재용(수학과)" userId="ef6e06e9-7b4b-4f55-bb7a-a670de8c0f75" providerId="ADAL" clId="{46973B56-3937-EA4E-97EE-AB76C15A5079}" dt="2022-05-30T05:56:13.434" v="3062" actId="14100"/>
          <ac:picMkLst>
            <pc:docMk/>
            <pc:sldMk cId="4102779555" sldId="531"/>
            <ac:picMk id="3" creationId="{62017C12-1822-0992-DD76-E0EBB911027F}"/>
          </ac:picMkLst>
        </pc:picChg>
        <pc:picChg chg="add mod">
          <ac:chgData name="이재용(수학과)" userId="ef6e06e9-7b4b-4f55-bb7a-a670de8c0f75" providerId="ADAL" clId="{46973B56-3937-EA4E-97EE-AB76C15A5079}" dt="2022-05-30T06:05:40.502" v="3066" actId="14100"/>
          <ac:picMkLst>
            <pc:docMk/>
            <pc:sldMk cId="4102779555" sldId="531"/>
            <ac:picMk id="4" creationId="{BE6AEB3A-2B61-5E48-90F6-C37354AD76C0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29T09:54:33.565" v="1644" actId="1076"/>
        <pc:sldMkLst>
          <pc:docMk/>
          <pc:sldMk cId="1743954097" sldId="532"/>
        </pc:sldMkLst>
        <pc:spChg chg="del">
          <ac:chgData name="이재용(수학과)" userId="ef6e06e9-7b4b-4f55-bb7a-a670de8c0f75" providerId="ADAL" clId="{46973B56-3937-EA4E-97EE-AB76C15A5079}" dt="2022-05-29T09:53:36.783" v="1577" actId="478"/>
          <ac:spMkLst>
            <pc:docMk/>
            <pc:sldMk cId="1743954097" sldId="532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29T09:54:33.565" v="1644" actId="1076"/>
          <ac:spMkLst>
            <pc:docMk/>
            <pc:sldMk cId="1743954097" sldId="532"/>
            <ac:spMk id="3" creationId="{A1527ECD-25FC-5D4B-9DFC-2589A0997198}"/>
          </ac:spMkLst>
        </pc:spChg>
        <pc:spChg chg="add del mod">
          <ac:chgData name="이재용(수학과)" userId="ef6e06e9-7b4b-4f55-bb7a-a670de8c0f75" providerId="ADAL" clId="{46973B56-3937-EA4E-97EE-AB76C15A5079}" dt="2022-05-29T09:53:44.225" v="1581" actId="478"/>
          <ac:spMkLst>
            <pc:docMk/>
            <pc:sldMk cId="1743954097" sldId="532"/>
            <ac:spMk id="5" creationId="{4F92323E-710A-6F37-CBFE-936486D5A9F2}"/>
          </ac:spMkLst>
        </pc:spChg>
      </pc:sldChg>
      <pc:sldChg chg="addSp delSp modSp add mod">
        <pc:chgData name="이재용(수학과)" userId="ef6e06e9-7b4b-4f55-bb7a-a670de8c0f75" providerId="ADAL" clId="{46973B56-3937-EA4E-97EE-AB76C15A5079}" dt="2022-05-30T06:34:17.933" v="3666" actId="1076"/>
        <pc:sldMkLst>
          <pc:docMk/>
          <pc:sldMk cId="2008809793" sldId="533"/>
        </pc:sldMkLst>
        <pc:spChg chg="add del mod">
          <ac:chgData name="이재용(수학과)" userId="ef6e06e9-7b4b-4f55-bb7a-a670de8c0f75" providerId="ADAL" clId="{46973B56-3937-EA4E-97EE-AB76C15A5079}" dt="2022-05-30T03:20:20.851" v="2890" actId="767"/>
          <ac:spMkLst>
            <pc:docMk/>
            <pc:sldMk cId="2008809793" sldId="533"/>
            <ac:spMk id="3" creationId="{D3FEB296-9559-0D0D-33C3-079A23D9CCAA}"/>
          </ac:spMkLst>
        </pc:spChg>
        <pc:spChg chg="add mod">
          <ac:chgData name="이재용(수학과)" userId="ef6e06e9-7b4b-4f55-bb7a-a670de8c0f75" providerId="ADAL" clId="{46973B56-3937-EA4E-97EE-AB76C15A5079}" dt="2022-05-30T06:34:17.933" v="3666" actId="1076"/>
          <ac:spMkLst>
            <pc:docMk/>
            <pc:sldMk cId="2008809793" sldId="533"/>
            <ac:spMk id="4" creationId="{424A24D0-3C00-EC18-420C-8489DB9207D7}"/>
          </ac:spMkLst>
        </pc:spChg>
        <pc:spChg chg="mod">
          <ac:chgData name="이재용(수학과)" userId="ef6e06e9-7b4b-4f55-bb7a-a670de8c0f75" providerId="ADAL" clId="{46973B56-3937-EA4E-97EE-AB76C15A5079}" dt="2022-05-30T06:31:48.222" v="3660" actId="20577"/>
          <ac:spMkLst>
            <pc:docMk/>
            <pc:sldMk cId="2008809793" sldId="533"/>
            <ac:spMk id="6" creationId="{4A64570E-8F92-E445-A46B-E07879FC883B}"/>
          </ac:spMkLst>
        </pc:spChg>
      </pc:sldChg>
      <pc:sldChg chg="addSp delSp modSp add mod">
        <pc:chgData name="이재용(수학과)" userId="ef6e06e9-7b4b-4f55-bb7a-a670de8c0f75" providerId="ADAL" clId="{46973B56-3937-EA4E-97EE-AB76C15A5079}" dt="2022-05-30T07:54:11.146" v="5321" actId="1037"/>
        <pc:sldMkLst>
          <pc:docMk/>
          <pc:sldMk cId="2188284687" sldId="534"/>
        </pc:sldMkLst>
        <pc:spChg chg="mod">
          <ac:chgData name="이재용(수학과)" userId="ef6e06e9-7b4b-4f55-bb7a-a670de8c0f75" providerId="ADAL" clId="{46973B56-3937-EA4E-97EE-AB76C15A5079}" dt="2022-05-30T07:07:21.522" v="4159"/>
          <ac:spMkLst>
            <pc:docMk/>
            <pc:sldMk cId="2188284687" sldId="534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46973B56-3937-EA4E-97EE-AB76C15A5079}" dt="2022-05-30T07:05:54.173" v="4128" actId="478"/>
          <ac:spMkLst>
            <pc:docMk/>
            <pc:sldMk cId="2188284687" sldId="534"/>
            <ac:spMk id="7" creationId="{12AB8F1F-F2DF-864E-B91E-C6B4B25D567B}"/>
          </ac:spMkLst>
        </pc:spChg>
        <pc:spChg chg="add mod">
          <ac:chgData name="이재용(수학과)" userId="ef6e06e9-7b4b-4f55-bb7a-a670de8c0f75" providerId="ADAL" clId="{46973B56-3937-EA4E-97EE-AB76C15A5079}" dt="2022-05-30T07:52:06.838" v="5283" actId="14100"/>
          <ac:spMkLst>
            <pc:docMk/>
            <pc:sldMk cId="2188284687" sldId="534"/>
            <ac:spMk id="8" creationId="{475AFBA4-6322-F573-B690-A0980B4A1CE1}"/>
          </ac:spMkLst>
        </pc:spChg>
        <pc:spChg chg="add del mod">
          <ac:chgData name="이재용(수학과)" userId="ef6e06e9-7b4b-4f55-bb7a-a670de8c0f75" providerId="ADAL" clId="{46973B56-3937-EA4E-97EE-AB76C15A5079}" dt="2022-05-30T07:06:33.512" v="4138"/>
          <ac:spMkLst>
            <pc:docMk/>
            <pc:sldMk cId="2188284687" sldId="534"/>
            <ac:spMk id="10" creationId="{D2A3F6BE-76B0-80E3-8777-327A6773EC8B}"/>
          </ac:spMkLst>
        </pc:spChg>
        <pc:spChg chg="add del mod">
          <ac:chgData name="이재용(수학과)" userId="ef6e06e9-7b4b-4f55-bb7a-a670de8c0f75" providerId="ADAL" clId="{46973B56-3937-EA4E-97EE-AB76C15A5079}" dt="2022-05-30T07:06:57.987" v="4149"/>
          <ac:spMkLst>
            <pc:docMk/>
            <pc:sldMk cId="2188284687" sldId="534"/>
            <ac:spMk id="11" creationId="{F49B40BD-B282-3377-5DFF-72136E8C1318}"/>
          </ac:spMkLst>
        </pc:spChg>
        <pc:spChg chg="del">
          <ac:chgData name="이재용(수학과)" userId="ef6e06e9-7b4b-4f55-bb7a-a670de8c0f75" providerId="ADAL" clId="{46973B56-3937-EA4E-97EE-AB76C15A5079}" dt="2022-05-30T07:05:54.173" v="4128" actId="478"/>
          <ac:spMkLst>
            <pc:docMk/>
            <pc:sldMk cId="2188284687" sldId="534"/>
            <ac:spMk id="12" creationId="{72211E1D-842A-364A-9553-2868A05BA2D5}"/>
          </ac:spMkLst>
        </pc:spChg>
        <pc:spChg chg="add del mod">
          <ac:chgData name="이재용(수학과)" userId="ef6e06e9-7b4b-4f55-bb7a-a670de8c0f75" providerId="ADAL" clId="{46973B56-3937-EA4E-97EE-AB76C15A5079}" dt="2022-05-30T07:35:07.392" v="4797" actId="478"/>
          <ac:spMkLst>
            <pc:docMk/>
            <pc:sldMk cId="2188284687" sldId="534"/>
            <ac:spMk id="14" creationId="{C4817D25-3C10-D32C-57AF-2585C7F17063}"/>
          </ac:spMkLst>
        </pc:spChg>
        <pc:spChg chg="add del mod">
          <ac:chgData name="이재용(수학과)" userId="ef6e06e9-7b4b-4f55-bb7a-a670de8c0f75" providerId="ADAL" clId="{46973B56-3937-EA4E-97EE-AB76C15A5079}" dt="2022-05-30T07:35:07.392" v="4797" actId="478"/>
          <ac:spMkLst>
            <pc:docMk/>
            <pc:sldMk cId="2188284687" sldId="534"/>
            <ac:spMk id="15" creationId="{A9ED2D55-7A14-C46F-3CE3-61B541C83171}"/>
          </ac:spMkLst>
        </pc:spChg>
        <pc:spChg chg="add mod">
          <ac:chgData name="이재용(수학과)" userId="ef6e06e9-7b4b-4f55-bb7a-a670de8c0f75" providerId="ADAL" clId="{46973B56-3937-EA4E-97EE-AB76C15A5079}" dt="2022-05-30T07:35:29.890" v="4819" actId="20577"/>
          <ac:spMkLst>
            <pc:docMk/>
            <pc:sldMk cId="2188284687" sldId="534"/>
            <ac:spMk id="16" creationId="{45EADE36-DAE4-E2A4-EF36-2225CA514604}"/>
          </ac:spMkLst>
        </pc:spChg>
        <pc:spChg chg="add mod">
          <ac:chgData name="이재용(수학과)" userId="ef6e06e9-7b4b-4f55-bb7a-a670de8c0f75" providerId="ADAL" clId="{46973B56-3937-EA4E-97EE-AB76C15A5079}" dt="2022-05-30T07:35:07.851" v="4798"/>
          <ac:spMkLst>
            <pc:docMk/>
            <pc:sldMk cId="2188284687" sldId="534"/>
            <ac:spMk id="17" creationId="{FE08F1D7-1B0A-5DD7-8AA9-08389B74BA88}"/>
          </ac:spMkLst>
        </pc:spChg>
        <pc:spChg chg="del">
          <ac:chgData name="이재용(수학과)" userId="ef6e06e9-7b4b-4f55-bb7a-a670de8c0f75" providerId="ADAL" clId="{46973B56-3937-EA4E-97EE-AB76C15A5079}" dt="2022-05-30T07:05:54.173" v="4128" actId="478"/>
          <ac:spMkLst>
            <pc:docMk/>
            <pc:sldMk cId="2188284687" sldId="534"/>
            <ac:spMk id="18" creationId="{BE067423-0CFA-534B-AFE3-8E6FF7A39490}"/>
          </ac:spMkLst>
        </pc:spChg>
        <pc:spChg chg="add mod">
          <ac:chgData name="이재용(수학과)" userId="ef6e06e9-7b4b-4f55-bb7a-a670de8c0f75" providerId="ADAL" clId="{46973B56-3937-EA4E-97EE-AB76C15A5079}" dt="2022-05-30T07:53:06.168" v="5295" actId="1076"/>
          <ac:spMkLst>
            <pc:docMk/>
            <pc:sldMk cId="2188284687" sldId="534"/>
            <ac:spMk id="19" creationId="{016F105F-F2E7-8F23-1353-DD8842BDE7D4}"/>
          </ac:spMkLst>
        </pc:spChg>
        <pc:spChg chg="add mod">
          <ac:chgData name="이재용(수학과)" userId="ef6e06e9-7b4b-4f55-bb7a-a670de8c0f75" providerId="ADAL" clId="{46973B56-3937-EA4E-97EE-AB76C15A5079}" dt="2022-05-30T07:52:14.552" v="5285" actId="1076"/>
          <ac:spMkLst>
            <pc:docMk/>
            <pc:sldMk cId="2188284687" sldId="534"/>
            <ac:spMk id="20" creationId="{ED42A97F-E0E8-B67B-EE32-4C74AF30317D}"/>
          </ac:spMkLst>
        </pc:spChg>
        <pc:spChg chg="add mod">
          <ac:chgData name="이재용(수학과)" userId="ef6e06e9-7b4b-4f55-bb7a-a670de8c0f75" providerId="ADAL" clId="{46973B56-3937-EA4E-97EE-AB76C15A5079}" dt="2022-05-30T07:54:11.146" v="5321" actId="1037"/>
          <ac:spMkLst>
            <pc:docMk/>
            <pc:sldMk cId="2188284687" sldId="534"/>
            <ac:spMk id="22" creationId="{91D4236E-C58C-79BC-C576-962ECD4B82CB}"/>
          </ac:spMkLst>
        </pc:spChg>
        <pc:picChg chg="del">
          <ac:chgData name="이재용(수학과)" userId="ef6e06e9-7b4b-4f55-bb7a-a670de8c0f75" providerId="ADAL" clId="{46973B56-3937-EA4E-97EE-AB76C15A5079}" dt="2022-05-30T07:05:54.173" v="4128" actId="478"/>
          <ac:picMkLst>
            <pc:docMk/>
            <pc:sldMk cId="2188284687" sldId="534"/>
            <ac:picMk id="3" creationId="{E24C7E23-E679-AC4F-AA5A-BCDEF70C8D3B}"/>
          </ac:picMkLst>
        </pc:picChg>
        <pc:picChg chg="add mod modCrop">
          <ac:chgData name="이재용(수학과)" userId="ef6e06e9-7b4b-4f55-bb7a-a670de8c0f75" providerId="ADAL" clId="{46973B56-3937-EA4E-97EE-AB76C15A5079}" dt="2022-05-30T07:53:25.217" v="5301" actId="1076"/>
          <ac:picMkLst>
            <pc:docMk/>
            <pc:sldMk cId="2188284687" sldId="534"/>
            <ac:picMk id="4" creationId="{5AEA1123-E41E-6105-C1D4-5CC810513F48}"/>
          </ac:picMkLst>
        </pc:picChg>
        <pc:picChg chg="del">
          <ac:chgData name="이재용(수학과)" userId="ef6e06e9-7b4b-4f55-bb7a-a670de8c0f75" providerId="ADAL" clId="{46973B56-3937-EA4E-97EE-AB76C15A5079}" dt="2022-05-30T07:05:56.173" v="4129" actId="478"/>
          <ac:picMkLst>
            <pc:docMk/>
            <pc:sldMk cId="2188284687" sldId="534"/>
            <ac:picMk id="9" creationId="{2BD58269-FCF7-7C48-82BD-D4CDD0995ADA}"/>
          </ac:picMkLst>
        </pc:picChg>
        <pc:picChg chg="add del mod">
          <ac:chgData name="이재용(수학과)" userId="ef6e06e9-7b4b-4f55-bb7a-a670de8c0f75" providerId="ADAL" clId="{46973B56-3937-EA4E-97EE-AB76C15A5079}" dt="2022-05-30T07:35:07.392" v="4797" actId="478"/>
          <ac:picMkLst>
            <pc:docMk/>
            <pc:sldMk cId="2188284687" sldId="534"/>
            <ac:picMk id="13" creationId="{22822991-C679-124E-F5E2-849CB5E4A0D0}"/>
          </ac:picMkLst>
        </pc:picChg>
        <pc:picChg chg="add mod modCrop">
          <ac:chgData name="이재용(수학과)" userId="ef6e06e9-7b4b-4f55-bb7a-a670de8c0f75" providerId="ADAL" clId="{46973B56-3937-EA4E-97EE-AB76C15A5079}" dt="2022-05-30T07:53:26.233" v="5302" actId="1076"/>
          <ac:picMkLst>
            <pc:docMk/>
            <pc:sldMk cId="2188284687" sldId="534"/>
            <ac:picMk id="21" creationId="{B537970A-6CBD-A842-84C5-4CC591B7A792}"/>
          </ac:picMkLst>
        </pc:picChg>
      </pc:sldChg>
      <pc:sldChg chg="modSp add mod">
        <pc:chgData name="이재용(수학과)" userId="ef6e06e9-7b4b-4f55-bb7a-a670de8c0f75" providerId="ADAL" clId="{46973B56-3937-EA4E-97EE-AB76C15A5079}" dt="2022-05-30T11:28:01.798" v="6989" actId="20577"/>
        <pc:sldMkLst>
          <pc:docMk/>
          <pc:sldMk cId="1374609904" sldId="535"/>
        </pc:sldMkLst>
        <pc:spChg chg="mod">
          <ac:chgData name="이재용(수학과)" userId="ef6e06e9-7b4b-4f55-bb7a-a670de8c0f75" providerId="ADAL" clId="{46973B56-3937-EA4E-97EE-AB76C15A5079}" dt="2022-05-30T11:28:01.798" v="6989" actId="20577"/>
          <ac:spMkLst>
            <pc:docMk/>
            <pc:sldMk cId="1374609904" sldId="535"/>
            <ac:spMk id="3" creationId="{A1527ECD-25FC-5D4B-9DFC-2589A0997198}"/>
          </ac:spMkLst>
        </pc:spChg>
      </pc:sldChg>
      <pc:sldChg chg="addSp delSp modSp add mod">
        <pc:chgData name="이재용(수학과)" userId="ef6e06e9-7b4b-4f55-bb7a-a670de8c0f75" providerId="ADAL" clId="{46973B56-3937-EA4E-97EE-AB76C15A5079}" dt="2022-05-30T07:06:26.359" v="4136" actId="14100"/>
        <pc:sldMkLst>
          <pc:docMk/>
          <pc:sldMk cId="464286993" sldId="536"/>
        </pc:sldMkLst>
        <pc:spChg chg="mod">
          <ac:chgData name="이재용(수학과)" userId="ef6e06e9-7b4b-4f55-bb7a-a670de8c0f75" providerId="ADAL" clId="{46973B56-3937-EA4E-97EE-AB76C15A5079}" dt="2022-05-30T03:36:15.121" v="2959" actId="20577"/>
          <ac:spMkLst>
            <pc:docMk/>
            <pc:sldMk cId="464286993" sldId="536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46973B56-3937-EA4E-97EE-AB76C15A5079}" dt="2022-05-30T07:06:16.339" v="4133" actId="403"/>
          <ac:spMkLst>
            <pc:docMk/>
            <pc:sldMk cId="464286993" sldId="536"/>
            <ac:spMk id="3" creationId="{DB100129-54BB-B121-5E8F-71566F0A86E6}"/>
          </ac:spMkLst>
        </pc:spChg>
        <pc:spChg chg="mod">
          <ac:chgData name="이재용(수학과)" userId="ef6e06e9-7b4b-4f55-bb7a-a670de8c0f75" providerId="ADAL" clId="{46973B56-3937-EA4E-97EE-AB76C15A5079}" dt="2022-05-30T07:00:24.895" v="4070" actId="20577"/>
          <ac:spMkLst>
            <pc:docMk/>
            <pc:sldMk cId="464286993" sldId="536"/>
            <ac:spMk id="6" creationId="{4A64570E-8F92-E445-A46B-E07879FC883B}"/>
          </ac:spMkLst>
        </pc:spChg>
        <pc:spChg chg="add mod">
          <ac:chgData name="이재용(수학과)" userId="ef6e06e9-7b4b-4f55-bb7a-a670de8c0f75" providerId="ADAL" clId="{46973B56-3937-EA4E-97EE-AB76C15A5079}" dt="2022-05-30T07:06:26.359" v="4136" actId="14100"/>
          <ac:spMkLst>
            <pc:docMk/>
            <pc:sldMk cId="464286993" sldId="536"/>
            <ac:spMk id="8" creationId="{9F7FE035-8E54-F128-063F-9A6A5DB7CA37}"/>
          </ac:spMkLst>
        </pc:spChg>
        <pc:spChg chg="add mod">
          <ac:chgData name="이재용(수학과)" userId="ef6e06e9-7b4b-4f55-bb7a-a670de8c0f75" providerId="ADAL" clId="{46973B56-3937-EA4E-97EE-AB76C15A5079}" dt="2022-05-30T07:00:30.429" v="4071" actId="1076"/>
          <ac:spMkLst>
            <pc:docMk/>
            <pc:sldMk cId="464286993" sldId="536"/>
            <ac:spMk id="9" creationId="{5BAE966B-E52E-559A-B362-B14BDD04B3A6}"/>
          </ac:spMkLst>
        </pc:spChg>
        <pc:spChg chg="add mod">
          <ac:chgData name="이재용(수학과)" userId="ef6e06e9-7b4b-4f55-bb7a-a670de8c0f75" providerId="ADAL" clId="{46973B56-3937-EA4E-97EE-AB76C15A5079}" dt="2022-05-30T07:00:33.512" v="4072" actId="1076"/>
          <ac:spMkLst>
            <pc:docMk/>
            <pc:sldMk cId="464286993" sldId="536"/>
            <ac:spMk id="10" creationId="{934EA054-2140-3683-F2E4-E9A2D984C6DC}"/>
          </ac:spMkLst>
        </pc:spChg>
        <pc:spChg chg="add mod">
          <ac:chgData name="이재용(수학과)" userId="ef6e06e9-7b4b-4f55-bb7a-a670de8c0f75" providerId="ADAL" clId="{46973B56-3937-EA4E-97EE-AB76C15A5079}" dt="2022-05-30T07:01:37.448" v="4078" actId="14100"/>
          <ac:spMkLst>
            <pc:docMk/>
            <pc:sldMk cId="464286993" sldId="536"/>
            <ac:spMk id="11" creationId="{890285E0-9704-67B7-906A-D4973D572C43}"/>
          </ac:spMkLst>
        </pc:spChg>
        <pc:picChg chg="del mod">
          <ac:chgData name="이재용(수학과)" userId="ef6e06e9-7b4b-4f55-bb7a-a670de8c0f75" providerId="ADAL" clId="{46973B56-3937-EA4E-97EE-AB76C15A5079}" dt="2022-05-30T06:52:19.377" v="3996" actId="478"/>
          <ac:picMkLst>
            <pc:docMk/>
            <pc:sldMk cId="464286993" sldId="536"/>
            <ac:picMk id="4" creationId="{692C5DC5-77C0-3D4C-8039-E5DB61C5CD61}"/>
          </ac:picMkLst>
        </pc:picChg>
        <pc:picChg chg="del mod">
          <ac:chgData name="이재용(수학과)" userId="ef6e06e9-7b4b-4f55-bb7a-a670de8c0f75" providerId="ADAL" clId="{46973B56-3937-EA4E-97EE-AB76C15A5079}" dt="2022-05-30T06:52:18.267" v="3995" actId="478"/>
          <ac:picMkLst>
            <pc:docMk/>
            <pc:sldMk cId="464286993" sldId="536"/>
            <ac:picMk id="5" creationId="{359F7A9D-42CD-3E41-8CAB-1253BD0C6AAE}"/>
          </ac:picMkLst>
        </pc:picChg>
        <pc:picChg chg="del mod">
          <ac:chgData name="이재용(수학과)" userId="ef6e06e9-7b4b-4f55-bb7a-a670de8c0f75" providerId="ADAL" clId="{46973B56-3937-EA4E-97EE-AB76C15A5079}" dt="2022-05-30T06:52:17.697" v="3994" actId="478"/>
          <ac:picMkLst>
            <pc:docMk/>
            <pc:sldMk cId="464286993" sldId="536"/>
            <ac:picMk id="7" creationId="{3F55C51D-EA47-654B-8838-AE33F7701AD9}"/>
          </ac:picMkLst>
        </pc:picChg>
        <pc:picChg chg="mod">
          <ac:chgData name="이재용(수학과)" userId="ef6e06e9-7b4b-4f55-bb7a-a670de8c0f75" providerId="ADAL" clId="{46973B56-3937-EA4E-97EE-AB76C15A5079}" dt="2022-05-30T07:00:37.562" v="4073" actId="1076"/>
          <ac:picMkLst>
            <pc:docMk/>
            <pc:sldMk cId="464286993" sldId="536"/>
            <ac:picMk id="12" creationId="{A819B5D6-2604-C841-AA01-EF5CC38A3919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4:09:24.399" v="9050" actId="14100"/>
        <pc:sldMkLst>
          <pc:docMk/>
          <pc:sldMk cId="2529120388" sldId="537"/>
        </pc:sldMkLst>
        <pc:spChg chg="mod">
          <ac:chgData name="이재용(수학과)" userId="ef6e06e9-7b4b-4f55-bb7a-a670de8c0f75" providerId="ADAL" clId="{46973B56-3937-EA4E-97EE-AB76C15A5079}" dt="2022-05-29T10:04:47.360" v="2092" actId="20577"/>
          <ac:spMkLst>
            <pc:docMk/>
            <pc:sldMk cId="2529120388" sldId="537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46973B56-3937-EA4E-97EE-AB76C15A5079}" dt="2022-05-30T11:28:34.446" v="6996" actId="20577"/>
          <ac:spMkLst>
            <pc:docMk/>
            <pc:sldMk cId="2529120388" sldId="537"/>
            <ac:spMk id="3" creationId="{1EC75D21-EF7F-E57B-2703-B48372F23071}"/>
          </ac:spMkLst>
        </pc:spChg>
        <pc:spChg chg="del mod">
          <ac:chgData name="이재용(수학과)" userId="ef6e06e9-7b4b-4f55-bb7a-a670de8c0f75" providerId="ADAL" clId="{46973B56-3937-EA4E-97EE-AB76C15A5079}" dt="2022-05-30T11:24:28.808" v="6933"/>
          <ac:spMkLst>
            <pc:docMk/>
            <pc:sldMk cId="2529120388" sldId="537"/>
            <ac:spMk id="4" creationId="{D8279177-AA17-D619-13E7-93E8B35ED797}"/>
          </ac:spMkLst>
        </pc:spChg>
        <pc:spChg chg="add mod">
          <ac:chgData name="이재용(수학과)" userId="ef6e06e9-7b4b-4f55-bb7a-a670de8c0f75" providerId="ADAL" clId="{46973B56-3937-EA4E-97EE-AB76C15A5079}" dt="2022-05-30T14:08:23.751" v="9043" actId="208"/>
          <ac:spMkLst>
            <pc:docMk/>
            <pc:sldMk cId="2529120388" sldId="537"/>
            <ac:spMk id="6" creationId="{6E79AC74-4E0F-D23D-E951-58675385224B}"/>
          </ac:spMkLst>
        </pc:spChg>
        <pc:spChg chg="add mod">
          <ac:chgData name="이재용(수학과)" userId="ef6e06e9-7b4b-4f55-bb7a-a670de8c0f75" providerId="ADAL" clId="{46973B56-3937-EA4E-97EE-AB76C15A5079}" dt="2022-05-30T11:36:24.571" v="7168" actId="1076"/>
          <ac:spMkLst>
            <pc:docMk/>
            <pc:sldMk cId="2529120388" sldId="537"/>
            <ac:spMk id="8" creationId="{72A9E1A7-1B7C-E0FC-AAD8-9A3FB84B0AA7}"/>
          </ac:spMkLst>
        </pc:spChg>
        <pc:picChg chg="add mod">
          <ac:chgData name="이재용(수학과)" userId="ef6e06e9-7b4b-4f55-bb7a-a670de8c0f75" providerId="ADAL" clId="{46973B56-3937-EA4E-97EE-AB76C15A5079}" dt="2022-05-30T11:33:24.448" v="7045" actId="1076"/>
          <ac:picMkLst>
            <pc:docMk/>
            <pc:sldMk cId="2529120388" sldId="537"/>
            <ac:picMk id="5" creationId="{5191FFE2-535B-03FA-93C3-BBF6F17B0CF7}"/>
          </ac:picMkLst>
        </pc:picChg>
        <pc:picChg chg="add mod modCrop">
          <ac:chgData name="이재용(수학과)" userId="ef6e06e9-7b4b-4f55-bb7a-a670de8c0f75" providerId="ADAL" clId="{46973B56-3937-EA4E-97EE-AB76C15A5079}" dt="2022-05-30T11:36:24.571" v="7168" actId="1076"/>
          <ac:picMkLst>
            <pc:docMk/>
            <pc:sldMk cId="2529120388" sldId="537"/>
            <ac:picMk id="7" creationId="{99CECAA6-4682-A0D6-3252-1CB2AC1EF7CB}"/>
          </ac:picMkLst>
        </pc:picChg>
        <pc:cxnChg chg="add mod">
          <ac:chgData name="이재용(수학과)" userId="ef6e06e9-7b4b-4f55-bb7a-a670de8c0f75" providerId="ADAL" clId="{46973B56-3937-EA4E-97EE-AB76C15A5079}" dt="2022-05-30T14:09:24.399" v="9050" actId="14100"/>
          <ac:cxnSpMkLst>
            <pc:docMk/>
            <pc:sldMk cId="2529120388" sldId="537"/>
            <ac:cxnSpMk id="9" creationId="{CBC35072-202A-6288-F4A1-2A3B40E81774}"/>
          </ac:cxnSpMkLst>
        </pc:cxnChg>
      </pc:sldChg>
      <pc:sldChg chg="addSp modSp add mod">
        <pc:chgData name="이재용(수학과)" userId="ef6e06e9-7b4b-4f55-bb7a-a670de8c0f75" providerId="ADAL" clId="{46973B56-3937-EA4E-97EE-AB76C15A5079}" dt="2022-05-30T12:26:02.059" v="7583" actId="20577"/>
        <pc:sldMkLst>
          <pc:docMk/>
          <pc:sldMk cId="3937055984" sldId="538"/>
        </pc:sldMkLst>
        <pc:spChg chg="mod">
          <ac:chgData name="이재용(수학과)" userId="ef6e06e9-7b4b-4f55-bb7a-a670de8c0f75" providerId="ADAL" clId="{46973B56-3937-EA4E-97EE-AB76C15A5079}" dt="2022-05-29T10:05:01.402" v="2117" actId="20577"/>
          <ac:spMkLst>
            <pc:docMk/>
            <pc:sldMk cId="3937055984" sldId="538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30T12:26:02.059" v="7583" actId="20577"/>
          <ac:spMkLst>
            <pc:docMk/>
            <pc:sldMk cId="3937055984" sldId="538"/>
            <ac:spMk id="4" creationId="{D8279177-AA17-D619-13E7-93E8B35ED797}"/>
          </ac:spMkLst>
        </pc:spChg>
        <pc:picChg chg="add mod">
          <ac:chgData name="이재용(수학과)" userId="ef6e06e9-7b4b-4f55-bb7a-a670de8c0f75" providerId="ADAL" clId="{46973B56-3937-EA4E-97EE-AB76C15A5079}" dt="2022-05-30T11:40:58.910" v="7205" actId="1076"/>
          <ac:picMkLst>
            <pc:docMk/>
            <pc:sldMk cId="3937055984" sldId="538"/>
            <ac:picMk id="4098" creationId="{48143186-BD80-071A-1258-50DC16E12237}"/>
          </ac:picMkLst>
        </pc:picChg>
      </pc:sldChg>
      <pc:sldChg chg="addSp modSp add mod modNotes">
        <pc:chgData name="이재용(수학과)" userId="ef6e06e9-7b4b-4f55-bb7a-a670de8c0f75" providerId="ADAL" clId="{46973B56-3937-EA4E-97EE-AB76C15A5079}" dt="2022-05-30T13:36:07.632" v="8516" actId="20577"/>
        <pc:sldMkLst>
          <pc:docMk/>
          <pc:sldMk cId="1764033563" sldId="539"/>
        </pc:sldMkLst>
        <pc:spChg chg="mod">
          <ac:chgData name="이재용(수학과)" userId="ef6e06e9-7b4b-4f55-bb7a-a670de8c0f75" providerId="ADAL" clId="{46973B56-3937-EA4E-97EE-AB76C15A5079}" dt="2022-05-29T10:05:12.480" v="2135" actId="20577"/>
          <ac:spMkLst>
            <pc:docMk/>
            <pc:sldMk cId="1764033563" sldId="539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30T13:27:33.119" v="8024" actId="14100"/>
          <ac:spMkLst>
            <pc:docMk/>
            <pc:sldMk cId="1764033563" sldId="539"/>
            <ac:spMk id="4" creationId="{D8279177-AA17-D619-13E7-93E8B35ED797}"/>
          </ac:spMkLst>
        </pc:spChg>
        <pc:spChg chg="add mod">
          <ac:chgData name="이재용(수학과)" userId="ef6e06e9-7b4b-4f55-bb7a-a670de8c0f75" providerId="ADAL" clId="{46973B56-3937-EA4E-97EE-AB76C15A5079}" dt="2022-05-30T13:36:07.632" v="8516" actId="20577"/>
          <ac:spMkLst>
            <pc:docMk/>
            <pc:sldMk cId="1764033563" sldId="539"/>
            <ac:spMk id="6" creationId="{D4833091-03D5-F479-0400-78ADD6A0B409}"/>
          </ac:spMkLst>
        </pc:spChg>
        <pc:picChg chg="add mod">
          <ac:chgData name="이재용(수학과)" userId="ef6e06e9-7b4b-4f55-bb7a-a670de8c0f75" providerId="ADAL" clId="{46973B56-3937-EA4E-97EE-AB76C15A5079}" dt="2022-05-30T13:15:27.666" v="8022" actId="1076"/>
          <ac:picMkLst>
            <pc:docMk/>
            <pc:sldMk cId="1764033563" sldId="539"/>
            <ac:picMk id="5" creationId="{9A5C6E99-72F9-FA69-BD54-E268FECD57C3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3:57:42.580" v="8938" actId="1076"/>
        <pc:sldMkLst>
          <pc:docMk/>
          <pc:sldMk cId="2371717295" sldId="540"/>
        </pc:sldMkLst>
        <pc:spChg chg="mod">
          <ac:chgData name="이재용(수학과)" userId="ef6e06e9-7b4b-4f55-bb7a-a670de8c0f75" providerId="ADAL" clId="{46973B56-3937-EA4E-97EE-AB76C15A5079}" dt="2022-05-30T13:38:48.524" v="8528" actId="20577"/>
          <ac:spMkLst>
            <pc:docMk/>
            <pc:sldMk cId="2371717295" sldId="540"/>
            <ac:spMk id="2" creationId="{B7B0A75E-243E-A44F-A6A7-2ABC8343045B}"/>
          </ac:spMkLst>
        </pc:spChg>
        <pc:spChg chg="add del mod">
          <ac:chgData name="이재용(수학과)" userId="ef6e06e9-7b4b-4f55-bb7a-a670de8c0f75" providerId="ADAL" clId="{46973B56-3937-EA4E-97EE-AB76C15A5079}" dt="2022-05-30T13:43:40.763" v="8530" actId="767"/>
          <ac:spMkLst>
            <pc:docMk/>
            <pc:sldMk cId="2371717295" sldId="540"/>
            <ac:spMk id="3" creationId="{1B9D1793-FEB4-24D6-7C6A-7C4BFFE3B1EE}"/>
          </ac:spMkLst>
        </pc:spChg>
        <pc:spChg chg="mod">
          <ac:chgData name="이재용(수학과)" userId="ef6e06e9-7b4b-4f55-bb7a-a670de8c0f75" providerId="ADAL" clId="{46973B56-3937-EA4E-97EE-AB76C15A5079}" dt="2022-05-30T13:57:32.912" v="8935" actId="20577"/>
          <ac:spMkLst>
            <pc:docMk/>
            <pc:sldMk cId="2371717295" sldId="540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46973B56-3937-EA4E-97EE-AB76C15A5079}" dt="2022-05-30T13:43:49.943" v="8533" actId="478"/>
          <ac:spMkLst>
            <pc:docMk/>
            <pc:sldMk cId="2371717295" sldId="540"/>
            <ac:spMk id="5" creationId="{FA963F0B-C67B-E206-2FF7-4024A905511E}"/>
          </ac:spMkLst>
        </pc:spChg>
        <pc:picChg chg="add mod">
          <ac:chgData name="이재용(수학과)" userId="ef6e06e9-7b4b-4f55-bb7a-a670de8c0f75" providerId="ADAL" clId="{46973B56-3937-EA4E-97EE-AB76C15A5079}" dt="2022-05-30T13:57:42.580" v="8938" actId="1076"/>
          <ac:picMkLst>
            <pc:docMk/>
            <pc:sldMk cId="2371717295" sldId="540"/>
            <ac:picMk id="7" creationId="{A6DB8307-5557-9D03-8D4A-DE0700BCB109}"/>
          </ac:picMkLst>
        </pc:picChg>
        <pc:picChg chg="add mod">
          <ac:chgData name="이재용(수학과)" userId="ef6e06e9-7b4b-4f55-bb7a-a670de8c0f75" providerId="ADAL" clId="{46973B56-3937-EA4E-97EE-AB76C15A5079}" dt="2022-05-30T13:57:38.181" v="8937" actId="1076"/>
          <ac:picMkLst>
            <pc:docMk/>
            <pc:sldMk cId="2371717295" sldId="540"/>
            <ac:picMk id="9" creationId="{3C075657-F604-96A6-FF24-9B19FC1EBD61}"/>
          </ac:picMkLst>
        </pc:picChg>
      </pc:sldChg>
      <pc:sldChg chg="modSp add del mod">
        <pc:chgData name="이재용(수학과)" userId="ef6e06e9-7b4b-4f55-bb7a-a670de8c0f75" providerId="ADAL" clId="{46973B56-3937-EA4E-97EE-AB76C15A5079}" dt="2022-05-30T13:20:41.809" v="8023" actId="2696"/>
        <pc:sldMkLst>
          <pc:docMk/>
          <pc:sldMk cId="1196804846" sldId="541"/>
        </pc:sldMkLst>
        <pc:spChg chg="mod">
          <ac:chgData name="이재용(수학과)" userId="ef6e06e9-7b4b-4f55-bb7a-a670de8c0f75" providerId="ADAL" clId="{46973B56-3937-EA4E-97EE-AB76C15A5079}" dt="2022-05-29T10:08:05.083" v="2332" actId="20577"/>
          <ac:spMkLst>
            <pc:docMk/>
            <pc:sldMk cId="1196804846" sldId="541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6973B56-3937-EA4E-97EE-AB76C15A5079}" dt="2022-05-29T10:08:41.552" v="2419" actId="20577"/>
          <ac:spMkLst>
            <pc:docMk/>
            <pc:sldMk cId="1196804846" sldId="541"/>
            <ac:spMk id="4" creationId="{D8279177-AA17-D619-13E7-93E8B35ED797}"/>
          </ac:spMkLst>
        </pc:spChg>
      </pc:sldChg>
      <pc:sldChg chg="addSp delSp modSp add mod ord">
        <pc:chgData name="이재용(수학과)" userId="ef6e06e9-7b4b-4f55-bb7a-a670de8c0f75" providerId="ADAL" clId="{46973B56-3937-EA4E-97EE-AB76C15A5079}" dt="2022-05-30T14:13:04.088" v="9061"/>
        <pc:sldMkLst>
          <pc:docMk/>
          <pc:sldMk cId="514773666" sldId="542"/>
        </pc:sldMkLst>
        <pc:spChg chg="mod">
          <ac:chgData name="이재용(수학과)" userId="ef6e06e9-7b4b-4f55-bb7a-a670de8c0f75" providerId="ADAL" clId="{46973B56-3937-EA4E-97EE-AB76C15A5079}" dt="2022-05-30T09:32:08.646" v="6029" actId="403"/>
          <ac:spMkLst>
            <pc:docMk/>
            <pc:sldMk cId="514773666" sldId="542"/>
            <ac:spMk id="2" creationId="{B7B0A75E-243E-A44F-A6A7-2ABC8343045B}"/>
          </ac:spMkLst>
        </pc:spChg>
        <pc:spChg chg="add del mod">
          <ac:chgData name="이재용(수학과)" userId="ef6e06e9-7b4b-4f55-bb7a-a670de8c0f75" providerId="ADAL" clId="{46973B56-3937-EA4E-97EE-AB76C15A5079}" dt="2022-05-30T09:31:35.255" v="5959" actId="478"/>
          <ac:spMkLst>
            <pc:docMk/>
            <pc:sldMk cId="514773666" sldId="542"/>
            <ac:spMk id="3" creationId="{2A0104D3-6B7F-B09F-CF81-D31A5F4E3031}"/>
          </ac:spMkLst>
        </pc:spChg>
        <pc:spChg chg="del mod">
          <ac:chgData name="이재용(수학과)" userId="ef6e06e9-7b4b-4f55-bb7a-a670de8c0f75" providerId="ADAL" clId="{46973B56-3937-EA4E-97EE-AB76C15A5079}" dt="2022-05-30T09:31:37.317" v="5960" actId="478"/>
          <ac:spMkLst>
            <pc:docMk/>
            <pc:sldMk cId="514773666" sldId="542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46973B56-3937-EA4E-97EE-AB76C15A5079}" dt="2022-05-30T09:31:38.467" v="5961"/>
          <ac:spMkLst>
            <pc:docMk/>
            <pc:sldMk cId="514773666" sldId="542"/>
            <ac:spMk id="6" creationId="{03E0D671-2E72-AF2E-F5B1-BF6F9B1F60F2}"/>
          </ac:spMkLst>
        </pc:spChg>
        <pc:spChg chg="add del mod">
          <ac:chgData name="이재용(수학과)" userId="ef6e06e9-7b4b-4f55-bb7a-a670de8c0f75" providerId="ADAL" clId="{46973B56-3937-EA4E-97EE-AB76C15A5079}" dt="2022-05-30T09:33:08.919" v="6031"/>
          <ac:spMkLst>
            <pc:docMk/>
            <pc:sldMk cId="514773666" sldId="542"/>
            <ac:spMk id="7" creationId="{B5B22D85-B549-9B25-385E-5C11334F0BAB}"/>
          </ac:spMkLst>
        </pc:spChg>
        <pc:spChg chg="add del mod">
          <ac:chgData name="이재용(수학과)" userId="ef6e06e9-7b4b-4f55-bb7a-a670de8c0f75" providerId="ADAL" clId="{46973B56-3937-EA4E-97EE-AB76C15A5079}" dt="2022-05-30T14:12:49.185" v="9059" actId="478"/>
          <ac:spMkLst>
            <pc:docMk/>
            <pc:sldMk cId="514773666" sldId="542"/>
            <ac:spMk id="9" creationId="{EF0117CD-CFB2-4B79-7209-F243E66A766C}"/>
          </ac:spMkLst>
        </pc:spChg>
        <pc:spChg chg="add del mod">
          <ac:chgData name="이재용(수학과)" userId="ef6e06e9-7b4b-4f55-bb7a-a670de8c0f75" providerId="ADAL" clId="{46973B56-3937-EA4E-97EE-AB76C15A5079}" dt="2022-05-30T14:12:42.374" v="9058"/>
          <ac:spMkLst>
            <pc:docMk/>
            <pc:sldMk cId="514773666" sldId="542"/>
            <ac:spMk id="10" creationId="{71AE7E21-937E-2525-A035-7928FD0841C8}"/>
          </ac:spMkLst>
        </pc:spChg>
        <pc:spChg chg="add del mod">
          <ac:chgData name="이재용(수학과)" userId="ef6e06e9-7b4b-4f55-bb7a-a670de8c0f75" providerId="ADAL" clId="{46973B56-3937-EA4E-97EE-AB76C15A5079}" dt="2022-05-30T14:13:04.088" v="9061"/>
          <ac:spMkLst>
            <pc:docMk/>
            <pc:sldMk cId="514773666" sldId="542"/>
            <ac:spMk id="11" creationId="{6822F5DB-DD85-C160-7766-EE48DCE3B9A5}"/>
          </ac:spMkLst>
        </pc:spChg>
        <pc:picChg chg="add mod">
          <ac:chgData name="이재용(수학과)" userId="ef6e06e9-7b4b-4f55-bb7a-a670de8c0f75" providerId="ADAL" clId="{46973B56-3937-EA4E-97EE-AB76C15A5079}" dt="2022-05-30T09:31:41.145" v="5962" actId="1076"/>
          <ac:picMkLst>
            <pc:docMk/>
            <pc:sldMk cId="514773666" sldId="542"/>
            <ac:picMk id="1026" creationId="{D254D7AB-DDCD-7B16-C066-E2D2C95CA207}"/>
          </ac:picMkLst>
        </pc:picChg>
      </pc:sldChg>
      <pc:sldChg chg="modSp add del mod">
        <pc:chgData name="이재용(수학과)" userId="ef6e06e9-7b4b-4f55-bb7a-a670de8c0f75" providerId="ADAL" clId="{46973B56-3937-EA4E-97EE-AB76C15A5079}" dt="2022-05-30T10:24:33.458" v="6377" actId="2696"/>
        <pc:sldMkLst>
          <pc:docMk/>
          <pc:sldMk cId="1281536389" sldId="543"/>
        </pc:sldMkLst>
        <pc:spChg chg="mod">
          <ac:chgData name="이재용(수학과)" userId="ef6e06e9-7b4b-4f55-bb7a-a670de8c0f75" providerId="ADAL" clId="{46973B56-3937-EA4E-97EE-AB76C15A5079}" dt="2022-05-29T10:11:49.696" v="2520" actId="20577"/>
          <ac:spMkLst>
            <pc:docMk/>
            <pc:sldMk cId="1281536389" sldId="543"/>
            <ac:spMk id="4" creationId="{D8279177-AA17-D619-13E7-93E8B35ED797}"/>
          </ac:spMkLst>
        </pc:spChg>
      </pc:sldChg>
      <pc:sldChg chg="addSp delSp modSp add mod modNotes">
        <pc:chgData name="이재용(수학과)" userId="ef6e06e9-7b4b-4f55-bb7a-a670de8c0f75" providerId="ADAL" clId="{46973B56-3937-EA4E-97EE-AB76C15A5079}" dt="2022-05-30T10:15:13.097" v="6316" actId="403"/>
        <pc:sldMkLst>
          <pc:docMk/>
          <pc:sldMk cId="515445931" sldId="544"/>
        </pc:sldMkLst>
        <pc:spChg chg="del mod">
          <ac:chgData name="이재용(수학과)" userId="ef6e06e9-7b4b-4f55-bb7a-a670de8c0f75" providerId="ADAL" clId="{46973B56-3937-EA4E-97EE-AB76C15A5079}" dt="2022-05-30T09:41:09.793" v="6081" actId="478"/>
          <ac:spMkLst>
            <pc:docMk/>
            <pc:sldMk cId="515445931" sldId="544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46973B56-3937-EA4E-97EE-AB76C15A5079}" dt="2022-05-30T09:40:43.349" v="6073"/>
          <ac:spMkLst>
            <pc:docMk/>
            <pc:sldMk cId="515445931" sldId="544"/>
            <ac:spMk id="5" creationId="{68AD462D-496D-5595-75EE-B9F79246D1B3}"/>
          </ac:spMkLst>
        </pc:spChg>
        <pc:spChg chg="add mod">
          <ac:chgData name="이재용(수학과)" userId="ef6e06e9-7b4b-4f55-bb7a-a670de8c0f75" providerId="ADAL" clId="{46973B56-3937-EA4E-97EE-AB76C15A5079}" dt="2022-05-30T10:15:13.097" v="6316" actId="403"/>
          <ac:spMkLst>
            <pc:docMk/>
            <pc:sldMk cId="515445931" sldId="544"/>
            <ac:spMk id="6" creationId="{303F35FE-D11A-F70B-B4D5-528C1FEC9D1E}"/>
          </ac:spMkLst>
        </pc:spChg>
        <pc:spChg chg="add del mod">
          <ac:chgData name="이재용(수학과)" userId="ef6e06e9-7b4b-4f55-bb7a-a670de8c0f75" providerId="ADAL" clId="{46973B56-3937-EA4E-97EE-AB76C15A5079}" dt="2022-05-30T09:41:13.159" v="6082" actId="478"/>
          <ac:spMkLst>
            <pc:docMk/>
            <pc:sldMk cId="515445931" sldId="544"/>
            <ac:spMk id="8" creationId="{CDFAFEA8-6735-F326-B580-5361D09758B2}"/>
          </ac:spMkLst>
        </pc:spChg>
      </pc:sldChg>
      <pc:sldChg chg="modSp add mod">
        <pc:chgData name="이재용(수학과)" userId="ef6e06e9-7b4b-4f55-bb7a-a670de8c0f75" providerId="ADAL" clId="{46973B56-3937-EA4E-97EE-AB76C15A5079}" dt="2022-05-30T09:54:06.222" v="6088" actId="27636"/>
        <pc:sldMkLst>
          <pc:docMk/>
          <pc:sldMk cId="64797663" sldId="545"/>
        </pc:sldMkLst>
        <pc:spChg chg="mod">
          <ac:chgData name="이재용(수학과)" userId="ef6e06e9-7b4b-4f55-bb7a-a670de8c0f75" providerId="ADAL" clId="{46973B56-3937-EA4E-97EE-AB76C15A5079}" dt="2022-05-30T09:54:06.222" v="6088" actId="27636"/>
          <ac:spMkLst>
            <pc:docMk/>
            <pc:sldMk cId="64797663" sldId="545"/>
            <ac:spMk id="4" creationId="{D8279177-AA17-D619-13E7-93E8B35ED797}"/>
          </ac:spMkLst>
        </pc:spChg>
      </pc:sldChg>
      <pc:sldChg chg="addSp modSp add mod">
        <pc:chgData name="이재용(수학과)" userId="ef6e06e9-7b4b-4f55-bb7a-a670de8c0f75" providerId="ADAL" clId="{46973B56-3937-EA4E-97EE-AB76C15A5079}" dt="2022-05-30T10:02:12.591" v="6270" actId="1076"/>
        <pc:sldMkLst>
          <pc:docMk/>
          <pc:sldMk cId="3795665033" sldId="546"/>
        </pc:sldMkLst>
        <pc:spChg chg="add mod">
          <ac:chgData name="이재용(수학과)" userId="ef6e06e9-7b4b-4f55-bb7a-a670de8c0f75" providerId="ADAL" clId="{46973B56-3937-EA4E-97EE-AB76C15A5079}" dt="2022-05-30T10:01:47.807" v="6253" actId="1076"/>
          <ac:spMkLst>
            <pc:docMk/>
            <pc:sldMk cId="3795665033" sldId="546"/>
            <ac:spMk id="4" creationId="{9FDEE7D5-29E1-108A-8289-35E39565B0E6}"/>
          </ac:spMkLst>
        </pc:spChg>
        <pc:spChg chg="mod">
          <ac:chgData name="이재용(수학과)" userId="ef6e06e9-7b4b-4f55-bb7a-a670de8c0f75" providerId="ADAL" clId="{46973B56-3937-EA4E-97EE-AB76C15A5079}" dt="2022-05-30T10:01:52.783" v="6267" actId="20577"/>
          <ac:spMkLst>
            <pc:docMk/>
            <pc:sldMk cId="3795665033" sldId="546"/>
            <ac:spMk id="6" creationId="{303F35FE-D11A-F70B-B4D5-528C1FEC9D1E}"/>
          </ac:spMkLst>
        </pc:spChg>
        <pc:picChg chg="add mod modCrop">
          <ac:chgData name="이재용(수학과)" userId="ef6e06e9-7b4b-4f55-bb7a-a670de8c0f75" providerId="ADAL" clId="{46973B56-3937-EA4E-97EE-AB76C15A5079}" dt="2022-05-30T10:02:12.591" v="6270" actId="1076"/>
          <ac:picMkLst>
            <pc:docMk/>
            <pc:sldMk cId="3795665033" sldId="546"/>
            <ac:picMk id="5" creationId="{5D4A187F-0F82-5F0F-269D-EE1978A88622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0:04:47.804" v="6288" actId="1076"/>
        <pc:sldMkLst>
          <pc:docMk/>
          <pc:sldMk cId="1195066783" sldId="547"/>
        </pc:sldMkLst>
        <pc:spChg chg="mod">
          <ac:chgData name="이재용(수학과)" userId="ef6e06e9-7b4b-4f55-bb7a-a670de8c0f75" providerId="ADAL" clId="{46973B56-3937-EA4E-97EE-AB76C15A5079}" dt="2022-05-30T10:03:58.490" v="6280" actId="1076"/>
          <ac:spMkLst>
            <pc:docMk/>
            <pc:sldMk cId="1195066783" sldId="547"/>
            <ac:spMk id="4" creationId="{9FDEE7D5-29E1-108A-8289-35E39565B0E6}"/>
          </ac:spMkLst>
        </pc:spChg>
        <pc:spChg chg="add del mod">
          <ac:chgData name="이재용(수학과)" userId="ef6e06e9-7b4b-4f55-bb7a-a670de8c0f75" providerId="ADAL" clId="{46973B56-3937-EA4E-97EE-AB76C15A5079}" dt="2022-05-30T10:04:00.191" v="6282"/>
          <ac:spMkLst>
            <pc:docMk/>
            <pc:sldMk cId="1195066783" sldId="547"/>
            <ac:spMk id="7" creationId="{5830F81A-233F-583E-C2DC-6E2778F96662}"/>
          </ac:spMkLst>
        </pc:spChg>
        <pc:spChg chg="add del mod">
          <ac:chgData name="이재용(수학과)" userId="ef6e06e9-7b4b-4f55-bb7a-a670de8c0f75" providerId="ADAL" clId="{46973B56-3937-EA4E-97EE-AB76C15A5079}" dt="2022-05-30T10:04:05.187" v="6284"/>
          <ac:spMkLst>
            <pc:docMk/>
            <pc:sldMk cId="1195066783" sldId="547"/>
            <ac:spMk id="8" creationId="{38DBCD2E-D4E5-1B72-230B-8EA9F9940433}"/>
          </ac:spMkLst>
        </pc:spChg>
        <pc:picChg chg="del">
          <ac:chgData name="이재용(수학과)" userId="ef6e06e9-7b4b-4f55-bb7a-a670de8c0f75" providerId="ADAL" clId="{46973B56-3937-EA4E-97EE-AB76C15A5079}" dt="2022-05-30T10:02:54.960" v="6272" actId="478"/>
          <ac:picMkLst>
            <pc:docMk/>
            <pc:sldMk cId="1195066783" sldId="547"/>
            <ac:picMk id="5" creationId="{5D4A187F-0F82-5F0F-269D-EE1978A88622}"/>
          </ac:picMkLst>
        </pc:picChg>
        <pc:picChg chg="add mod">
          <ac:chgData name="이재용(수학과)" userId="ef6e06e9-7b4b-4f55-bb7a-a670de8c0f75" providerId="ADAL" clId="{46973B56-3937-EA4E-97EE-AB76C15A5079}" dt="2022-05-30T10:04:47.804" v="6288" actId="1076"/>
          <ac:picMkLst>
            <pc:docMk/>
            <pc:sldMk cId="1195066783" sldId="547"/>
            <ac:picMk id="10" creationId="{18A85433-82CB-E3FF-7E8C-406B29E91DAD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0:07:33.621" v="6300" actId="1076"/>
        <pc:sldMkLst>
          <pc:docMk/>
          <pc:sldMk cId="720543970" sldId="548"/>
        </pc:sldMkLst>
        <pc:spChg chg="mod">
          <ac:chgData name="이재용(수학과)" userId="ef6e06e9-7b4b-4f55-bb7a-a670de8c0f75" providerId="ADAL" clId="{46973B56-3937-EA4E-97EE-AB76C15A5079}" dt="2022-05-30T10:07:33.621" v="6300" actId="1076"/>
          <ac:spMkLst>
            <pc:docMk/>
            <pc:sldMk cId="720543970" sldId="548"/>
            <ac:spMk id="4" creationId="{9FDEE7D5-29E1-108A-8289-35E39565B0E6}"/>
          </ac:spMkLst>
        </pc:spChg>
        <pc:spChg chg="mod">
          <ac:chgData name="이재용(수학과)" userId="ef6e06e9-7b4b-4f55-bb7a-a670de8c0f75" providerId="ADAL" clId="{46973B56-3937-EA4E-97EE-AB76C15A5079}" dt="2022-05-30T10:06:22.593" v="6290"/>
          <ac:spMkLst>
            <pc:docMk/>
            <pc:sldMk cId="720543970" sldId="548"/>
            <ac:spMk id="6" creationId="{303F35FE-D11A-F70B-B4D5-528C1FEC9D1E}"/>
          </ac:spMkLst>
        </pc:spChg>
        <pc:picChg chg="add mod modCrop">
          <ac:chgData name="이재용(수학과)" userId="ef6e06e9-7b4b-4f55-bb7a-a670de8c0f75" providerId="ADAL" clId="{46973B56-3937-EA4E-97EE-AB76C15A5079}" dt="2022-05-30T10:07:19.886" v="6298" actId="1076"/>
          <ac:picMkLst>
            <pc:docMk/>
            <pc:sldMk cId="720543970" sldId="548"/>
            <ac:picMk id="7" creationId="{C51B0950-47A8-71C0-8A88-3AA2BEFD0B45}"/>
          </ac:picMkLst>
        </pc:picChg>
        <pc:picChg chg="del">
          <ac:chgData name="이재용(수학과)" userId="ef6e06e9-7b4b-4f55-bb7a-a670de8c0f75" providerId="ADAL" clId="{46973B56-3937-EA4E-97EE-AB76C15A5079}" dt="2022-05-30T10:06:28.169" v="6291" actId="478"/>
          <ac:picMkLst>
            <pc:docMk/>
            <pc:sldMk cId="720543970" sldId="548"/>
            <ac:picMk id="10" creationId="{18A85433-82CB-E3FF-7E8C-406B29E91DAD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0:10:25.247" v="6314" actId="1076"/>
        <pc:sldMkLst>
          <pc:docMk/>
          <pc:sldMk cId="1136738968" sldId="549"/>
        </pc:sldMkLst>
        <pc:spChg chg="mod">
          <ac:chgData name="이재용(수학과)" userId="ef6e06e9-7b4b-4f55-bb7a-a670de8c0f75" providerId="ADAL" clId="{46973B56-3937-EA4E-97EE-AB76C15A5079}" dt="2022-05-30T10:10:25.247" v="6314" actId="1076"/>
          <ac:spMkLst>
            <pc:docMk/>
            <pc:sldMk cId="1136738968" sldId="549"/>
            <ac:spMk id="4" creationId="{9FDEE7D5-29E1-108A-8289-35E39565B0E6}"/>
          </ac:spMkLst>
        </pc:spChg>
        <pc:picChg chg="add mod">
          <ac:chgData name="이재용(수학과)" userId="ef6e06e9-7b4b-4f55-bb7a-a670de8c0f75" providerId="ADAL" clId="{46973B56-3937-EA4E-97EE-AB76C15A5079}" dt="2022-05-30T10:10:18.498" v="6312" actId="14100"/>
          <ac:picMkLst>
            <pc:docMk/>
            <pc:sldMk cId="1136738968" sldId="549"/>
            <ac:picMk id="5" creationId="{69584883-B9AA-C881-A295-B2D9EF9EC085}"/>
          </ac:picMkLst>
        </pc:picChg>
        <pc:picChg chg="del">
          <ac:chgData name="이재용(수학과)" userId="ef6e06e9-7b4b-4f55-bb7a-a670de8c0f75" providerId="ADAL" clId="{46973B56-3937-EA4E-97EE-AB76C15A5079}" dt="2022-05-30T10:09:14.932" v="6302" actId="478"/>
          <ac:picMkLst>
            <pc:docMk/>
            <pc:sldMk cId="1136738968" sldId="549"/>
            <ac:picMk id="7" creationId="{C51B0950-47A8-71C0-8A88-3AA2BEFD0B45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0:54:04.226" v="6631" actId="1076"/>
        <pc:sldMkLst>
          <pc:docMk/>
          <pc:sldMk cId="3843379863" sldId="550"/>
        </pc:sldMkLst>
        <pc:spChg chg="del">
          <ac:chgData name="이재용(수학과)" userId="ef6e06e9-7b4b-4f55-bb7a-a670de8c0f75" providerId="ADAL" clId="{46973B56-3937-EA4E-97EE-AB76C15A5079}" dt="2022-05-30T10:16:12.846" v="6350" actId="478"/>
          <ac:spMkLst>
            <pc:docMk/>
            <pc:sldMk cId="3843379863" sldId="550"/>
            <ac:spMk id="4" creationId="{9FDEE7D5-29E1-108A-8289-35E39565B0E6}"/>
          </ac:spMkLst>
        </pc:spChg>
        <pc:spChg chg="mod">
          <ac:chgData name="이재용(수학과)" userId="ef6e06e9-7b4b-4f55-bb7a-a670de8c0f75" providerId="ADAL" clId="{46973B56-3937-EA4E-97EE-AB76C15A5079}" dt="2022-05-30T10:16:07.251" v="6348" actId="20577"/>
          <ac:spMkLst>
            <pc:docMk/>
            <pc:sldMk cId="3843379863" sldId="550"/>
            <ac:spMk id="6" creationId="{303F35FE-D11A-F70B-B4D5-528C1FEC9D1E}"/>
          </ac:spMkLst>
        </pc:spChg>
        <pc:spChg chg="add mod">
          <ac:chgData name="이재용(수학과)" userId="ef6e06e9-7b4b-4f55-bb7a-a670de8c0f75" providerId="ADAL" clId="{46973B56-3937-EA4E-97EE-AB76C15A5079}" dt="2022-05-30T10:25:40.714" v="6384" actId="1076"/>
          <ac:spMkLst>
            <pc:docMk/>
            <pc:sldMk cId="3843379863" sldId="550"/>
            <ac:spMk id="8" creationId="{64E85B60-B63B-E4DA-B984-BEE642B4E227}"/>
          </ac:spMkLst>
        </pc:spChg>
        <pc:picChg chg="del">
          <ac:chgData name="이재용(수학과)" userId="ef6e06e9-7b4b-4f55-bb7a-a670de8c0f75" providerId="ADAL" clId="{46973B56-3937-EA4E-97EE-AB76C15A5079}" dt="2022-05-30T10:16:11.060" v="6349" actId="478"/>
          <ac:picMkLst>
            <pc:docMk/>
            <pc:sldMk cId="3843379863" sldId="550"/>
            <ac:picMk id="5" creationId="{69584883-B9AA-C881-A295-B2D9EF9EC085}"/>
          </ac:picMkLst>
        </pc:picChg>
        <pc:picChg chg="add del mod">
          <ac:chgData name="이재용(수학과)" userId="ef6e06e9-7b4b-4f55-bb7a-a670de8c0f75" providerId="ADAL" clId="{46973B56-3937-EA4E-97EE-AB76C15A5079}" dt="2022-05-30T10:33:45.102" v="6393" actId="478"/>
          <ac:picMkLst>
            <pc:docMk/>
            <pc:sldMk cId="3843379863" sldId="550"/>
            <ac:picMk id="7" creationId="{C0744ED9-F411-E29C-E96D-DFDC85FE2466}"/>
          </ac:picMkLst>
        </pc:picChg>
        <pc:picChg chg="add mod">
          <ac:chgData name="이재용(수학과)" userId="ef6e06e9-7b4b-4f55-bb7a-a670de8c0f75" providerId="ADAL" clId="{46973B56-3937-EA4E-97EE-AB76C15A5079}" dt="2022-05-30T10:54:04.226" v="6631" actId="1076"/>
          <ac:picMkLst>
            <pc:docMk/>
            <pc:sldMk cId="3843379863" sldId="550"/>
            <ac:picMk id="9" creationId="{605DD0CA-9517-565D-4A9B-A86A36E7DA7D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0:56:47.823" v="6707" actId="14100"/>
        <pc:sldMkLst>
          <pc:docMk/>
          <pc:sldMk cId="4091879923" sldId="551"/>
        </pc:sldMkLst>
        <pc:spChg chg="mod">
          <ac:chgData name="이재용(수학과)" userId="ef6e06e9-7b4b-4f55-bb7a-a670de8c0f75" providerId="ADAL" clId="{46973B56-3937-EA4E-97EE-AB76C15A5079}" dt="2022-05-30T10:22:50.363" v="6365" actId="113"/>
          <ac:spMkLst>
            <pc:docMk/>
            <pc:sldMk cId="4091879923" sldId="551"/>
            <ac:spMk id="3" creationId="{2A0104D3-6B7F-B09F-CF81-D31A5F4E3031}"/>
          </ac:spMkLst>
        </pc:spChg>
        <pc:spChg chg="add del mod">
          <ac:chgData name="이재용(수학과)" userId="ef6e06e9-7b4b-4f55-bb7a-a670de8c0f75" providerId="ADAL" clId="{46973B56-3937-EA4E-97EE-AB76C15A5079}" dt="2022-05-30T10:23:36.517" v="6371"/>
          <ac:spMkLst>
            <pc:docMk/>
            <pc:sldMk cId="4091879923" sldId="551"/>
            <ac:spMk id="4" creationId="{EB541432-DFC0-7108-4240-8D8FF77F982F}"/>
          </ac:spMkLst>
        </pc:spChg>
        <pc:spChg chg="mod">
          <ac:chgData name="이재용(수학과)" userId="ef6e06e9-7b4b-4f55-bb7a-a670de8c0f75" providerId="ADAL" clId="{46973B56-3937-EA4E-97EE-AB76C15A5079}" dt="2022-05-30T10:23:21.666" v="6369" actId="20577"/>
          <ac:spMkLst>
            <pc:docMk/>
            <pc:sldMk cId="4091879923" sldId="551"/>
            <ac:spMk id="6" creationId="{303F35FE-D11A-F70B-B4D5-528C1FEC9D1E}"/>
          </ac:spMkLst>
        </pc:spChg>
        <pc:picChg chg="add mod">
          <ac:chgData name="이재용(수학과)" userId="ef6e06e9-7b4b-4f55-bb7a-a670de8c0f75" providerId="ADAL" clId="{46973B56-3937-EA4E-97EE-AB76C15A5079}" dt="2022-05-30T10:56:47.823" v="6707" actId="14100"/>
          <ac:picMkLst>
            <pc:docMk/>
            <pc:sldMk cId="4091879923" sldId="551"/>
            <ac:picMk id="7" creationId="{F0593713-E2DE-8C3A-123A-B534212B1CFF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4:15:03.493" v="9078" actId="14100"/>
        <pc:sldMkLst>
          <pc:docMk/>
          <pc:sldMk cId="3905079359" sldId="552"/>
        </pc:sldMkLst>
        <pc:spChg chg="mod">
          <ac:chgData name="이재용(수학과)" userId="ef6e06e9-7b4b-4f55-bb7a-a670de8c0f75" providerId="ADAL" clId="{46973B56-3937-EA4E-97EE-AB76C15A5079}" dt="2022-05-30T14:15:03.493" v="9078" actId="14100"/>
          <ac:spMkLst>
            <pc:docMk/>
            <pc:sldMk cId="3905079359" sldId="552"/>
            <ac:spMk id="6" creationId="{303F35FE-D11A-F70B-B4D5-528C1FEC9D1E}"/>
          </ac:spMkLst>
        </pc:spChg>
        <pc:spChg chg="del">
          <ac:chgData name="이재용(수학과)" userId="ef6e06e9-7b4b-4f55-bb7a-a670de8c0f75" providerId="ADAL" clId="{46973B56-3937-EA4E-97EE-AB76C15A5079}" dt="2022-05-30T10:37:55.467" v="6401" actId="478"/>
          <ac:spMkLst>
            <pc:docMk/>
            <pc:sldMk cId="3905079359" sldId="552"/>
            <ac:spMk id="8" creationId="{64E85B60-B63B-E4DA-B984-BEE642B4E227}"/>
          </ac:spMkLst>
        </pc:spChg>
        <pc:picChg chg="add mod">
          <ac:chgData name="이재용(수학과)" userId="ef6e06e9-7b4b-4f55-bb7a-a670de8c0f75" providerId="ADAL" clId="{46973B56-3937-EA4E-97EE-AB76C15A5079}" dt="2022-05-30T14:14:17.511" v="9062" actId="208"/>
          <ac:picMkLst>
            <pc:docMk/>
            <pc:sldMk cId="3905079359" sldId="552"/>
            <ac:picMk id="4" creationId="{59993A49-99C7-6137-9258-DCA069634C1C}"/>
          </ac:picMkLst>
        </pc:picChg>
        <pc:picChg chg="add mod">
          <ac:chgData name="이재용(수학과)" userId="ef6e06e9-7b4b-4f55-bb7a-a670de8c0f75" providerId="ADAL" clId="{46973B56-3937-EA4E-97EE-AB76C15A5079}" dt="2022-05-30T14:14:41.993" v="9066" actId="14100"/>
          <ac:picMkLst>
            <pc:docMk/>
            <pc:sldMk cId="3905079359" sldId="552"/>
            <ac:picMk id="5" creationId="{EC82C57D-726A-5EAA-D456-A74CEE866F99}"/>
          </ac:picMkLst>
        </pc:picChg>
        <pc:picChg chg="del">
          <ac:chgData name="이재용(수학과)" userId="ef6e06e9-7b4b-4f55-bb7a-a670de8c0f75" providerId="ADAL" clId="{46973B56-3937-EA4E-97EE-AB76C15A5079}" dt="2022-05-30T10:37:53.833" v="6400" actId="478"/>
          <ac:picMkLst>
            <pc:docMk/>
            <pc:sldMk cId="3905079359" sldId="552"/>
            <ac:picMk id="9" creationId="{605DD0CA-9517-565D-4A9B-A86A36E7DA7D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1:20:52.358" v="6927" actId="1076"/>
        <pc:sldMkLst>
          <pc:docMk/>
          <pc:sldMk cId="1711022123" sldId="553"/>
        </pc:sldMkLst>
        <pc:spChg chg="mod">
          <ac:chgData name="이재용(수학과)" userId="ef6e06e9-7b4b-4f55-bb7a-a670de8c0f75" providerId="ADAL" clId="{46973B56-3937-EA4E-97EE-AB76C15A5079}" dt="2022-05-30T11:20:01.442" v="6913" actId="20577"/>
          <ac:spMkLst>
            <pc:docMk/>
            <pc:sldMk cId="1711022123" sldId="553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46973B56-3937-EA4E-97EE-AB76C15A5079}" dt="2022-05-30T11:19:54.694" v="6910" actId="21"/>
          <ac:spMkLst>
            <pc:docMk/>
            <pc:sldMk cId="1711022123" sldId="553"/>
            <ac:spMk id="5" creationId="{C389F955-F36D-E466-4189-CDBC65A2B57E}"/>
          </ac:spMkLst>
        </pc:spChg>
        <pc:spChg chg="del">
          <ac:chgData name="이재용(수학과)" userId="ef6e06e9-7b4b-4f55-bb7a-a670de8c0f75" providerId="ADAL" clId="{46973B56-3937-EA4E-97EE-AB76C15A5079}" dt="2022-05-30T11:20:40.079" v="6924" actId="478"/>
          <ac:spMkLst>
            <pc:docMk/>
            <pc:sldMk cId="1711022123" sldId="553"/>
            <ac:spMk id="10" creationId="{A1796E96-1D27-AF34-3179-D94F5DECBA70}"/>
          </ac:spMkLst>
        </pc:spChg>
        <pc:picChg chg="add mod">
          <ac:chgData name="이재용(수학과)" userId="ef6e06e9-7b4b-4f55-bb7a-a670de8c0f75" providerId="ADAL" clId="{46973B56-3937-EA4E-97EE-AB76C15A5079}" dt="2022-05-30T11:20:52.358" v="6927" actId="1076"/>
          <ac:picMkLst>
            <pc:docMk/>
            <pc:sldMk cId="1711022123" sldId="553"/>
            <ac:picMk id="6" creationId="{7F1C2C84-EF72-F94B-C652-0C4168358EA5}"/>
          </ac:picMkLst>
        </pc:picChg>
        <pc:picChg chg="mod">
          <ac:chgData name="이재용(수학과)" userId="ef6e06e9-7b4b-4f55-bb7a-a670de8c0f75" providerId="ADAL" clId="{46973B56-3937-EA4E-97EE-AB76C15A5079}" dt="2022-05-30T11:20:49.241" v="6926" actId="1076"/>
          <ac:picMkLst>
            <pc:docMk/>
            <pc:sldMk cId="1711022123" sldId="553"/>
            <ac:picMk id="7" creationId="{B25C49F8-7EA9-9097-BD29-B8512B9CB93D}"/>
          </ac:picMkLst>
        </pc:picChg>
        <pc:picChg chg="mod">
          <ac:chgData name="이재용(수학과)" userId="ef6e06e9-7b4b-4f55-bb7a-a670de8c0f75" providerId="ADAL" clId="{46973B56-3937-EA4E-97EE-AB76C15A5079}" dt="2022-05-30T11:20:11.958" v="6916" actId="1076"/>
          <ac:picMkLst>
            <pc:docMk/>
            <pc:sldMk cId="1711022123" sldId="553"/>
            <ac:picMk id="9" creationId="{B58757BE-D4A6-AD46-210C-1360B179CE83}"/>
          </ac:picMkLst>
        </pc:picChg>
        <pc:picChg chg="del">
          <ac:chgData name="이재용(수학과)" userId="ef6e06e9-7b4b-4f55-bb7a-a670de8c0f75" providerId="ADAL" clId="{46973B56-3937-EA4E-97EE-AB76C15A5079}" dt="2022-05-30T11:20:12.867" v="6917" actId="478"/>
          <ac:picMkLst>
            <pc:docMk/>
            <pc:sldMk cId="1711022123" sldId="553"/>
            <ac:picMk id="2050" creationId="{EF69A2AF-0AE2-FAA2-9BA0-5D30EC67DA89}"/>
          </ac:picMkLst>
        </pc:picChg>
      </pc:sldChg>
      <pc:sldChg chg="addSp delSp modSp add del mod">
        <pc:chgData name="이재용(수학과)" userId="ef6e06e9-7b4b-4f55-bb7a-a670de8c0f75" providerId="ADAL" clId="{46973B56-3937-EA4E-97EE-AB76C15A5079}" dt="2022-05-30T11:37:03.681" v="7169" actId="2696"/>
        <pc:sldMkLst>
          <pc:docMk/>
          <pc:sldMk cId="3760764951" sldId="554"/>
        </pc:sldMkLst>
        <pc:spChg chg="del">
          <ac:chgData name="이재용(수학과)" userId="ef6e06e9-7b4b-4f55-bb7a-a670de8c0f75" providerId="ADAL" clId="{46973B56-3937-EA4E-97EE-AB76C15A5079}" dt="2022-05-30T11:31:20.059" v="7011" actId="478"/>
          <ac:spMkLst>
            <pc:docMk/>
            <pc:sldMk cId="3760764951" sldId="554"/>
            <ac:spMk id="6" creationId="{6E79AC74-4E0F-D23D-E951-58675385224B}"/>
          </ac:spMkLst>
        </pc:spChg>
        <pc:spChg chg="add del mod">
          <ac:chgData name="이재용(수학과)" userId="ef6e06e9-7b4b-4f55-bb7a-a670de8c0f75" providerId="ADAL" clId="{46973B56-3937-EA4E-97EE-AB76C15A5079}" dt="2022-05-30T11:31:17.396" v="7010" actId="478"/>
          <ac:spMkLst>
            <pc:docMk/>
            <pc:sldMk cId="3760764951" sldId="554"/>
            <ac:spMk id="7" creationId="{FA320DDF-10F5-B604-D17F-C899F7361D33}"/>
          </ac:spMkLst>
        </pc:spChg>
        <pc:picChg chg="del">
          <ac:chgData name="이재용(수학과)" userId="ef6e06e9-7b4b-4f55-bb7a-a670de8c0f75" providerId="ADAL" clId="{46973B56-3937-EA4E-97EE-AB76C15A5079}" dt="2022-05-30T11:31:14.401" v="7009" actId="478"/>
          <ac:picMkLst>
            <pc:docMk/>
            <pc:sldMk cId="3760764951" sldId="554"/>
            <ac:picMk id="5" creationId="{5191FFE2-535B-03FA-93C3-BBF6F17B0CF7}"/>
          </ac:picMkLst>
        </pc:picChg>
        <pc:picChg chg="add del mod modCrop">
          <ac:chgData name="이재용(수학과)" userId="ef6e06e9-7b4b-4f55-bb7a-a670de8c0f75" providerId="ADAL" clId="{46973B56-3937-EA4E-97EE-AB76C15A5079}" dt="2022-05-30T11:33:33.337" v="7048" actId="21"/>
          <ac:picMkLst>
            <pc:docMk/>
            <pc:sldMk cId="3760764951" sldId="554"/>
            <ac:picMk id="8" creationId="{38A8887D-1327-761B-208B-BFBCBDAD6AB2}"/>
          </ac:picMkLst>
        </pc:picChg>
        <pc:picChg chg="add mod">
          <ac:chgData name="이재용(수학과)" userId="ef6e06e9-7b4b-4f55-bb7a-a670de8c0f75" providerId="ADAL" clId="{46973B56-3937-EA4E-97EE-AB76C15A5079}" dt="2022-05-30T11:32:28.396" v="7032" actId="1076"/>
          <ac:picMkLst>
            <pc:docMk/>
            <pc:sldMk cId="3760764951" sldId="554"/>
            <ac:picMk id="9" creationId="{C8571C66-5AB0-B39A-54D6-2AD2436E3775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1:33:46.931" v="7054" actId="1076"/>
        <pc:sldMkLst>
          <pc:docMk/>
          <pc:sldMk cId="2863378476" sldId="555"/>
        </pc:sldMkLst>
        <pc:spChg chg="del">
          <ac:chgData name="이재용(수학과)" userId="ef6e06e9-7b4b-4f55-bb7a-a670de8c0f75" providerId="ADAL" clId="{46973B56-3937-EA4E-97EE-AB76C15A5079}" dt="2022-05-30T11:33:44.567" v="7053" actId="478"/>
          <ac:spMkLst>
            <pc:docMk/>
            <pc:sldMk cId="2863378476" sldId="555"/>
            <ac:spMk id="6" creationId="{6E79AC74-4E0F-D23D-E951-58675385224B}"/>
          </ac:spMkLst>
        </pc:spChg>
        <pc:picChg chg="del">
          <ac:chgData name="이재용(수학과)" userId="ef6e06e9-7b4b-4f55-bb7a-a670de8c0f75" providerId="ADAL" clId="{46973B56-3937-EA4E-97EE-AB76C15A5079}" dt="2022-05-30T11:33:35.663" v="7049" actId="478"/>
          <ac:picMkLst>
            <pc:docMk/>
            <pc:sldMk cId="2863378476" sldId="555"/>
            <ac:picMk id="7" creationId="{99CECAA6-4682-A0D6-3252-1CB2AC1EF7CB}"/>
          </ac:picMkLst>
        </pc:picChg>
        <pc:picChg chg="add mod">
          <ac:chgData name="이재용(수학과)" userId="ef6e06e9-7b4b-4f55-bb7a-a670de8c0f75" providerId="ADAL" clId="{46973B56-3937-EA4E-97EE-AB76C15A5079}" dt="2022-05-30T11:33:46.931" v="7054" actId="1076"/>
          <ac:picMkLst>
            <pc:docMk/>
            <pc:sldMk cId="2863378476" sldId="555"/>
            <ac:picMk id="8" creationId="{6EC94F97-ED2A-0E0D-A021-D9E31296F2B1}"/>
          </ac:picMkLst>
        </pc:picChg>
      </pc:sldChg>
      <pc:sldChg chg="addSp delSp modSp add mod">
        <pc:chgData name="이재용(수학과)" userId="ef6e06e9-7b4b-4f55-bb7a-a670de8c0f75" providerId="ADAL" clId="{46973B56-3937-EA4E-97EE-AB76C15A5079}" dt="2022-05-30T14:07:51.968" v="9041" actId="1076"/>
        <pc:sldMkLst>
          <pc:docMk/>
          <pc:sldMk cId="4028377342" sldId="556"/>
        </pc:sldMkLst>
        <pc:spChg chg="add mod">
          <ac:chgData name="이재용(수학과)" userId="ef6e06e9-7b4b-4f55-bb7a-a670de8c0f75" providerId="ADAL" clId="{46973B56-3937-EA4E-97EE-AB76C15A5079}" dt="2022-05-30T13:03:47.254" v="7928" actId="1076"/>
          <ac:spMkLst>
            <pc:docMk/>
            <pc:sldMk cId="4028377342" sldId="556"/>
            <ac:spMk id="3" creationId="{36D250C0-93E3-ED81-5934-C1205BF2EF20}"/>
          </ac:spMkLst>
        </pc:spChg>
        <pc:spChg chg="mod">
          <ac:chgData name="이재용(수학과)" userId="ef6e06e9-7b4b-4f55-bb7a-a670de8c0f75" providerId="ADAL" clId="{46973B56-3937-EA4E-97EE-AB76C15A5079}" dt="2022-05-30T13:04:00.844" v="7933" actId="20577"/>
          <ac:spMkLst>
            <pc:docMk/>
            <pc:sldMk cId="4028377342" sldId="556"/>
            <ac:spMk id="4" creationId="{D8279177-AA17-D619-13E7-93E8B35ED797}"/>
          </ac:spMkLst>
        </pc:spChg>
        <pc:spChg chg="add mod">
          <ac:chgData name="이재용(수학과)" userId="ef6e06e9-7b4b-4f55-bb7a-a670de8c0f75" providerId="ADAL" clId="{46973B56-3937-EA4E-97EE-AB76C15A5079}" dt="2022-05-30T14:07:43.485" v="9037" actId="1076"/>
          <ac:spMkLst>
            <pc:docMk/>
            <pc:sldMk cId="4028377342" sldId="556"/>
            <ac:spMk id="6" creationId="{2A100C3A-250E-6E52-CA26-EDF077777AF0}"/>
          </ac:spMkLst>
        </pc:spChg>
        <pc:picChg chg="add del mod">
          <ac:chgData name="이재용(수학과)" userId="ef6e06e9-7b4b-4f55-bb7a-a670de8c0f75" providerId="ADAL" clId="{46973B56-3937-EA4E-97EE-AB76C15A5079}" dt="2022-05-30T14:06:55.961" v="9026" actId="478"/>
          <ac:picMkLst>
            <pc:docMk/>
            <pc:sldMk cId="4028377342" sldId="556"/>
            <ac:picMk id="5" creationId="{8E4E7C52-31F7-60F5-61A1-6EAA0E275A7F}"/>
          </ac:picMkLst>
        </pc:picChg>
        <pc:picChg chg="add mod">
          <ac:chgData name="이재용(수학과)" userId="ef6e06e9-7b4b-4f55-bb7a-a670de8c0f75" providerId="ADAL" clId="{46973B56-3937-EA4E-97EE-AB76C15A5079}" dt="2022-05-30T14:07:46.036" v="9038" actId="1076"/>
          <ac:picMkLst>
            <pc:docMk/>
            <pc:sldMk cId="4028377342" sldId="556"/>
            <ac:picMk id="7" creationId="{4E93F659-DF9F-5659-E583-56B4619657E8}"/>
          </ac:picMkLst>
        </pc:picChg>
        <pc:picChg chg="add mod">
          <ac:chgData name="이재용(수학과)" userId="ef6e06e9-7b4b-4f55-bb7a-a670de8c0f75" providerId="ADAL" clId="{46973B56-3937-EA4E-97EE-AB76C15A5079}" dt="2022-05-30T14:07:51.968" v="9041" actId="1076"/>
          <ac:picMkLst>
            <pc:docMk/>
            <pc:sldMk cId="4028377342" sldId="556"/>
            <ac:picMk id="8" creationId="{BDA52338-3EF9-4D2A-15F7-E9DCFBDDC62C}"/>
          </ac:picMkLst>
        </pc:picChg>
        <pc:picChg chg="del">
          <ac:chgData name="이재용(수학과)" userId="ef6e06e9-7b4b-4f55-bb7a-a670de8c0f75" providerId="ADAL" clId="{46973B56-3937-EA4E-97EE-AB76C15A5079}" dt="2022-05-30T13:06:28.887" v="8002" actId="478"/>
          <ac:picMkLst>
            <pc:docMk/>
            <pc:sldMk cId="4028377342" sldId="556"/>
            <ac:picMk id="4098" creationId="{48143186-BD80-071A-1258-50DC16E12237}"/>
          </ac:picMkLst>
        </pc:picChg>
      </pc:sldChg>
      <pc:sldChg chg="addSp delSp modSp add del mod">
        <pc:chgData name="이재용(수학과)" userId="ef6e06e9-7b4b-4f55-bb7a-a670de8c0f75" providerId="ADAL" clId="{46973B56-3937-EA4E-97EE-AB76C15A5079}" dt="2022-05-30T14:08:06.972" v="9042" actId="2696"/>
        <pc:sldMkLst>
          <pc:docMk/>
          <pc:sldMk cId="3768138441" sldId="557"/>
        </pc:sldMkLst>
        <pc:picChg chg="del">
          <ac:chgData name="이재용(수학과)" userId="ef6e06e9-7b4b-4f55-bb7a-a670de8c0f75" providerId="ADAL" clId="{46973B56-3937-EA4E-97EE-AB76C15A5079}" dt="2022-05-30T13:12:15.714" v="8007" actId="478"/>
          <ac:picMkLst>
            <pc:docMk/>
            <pc:sldMk cId="3768138441" sldId="557"/>
            <ac:picMk id="5" creationId="{8E4E7C52-31F7-60F5-61A1-6EAA0E275A7F}"/>
          </ac:picMkLst>
        </pc:picChg>
        <pc:picChg chg="add del mod">
          <ac:chgData name="이재용(수학과)" userId="ef6e06e9-7b4b-4f55-bb7a-a670de8c0f75" providerId="ADAL" clId="{46973B56-3937-EA4E-97EE-AB76C15A5079}" dt="2022-05-30T14:06:52.890" v="9025" actId="21"/>
          <ac:picMkLst>
            <pc:docMk/>
            <pc:sldMk cId="3768138441" sldId="557"/>
            <ac:picMk id="7" creationId="{BB1931B3-BB8F-4FB4-09AB-C638A9128533}"/>
          </ac:picMkLst>
        </pc:picChg>
      </pc:sldChg>
      <pc:sldChg chg="add">
        <pc:chgData name="이재용(수학과)" userId="ef6e06e9-7b4b-4f55-bb7a-a670de8c0f75" providerId="ADAL" clId="{46973B56-3937-EA4E-97EE-AB76C15A5079}" dt="2022-05-30T14:06:45.675" v="9024"/>
        <pc:sldMkLst>
          <pc:docMk/>
          <pc:sldMk cId="3993149676" sldId="558"/>
        </pc:sldMkLst>
      </pc:sldChg>
    </pc:docChg>
  </pc:docChgLst>
  <pc:docChgLst>
    <pc:chgData name="이재용(수학과)" userId="ef6e06e9-7b4b-4f55-bb7a-a670de8c0f75" providerId="ADAL" clId="{3A1A1E7C-3B24-EA42-AFAA-46AD554985FC}"/>
    <pc:docChg chg="custSel addSld delSld modSld">
      <pc:chgData name="이재용(수학과)" userId="ef6e06e9-7b4b-4f55-bb7a-a670de8c0f75" providerId="ADAL" clId="{3A1A1E7C-3B24-EA42-AFAA-46AD554985FC}" dt="2022-11-01T03:04:38.948" v="212"/>
      <pc:docMkLst>
        <pc:docMk/>
      </pc:docMkLst>
      <pc:sldChg chg="delSp modSp mod">
        <pc:chgData name="이재용(수학과)" userId="ef6e06e9-7b4b-4f55-bb7a-a670de8c0f75" providerId="ADAL" clId="{3A1A1E7C-3B24-EA42-AFAA-46AD554985FC}" dt="2022-11-01T01:50:09.157" v="183" actId="404"/>
        <pc:sldMkLst>
          <pc:docMk/>
          <pc:sldMk cId="1012087904" sldId="445"/>
        </pc:sldMkLst>
        <pc:spChg chg="mod">
          <ac:chgData name="이재용(수학과)" userId="ef6e06e9-7b4b-4f55-bb7a-a670de8c0f75" providerId="ADAL" clId="{3A1A1E7C-3B24-EA42-AFAA-46AD554985FC}" dt="2022-11-01T01:40:52.293" v="32" actId="20577"/>
          <ac:spMkLst>
            <pc:docMk/>
            <pc:sldMk cId="1012087904" sldId="445"/>
            <ac:spMk id="2" creationId="{756CC002-17A7-8A41-9EC1-43CBE998516B}"/>
          </ac:spMkLst>
        </pc:spChg>
        <pc:spChg chg="mod">
          <ac:chgData name="이재용(수학과)" userId="ef6e06e9-7b4b-4f55-bb7a-a670de8c0f75" providerId="ADAL" clId="{3A1A1E7C-3B24-EA42-AFAA-46AD554985FC}" dt="2022-11-01T01:50:09.157" v="183" actId="404"/>
          <ac:spMkLst>
            <pc:docMk/>
            <pc:sldMk cId="1012087904" sldId="445"/>
            <ac:spMk id="3" creationId="{87D308FA-EC98-054E-925E-23FCD578142A}"/>
          </ac:spMkLst>
        </pc:spChg>
        <pc:picChg chg="del">
          <ac:chgData name="이재용(수학과)" userId="ef6e06e9-7b4b-4f55-bb7a-a670de8c0f75" providerId="ADAL" clId="{3A1A1E7C-3B24-EA42-AFAA-46AD554985FC}" dt="2022-11-01T01:40:30.652" v="5" actId="478"/>
          <ac:picMkLst>
            <pc:docMk/>
            <pc:sldMk cId="1012087904" sldId="445"/>
            <ac:picMk id="1026" creationId="{710595BA-7654-D27F-E6BC-87AB1688089C}"/>
          </ac:picMkLst>
        </pc:picChg>
      </pc:sldChg>
      <pc:sldChg chg="add">
        <pc:chgData name="이재용(수학과)" userId="ef6e06e9-7b4b-4f55-bb7a-a670de8c0f75" providerId="ADAL" clId="{3A1A1E7C-3B24-EA42-AFAA-46AD554985FC}" dt="2022-11-01T03:04:18.140" v="211"/>
        <pc:sldMkLst>
          <pc:docMk/>
          <pc:sldMk cId="1743954097" sldId="532"/>
        </pc:sldMkLst>
      </pc:sldChg>
      <pc:sldChg chg="add">
        <pc:chgData name="이재용(수학과)" userId="ef6e06e9-7b4b-4f55-bb7a-a670de8c0f75" providerId="ADAL" clId="{3A1A1E7C-3B24-EA42-AFAA-46AD554985FC}" dt="2022-11-01T03:04:38.948" v="212"/>
        <pc:sldMkLst>
          <pc:docMk/>
          <pc:sldMk cId="1374609904" sldId="535"/>
        </pc:sldMkLst>
      </pc:sldChg>
      <pc:sldChg chg="modSp mod">
        <pc:chgData name="이재용(수학과)" userId="ef6e06e9-7b4b-4f55-bb7a-a670de8c0f75" providerId="ADAL" clId="{3A1A1E7C-3B24-EA42-AFAA-46AD554985FC}" dt="2022-11-01T01:42:50.924" v="38" actId="20577"/>
        <pc:sldMkLst>
          <pc:docMk/>
          <pc:sldMk cId="1764033563" sldId="539"/>
        </pc:sldMkLst>
        <pc:spChg chg="mod">
          <ac:chgData name="이재용(수학과)" userId="ef6e06e9-7b4b-4f55-bb7a-a670de8c0f75" providerId="ADAL" clId="{3A1A1E7C-3B24-EA42-AFAA-46AD554985FC}" dt="2022-11-01T01:42:50.924" v="38" actId="20577"/>
          <ac:spMkLst>
            <pc:docMk/>
            <pc:sldMk cId="1764033563" sldId="539"/>
            <ac:spMk id="2" creationId="{B7B0A75E-243E-A44F-A6A7-2ABC8343045B}"/>
          </ac:spMkLst>
        </pc:spChg>
      </pc:sldChg>
      <pc:sldChg chg="del">
        <pc:chgData name="이재용(수학과)" userId="ef6e06e9-7b4b-4f55-bb7a-a670de8c0f75" providerId="ADAL" clId="{3A1A1E7C-3B24-EA42-AFAA-46AD554985FC}" dt="2022-11-01T01:42:00.182" v="33" actId="2696"/>
        <pc:sldMkLst>
          <pc:docMk/>
          <pc:sldMk cId="720543970" sldId="548"/>
        </pc:sldMkLst>
      </pc:sldChg>
      <pc:sldChg chg="del">
        <pc:chgData name="이재용(수학과)" userId="ef6e06e9-7b4b-4f55-bb7a-a670de8c0f75" providerId="ADAL" clId="{3A1A1E7C-3B24-EA42-AFAA-46AD554985FC}" dt="2022-11-01T01:42:04.096" v="34" actId="2696"/>
        <pc:sldMkLst>
          <pc:docMk/>
          <pc:sldMk cId="3843379863" sldId="550"/>
        </pc:sldMkLst>
      </pc:sldChg>
      <pc:sldChg chg="addSp modSp mod">
        <pc:chgData name="이재용(수학과)" userId="ef6e06e9-7b4b-4f55-bb7a-a670de8c0f75" providerId="ADAL" clId="{3A1A1E7C-3B24-EA42-AFAA-46AD554985FC}" dt="2022-11-01T01:46:47.769" v="179" actId="1076"/>
        <pc:sldMkLst>
          <pc:docMk/>
          <pc:sldMk cId="1711022123" sldId="564"/>
        </pc:sldMkLst>
        <pc:spChg chg="add mod">
          <ac:chgData name="이재용(수학과)" userId="ef6e06e9-7b4b-4f55-bb7a-a670de8c0f75" providerId="ADAL" clId="{3A1A1E7C-3B24-EA42-AFAA-46AD554985FC}" dt="2022-11-01T01:46:47.769" v="179" actId="1076"/>
          <ac:spMkLst>
            <pc:docMk/>
            <pc:sldMk cId="1711022123" sldId="564"/>
            <ac:spMk id="3" creationId="{BAD0D6A0-AAF0-F73C-5DC0-670733358F97}"/>
          </ac:spMkLst>
        </pc:spChg>
      </pc:sldChg>
      <pc:sldChg chg="modSp mod">
        <pc:chgData name="이재용(수학과)" userId="ef6e06e9-7b4b-4f55-bb7a-a670de8c0f75" providerId="ADAL" clId="{3A1A1E7C-3B24-EA42-AFAA-46AD554985FC}" dt="2022-11-01T01:42:55.640" v="40" actId="20577"/>
        <pc:sldMkLst>
          <pc:docMk/>
          <pc:sldMk cId="427726404" sldId="573"/>
        </pc:sldMkLst>
        <pc:spChg chg="mod">
          <ac:chgData name="이재용(수학과)" userId="ef6e06e9-7b4b-4f55-bb7a-a670de8c0f75" providerId="ADAL" clId="{3A1A1E7C-3B24-EA42-AFAA-46AD554985FC}" dt="2022-11-01T01:42:55.640" v="40" actId="20577"/>
          <ac:spMkLst>
            <pc:docMk/>
            <pc:sldMk cId="427726404" sldId="573"/>
            <ac:spMk id="2" creationId="{B7B0A75E-243E-A44F-A6A7-2ABC8343045B}"/>
          </ac:spMkLst>
        </pc:spChg>
      </pc:sldChg>
      <pc:sldChg chg="modSp mod">
        <pc:chgData name="이재용(수학과)" userId="ef6e06e9-7b4b-4f55-bb7a-a670de8c0f75" providerId="ADAL" clId="{3A1A1E7C-3B24-EA42-AFAA-46AD554985FC}" dt="2022-11-01T01:43:29.837" v="46" actId="14100"/>
        <pc:sldMkLst>
          <pc:docMk/>
          <pc:sldMk cId="1102334229" sldId="575"/>
        </pc:sldMkLst>
        <pc:spChg chg="mod">
          <ac:chgData name="이재용(수학과)" userId="ef6e06e9-7b4b-4f55-bb7a-a670de8c0f75" providerId="ADAL" clId="{3A1A1E7C-3B24-EA42-AFAA-46AD554985FC}" dt="2022-11-01T01:43:29.837" v="46" actId="14100"/>
          <ac:spMkLst>
            <pc:docMk/>
            <pc:sldMk cId="1102334229" sldId="575"/>
            <ac:spMk id="8" creationId="{A5C408E6-3EC0-5156-4C25-BC657B2E5649}"/>
          </ac:spMkLst>
        </pc:spChg>
      </pc:sldChg>
      <pc:sldChg chg="modSp mod">
        <pc:chgData name="이재용(수학과)" userId="ef6e06e9-7b4b-4f55-bb7a-a670de8c0f75" providerId="ADAL" clId="{3A1A1E7C-3B24-EA42-AFAA-46AD554985FC}" dt="2022-11-01T01:52:04.042" v="210" actId="20577"/>
        <pc:sldMkLst>
          <pc:docMk/>
          <pc:sldMk cId="2074581210" sldId="576"/>
        </pc:sldMkLst>
        <pc:spChg chg="mod">
          <ac:chgData name="이재용(수학과)" userId="ef6e06e9-7b4b-4f55-bb7a-a670de8c0f75" providerId="ADAL" clId="{3A1A1E7C-3B24-EA42-AFAA-46AD554985FC}" dt="2022-11-01T01:52:04.042" v="210" actId="20577"/>
          <ac:spMkLst>
            <pc:docMk/>
            <pc:sldMk cId="2074581210" sldId="576"/>
            <ac:spMk id="3" creationId="{6E2C2703-EE0A-AD4E-8C60-23891DD8C015}"/>
          </ac:spMkLst>
        </pc:spChg>
      </pc:sldChg>
      <pc:sldChg chg="del">
        <pc:chgData name="이재용(수학과)" userId="ef6e06e9-7b4b-4f55-bb7a-a670de8c0f75" providerId="ADAL" clId="{3A1A1E7C-3B24-EA42-AFAA-46AD554985FC}" dt="2022-11-01T01:42:04.991" v="35" actId="2696"/>
        <pc:sldMkLst>
          <pc:docMk/>
          <pc:sldMk cId="1190880203" sldId="579"/>
        </pc:sldMkLst>
      </pc:sldChg>
      <pc:sldChg chg="modSp mod">
        <pc:chgData name="이재용(수학과)" userId="ef6e06e9-7b4b-4f55-bb7a-a670de8c0f75" providerId="ADAL" clId="{3A1A1E7C-3B24-EA42-AFAA-46AD554985FC}" dt="2022-11-01T01:42:24.035" v="36" actId="1076"/>
        <pc:sldMkLst>
          <pc:docMk/>
          <pc:sldMk cId="2989152922" sldId="580"/>
        </pc:sldMkLst>
        <pc:spChg chg="mod">
          <ac:chgData name="이재용(수학과)" userId="ef6e06e9-7b4b-4f55-bb7a-a670de8c0f75" providerId="ADAL" clId="{3A1A1E7C-3B24-EA42-AFAA-46AD554985FC}" dt="2022-11-01T01:42:24.035" v="36" actId="1076"/>
          <ac:spMkLst>
            <pc:docMk/>
            <pc:sldMk cId="2989152922" sldId="580"/>
            <ac:spMk id="3" creationId="{6E2C2703-EE0A-AD4E-8C60-23891DD8C015}"/>
          </ac:spMkLst>
        </pc:spChg>
      </pc:sldChg>
    </pc:docChg>
  </pc:docChgLst>
  <pc:docChgLst>
    <pc:chgData name="이재용(수학과)" userId="ef6e06e9-7b4b-4f55-bb7a-a670de8c0f75" providerId="ADAL" clId="{48DE7B3F-F797-AE4A-A06E-5563A4FEBFFE}"/>
    <pc:docChg chg="undo custSel addSld delSld modSld">
      <pc:chgData name="이재용(수학과)" userId="ef6e06e9-7b4b-4f55-bb7a-a670de8c0f75" providerId="ADAL" clId="{48DE7B3F-F797-AE4A-A06E-5563A4FEBFFE}" dt="2022-09-22T15:20:30.342" v="415" actId="14100"/>
      <pc:docMkLst>
        <pc:docMk/>
      </pc:docMkLst>
      <pc:sldChg chg="addSp modSp mod">
        <pc:chgData name="이재용(수학과)" userId="ef6e06e9-7b4b-4f55-bb7a-a670de8c0f75" providerId="ADAL" clId="{48DE7B3F-F797-AE4A-A06E-5563A4FEBFFE}" dt="2022-09-22T15:20:30.342" v="415" actId="14100"/>
        <pc:sldMkLst>
          <pc:docMk/>
          <pc:sldMk cId="1012087904" sldId="445"/>
        </pc:sldMkLst>
        <pc:spChg chg="mod">
          <ac:chgData name="이재용(수학과)" userId="ef6e06e9-7b4b-4f55-bb7a-a670de8c0f75" providerId="ADAL" clId="{48DE7B3F-F797-AE4A-A06E-5563A4FEBFFE}" dt="2022-09-22T15:16:25.679" v="405" actId="255"/>
          <ac:spMkLst>
            <pc:docMk/>
            <pc:sldMk cId="1012087904" sldId="445"/>
            <ac:spMk id="3" creationId="{87D308FA-EC98-054E-925E-23FCD578142A}"/>
          </ac:spMkLst>
        </pc:spChg>
        <pc:picChg chg="add mod">
          <ac:chgData name="이재용(수학과)" userId="ef6e06e9-7b4b-4f55-bb7a-a670de8c0f75" providerId="ADAL" clId="{48DE7B3F-F797-AE4A-A06E-5563A4FEBFFE}" dt="2022-09-22T15:20:30.342" v="415" actId="14100"/>
          <ac:picMkLst>
            <pc:docMk/>
            <pc:sldMk cId="1012087904" sldId="445"/>
            <ac:picMk id="1026" creationId="{710595BA-7654-D27F-E6BC-87AB1688089C}"/>
          </ac:picMkLst>
        </pc:picChg>
      </pc:sldChg>
      <pc:sldChg chg="add">
        <pc:chgData name="이재용(수학과)" userId="ef6e06e9-7b4b-4f55-bb7a-a670de8c0f75" providerId="ADAL" clId="{48DE7B3F-F797-AE4A-A06E-5563A4FEBFFE}" dt="2022-09-22T14:43:12.168" v="0"/>
        <pc:sldMkLst>
          <pc:docMk/>
          <pc:sldMk cId="3727872808" sldId="471"/>
        </pc:sldMkLst>
      </pc:sldChg>
      <pc:sldChg chg="add">
        <pc:chgData name="이재용(수학과)" userId="ef6e06e9-7b4b-4f55-bb7a-a670de8c0f75" providerId="ADAL" clId="{48DE7B3F-F797-AE4A-A06E-5563A4FEBFFE}" dt="2022-09-22T14:45:52.946" v="6"/>
        <pc:sldMkLst>
          <pc:docMk/>
          <pc:sldMk cId="2178533020" sldId="512"/>
        </pc:sldMkLst>
      </pc:sldChg>
      <pc:sldChg chg="add del">
        <pc:chgData name="이재용(수학과)" userId="ef6e06e9-7b4b-4f55-bb7a-a670de8c0f75" providerId="ADAL" clId="{48DE7B3F-F797-AE4A-A06E-5563A4FEBFFE}" dt="2022-09-22T14:54:00.229" v="46"/>
        <pc:sldMkLst>
          <pc:docMk/>
          <pc:sldMk cId="4173260205" sldId="516"/>
        </pc:sldMkLst>
      </pc:sldChg>
      <pc:sldChg chg="add">
        <pc:chgData name="이재용(수학과)" userId="ef6e06e9-7b4b-4f55-bb7a-a670de8c0f75" providerId="ADAL" clId="{48DE7B3F-F797-AE4A-A06E-5563A4FEBFFE}" dt="2022-09-22T14:43:12.168" v="0"/>
        <pc:sldMkLst>
          <pc:docMk/>
          <pc:sldMk cId="2204063954" sldId="529"/>
        </pc:sldMkLst>
      </pc:sldChg>
      <pc:sldChg chg="add">
        <pc:chgData name="이재용(수학과)" userId="ef6e06e9-7b4b-4f55-bb7a-a670de8c0f75" providerId="ADAL" clId="{48DE7B3F-F797-AE4A-A06E-5563A4FEBFFE}" dt="2022-09-22T14:45:04.005" v="5"/>
        <pc:sldMkLst>
          <pc:docMk/>
          <pc:sldMk cId="744450686" sldId="530"/>
        </pc:sldMkLst>
      </pc:sldChg>
      <pc:sldChg chg="addSp delSp modSp mod">
        <pc:chgData name="이재용(수학과)" userId="ef6e06e9-7b4b-4f55-bb7a-a670de8c0f75" providerId="ADAL" clId="{48DE7B3F-F797-AE4A-A06E-5563A4FEBFFE}" dt="2022-09-22T14:58:34.596" v="55" actId="208"/>
        <pc:sldMkLst>
          <pc:docMk/>
          <pc:sldMk cId="464286993" sldId="536"/>
        </pc:sldMkLst>
        <pc:picChg chg="add mod">
          <ac:chgData name="이재용(수학과)" userId="ef6e06e9-7b4b-4f55-bb7a-a670de8c0f75" providerId="ADAL" clId="{48DE7B3F-F797-AE4A-A06E-5563A4FEBFFE}" dt="2022-09-22T14:52:19.200" v="39" actId="1076"/>
          <ac:picMkLst>
            <pc:docMk/>
            <pc:sldMk cId="464286993" sldId="536"/>
            <ac:picMk id="4" creationId="{329EEB09-5EE9-CA05-D235-07E0E6750331}"/>
          </ac:picMkLst>
        </pc:picChg>
        <pc:picChg chg="del">
          <ac:chgData name="이재용(수학과)" userId="ef6e06e9-7b4b-4f55-bb7a-a670de8c0f75" providerId="ADAL" clId="{48DE7B3F-F797-AE4A-A06E-5563A4FEBFFE}" dt="2022-09-22T14:52:09.521" v="35" actId="478"/>
          <ac:picMkLst>
            <pc:docMk/>
            <pc:sldMk cId="464286993" sldId="536"/>
            <ac:picMk id="12" creationId="{A819B5D6-2604-C841-AA01-EF5CC38A3919}"/>
          </ac:picMkLst>
        </pc:picChg>
        <pc:cxnChg chg="mod">
          <ac:chgData name="이재용(수학과)" userId="ef6e06e9-7b4b-4f55-bb7a-a670de8c0f75" providerId="ADAL" clId="{48DE7B3F-F797-AE4A-A06E-5563A4FEBFFE}" dt="2022-09-22T14:58:34.596" v="55" actId="208"/>
          <ac:cxnSpMkLst>
            <pc:docMk/>
            <pc:sldMk cId="464286993" sldId="536"/>
            <ac:cxnSpMk id="5" creationId="{C23AFD65-F2F2-CBE1-6854-D06D23616A8B}"/>
          </ac:cxnSpMkLst>
        </pc:cxnChg>
      </pc:sldChg>
      <pc:sldChg chg="add del">
        <pc:chgData name="이재용(수학과)" userId="ef6e06e9-7b4b-4f55-bb7a-a670de8c0f75" providerId="ADAL" clId="{48DE7B3F-F797-AE4A-A06E-5563A4FEBFFE}" dt="2022-09-22T14:54:00.229" v="46"/>
        <pc:sldMkLst>
          <pc:docMk/>
          <pc:sldMk cId="2529120388" sldId="537"/>
        </pc:sldMkLst>
      </pc:sldChg>
      <pc:sldChg chg="addSp delSp modSp add del mod">
        <pc:chgData name="이재용(수학과)" userId="ef6e06e9-7b4b-4f55-bb7a-a670de8c0f75" providerId="ADAL" clId="{48DE7B3F-F797-AE4A-A06E-5563A4FEBFFE}" dt="2022-09-22T15:00:15.783" v="81" actId="478"/>
        <pc:sldMkLst>
          <pc:docMk/>
          <pc:sldMk cId="3937055984" sldId="538"/>
        </pc:sldMkLst>
        <pc:spChg chg="mod">
          <ac:chgData name="이재용(수학과)" userId="ef6e06e9-7b4b-4f55-bb7a-a670de8c0f75" providerId="ADAL" clId="{48DE7B3F-F797-AE4A-A06E-5563A4FEBFFE}" dt="2022-09-22T14:55:08.983" v="47"/>
          <ac:spMkLst>
            <pc:docMk/>
            <pc:sldMk cId="3937055984" sldId="538"/>
            <ac:spMk id="2" creationId="{B7B0A75E-243E-A44F-A6A7-2ABC8343045B}"/>
          </ac:spMkLst>
        </pc:spChg>
        <pc:spChg chg="add del mod">
          <ac:chgData name="이재용(수학과)" userId="ef6e06e9-7b4b-4f55-bb7a-a670de8c0f75" providerId="ADAL" clId="{48DE7B3F-F797-AE4A-A06E-5563A4FEBFFE}" dt="2022-09-22T15:00:15.783" v="81" actId="478"/>
          <ac:spMkLst>
            <pc:docMk/>
            <pc:sldMk cId="3937055984" sldId="538"/>
            <ac:spMk id="4" creationId="{BA82D2E6-8465-84F8-B53F-801FCE2503D0}"/>
          </ac:spMkLst>
        </pc:spChg>
        <pc:cxnChg chg="add del mod">
          <ac:chgData name="이재용(수학과)" userId="ef6e06e9-7b4b-4f55-bb7a-a670de8c0f75" providerId="ADAL" clId="{48DE7B3F-F797-AE4A-A06E-5563A4FEBFFE}" dt="2022-09-22T15:00:15.783" v="81" actId="478"/>
          <ac:cxnSpMkLst>
            <pc:docMk/>
            <pc:sldMk cId="3937055984" sldId="538"/>
            <ac:cxnSpMk id="6" creationId="{AC0462E4-6055-1510-2535-A8149C4EEB30}"/>
          </ac:cxnSpMkLst>
        </pc:cxnChg>
      </pc:sldChg>
      <pc:sldChg chg="add">
        <pc:chgData name="이재용(수학과)" userId="ef6e06e9-7b4b-4f55-bb7a-a670de8c0f75" providerId="ADAL" clId="{48DE7B3F-F797-AE4A-A06E-5563A4FEBFFE}" dt="2022-09-22T14:46:04.891" v="7"/>
        <pc:sldMkLst>
          <pc:docMk/>
          <pc:sldMk cId="514773666" sldId="542"/>
        </pc:sldMkLst>
      </pc:sldChg>
      <pc:sldChg chg="modSp add mod">
        <pc:chgData name="이재용(수학과)" userId="ef6e06e9-7b4b-4f55-bb7a-a670de8c0f75" providerId="ADAL" clId="{48DE7B3F-F797-AE4A-A06E-5563A4FEBFFE}" dt="2022-09-22T14:50:00.014" v="27" actId="20577"/>
        <pc:sldMkLst>
          <pc:docMk/>
          <pc:sldMk cId="3795665033" sldId="546"/>
        </pc:sldMkLst>
        <pc:spChg chg="mod">
          <ac:chgData name="이재용(수학과)" userId="ef6e06e9-7b4b-4f55-bb7a-a670de8c0f75" providerId="ADAL" clId="{48DE7B3F-F797-AE4A-A06E-5563A4FEBFFE}" dt="2022-09-22T14:50:00.014" v="27" actId="20577"/>
          <ac:spMkLst>
            <pc:docMk/>
            <pc:sldMk cId="3795665033" sldId="546"/>
            <ac:spMk id="2" creationId="{B7B0A75E-243E-A44F-A6A7-2ABC8343045B}"/>
          </ac:spMkLst>
        </pc:spChg>
      </pc:sldChg>
      <pc:sldChg chg="modSp add mod">
        <pc:chgData name="이재용(수학과)" userId="ef6e06e9-7b4b-4f55-bb7a-a670de8c0f75" providerId="ADAL" clId="{48DE7B3F-F797-AE4A-A06E-5563A4FEBFFE}" dt="2022-09-22T14:50:31.312" v="32" actId="20577"/>
        <pc:sldMkLst>
          <pc:docMk/>
          <pc:sldMk cId="720543970" sldId="548"/>
        </pc:sldMkLst>
        <pc:spChg chg="mod">
          <ac:chgData name="이재용(수학과)" userId="ef6e06e9-7b4b-4f55-bb7a-a670de8c0f75" providerId="ADAL" clId="{48DE7B3F-F797-AE4A-A06E-5563A4FEBFFE}" dt="2022-09-22T14:50:31.312" v="32" actId="20577"/>
          <ac:spMkLst>
            <pc:docMk/>
            <pc:sldMk cId="720543970" sldId="548"/>
            <ac:spMk id="2" creationId="{B7B0A75E-243E-A44F-A6A7-2ABC8343045B}"/>
          </ac:spMkLst>
        </pc:spChg>
      </pc:sldChg>
      <pc:sldChg chg="add">
        <pc:chgData name="이재용(수학과)" userId="ef6e06e9-7b4b-4f55-bb7a-a670de8c0f75" providerId="ADAL" clId="{48DE7B3F-F797-AE4A-A06E-5563A4FEBFFE}" dt="2022-09-22T14:50:51.364" v="33"/>
        <pc:sldMkLst>
          <pc:docMk/>
          <pc:sldMk cId="3843379863" sldId="550"/>
        </pc:sldMkLst>
      </pc:sldChg>
      <pc:sldChg chg="del">
        <pc:chgData name="이재용(수학과)" userId="ef6e06e9-7b4b-4f55-bb7a-a670de8c0f75" providerId="ADAL" clId="{48DE7B3F-F797-AE4A-A06E-5563A4FEBFFE}" dt="2022-09-22T14:50:53.782" v="34" actId="2696"/>
        <pc:sldMkLst>
          <pc:docMk/>
          <pc:sldMk cId="3905079359" sldId="552"/>
        </pc:sldMkLst>
      </pc:sldChg>
      <pc:sldChg chg="modSp mod">
        <pc:chgData name="이재용(수학과)" userId="ef6e06e9-7b4b-4f55-bb7a-a670de8c0f75" providerId="ADAL" clId="{48DE7B3F-F797-AE4A-A06E-5563A4FEBFFE}" dt="2022-09-22T14:46:56.353" v="15"/>
        <pc:sldMkLst>
          <pc:docMk/>
          <pc:sldMk cId="616277671" sldId="555"/>
        </pc:sldMkLst>
        <pc:spChg chg="mod">
          <ac:chgData name="이재용(수학과)" userId="ef6e06e9-7b4b-4f55-bb7a-a670de8c0f75" providerId="ADAL" clId="{48DE7B3F-F797-AE4A-A06E-5563A4FEBFFE}" dt="2022-09-22T14:46:56.353" v="15"/>
          <ac:spMkLst>
            <pc:docMk/>
            <pc:sldMk cId="616277671" sldId="555"/>
            <ac:spMk id="48" creationId="{3105ABA1-847B-6A1F-5DEB-D041F7D10647}"/>
          </ac:spMkLst>
        </pc:spChg>
      </pc:sldChg>
      <pc:sldChg chg="add">
        <pc:chgData name="이재용(수학과)" userId="ef6e06e9-7b4b-4f55-bb7a-a670de8c0f75" providerId="ADAL" clId="{48DE7B3F-F797-AE4A-A06E-5563A4FEBFFE}" dt="2022-09-22T15:00:55.123" v="82"/>
        <pc:sldMkLst>
          <pc:docMk/>
          <pc:sldMk cId="4028377342" sldId="556"/>
        </pc:sldMkLst>
      </pc:sldChg>
      <pc:sldChg chg="modSp mod">
        <pc:chgData name="이재용(수학과)" userId="ef6e06e9-7b4b-4f55-bb7a-a670de8c0f75" providerId="ADAL" clId="{48DE7B3F-F797-AE4A-A06E-5563A4FEBFFE}" dt="2022-09-22T14:52:49.139" v="40" actId="20577"/>
        <pc:sldMkLst>
          <pc:docMk/>
          <pc:sldMk cId="4172787374" sldId="563"/>
        </pc:sldMkLst>
        <pc:spChg chg="mod">
          <ac:chgData name="이재용(수학과)" userId="ef6e06e9-7b4b-4f55-bb7a-a670de8c0f75" providerId="ADAL" clId="{48DE7B3F-F797-AE4A-A06E-5563A4FEBFFE}" dt="2022-09-22T14:52:49.139" v="40" actId="20577"/>
          <ac:spMkLst>
            <pc:docMk/>
            <pc:sldMk cId="4172787374" sldId="563"/>
            <ac:spMk id="3" creationId="{6E2C2703-EE0A-AD4E-8C60-23891DD8C015}"/>
          </ac:spMkLst>
        </pc:spChg>
      </pc:sldChg>
      <pc:sldChg chg="add del">
        <pc:chgData name="이재용(수학과)" userId="ef6e06e9-7b4b-4f55-bb7a-a670de8c0f75" providerId="ADAL" clId="{48DE7B3F-F797-AE4A-A06E-5563A4FEBFFE}" dt="2022-09-22T14:54:00.229" v="46"/>
        <pc:sldMkLst>
          <pc:docMk/>
          <pc:sldMk cId="1711022123" sldId="564"/>
        </pc:sldMkLst>
      </pc:sldChg>
      <pc:sldChg chg="modSp mod">
        <pc:chgData name="이재용(수학과)" userId="ef6e06e9-7b4b-4f55-bb7a-a670de8c0f75" providerId="ADAL" clId="{48DE7B3F-F797-AE4A-A06E-5563A4FEBFFE}" dt="2022-09-22T15:11:57.570" v="350" actId="113"/>
        <pc:sldMkLst>
          <pc:docMk/>
          <pc:sldMk cId="2660463676" sldId="568"/>
        </pc:sldMkLst>
        <pc:spChg chg="mod">
          <ac:chgData name="이재용(수학과)" userId="ef6e06e9-7b4b-4f55-bb7a-a670de8c0f75" providerId="ADAL" clId="{48DE7B3F-F797-AE4A-A06E-5563A4FEBFFE}" dt="2022-09-22T15:11:57.570" v="350" actId="113"/>
          <ac:spMkLst>
            <pc:docMk/>
            <pc:sldMk cId="2660463676" sldId="568"/>
            <ac:spMk id="3" creationId="{6E2C2703-EE0A-AD4E-8C60-23891DD8C015}"/>
          </ac:spMkLst>
        </pc:spChg>
        <pc:spChg chg="mod">
          <ac:chgData name="이재용(수학과)" userId="ef6e06e9-7b4b-4f55-bb7a-a670de8c0f75" providerId="ADAL" clId="{48DE7B3F-F797-AE4A-A06E-5563A4FEBFFE}" dt="2022-09-22T15:10:37.193" v="243" actId="1076"/>
          <ac:spMkLst>
            <pc:docMk/>
            <pc:sldMk cId="2660463676" sldId="568"/>
            <ac:spMk id="6" creationId="{99BC99CA-2592-72E8-3448-94191B0B8A4C}"/>
          </ac:spMkLst>
        </pc:spChg>
        <pc:cxnChg chg="mod">
          <ac:chgData name="이재용(수학과)" userId="ef6e06e9-7b4b-4f55-bb7a-a670de8c0f75" providerId="ADAL" clId="{48DE7B3F-F797-AE4A-A06E-5563A4FEBFFE}" dt="2022-09-22T15:10:43.477" v="245" actId="14100"/>
          <ac:cxnSpMkLst>
            <pc:docMk/>
            <pc:sldMk cId="2660463676" sldId="568"/>
            <ac:cxnSpMk id="16" creationId="{DC07800A-8F14-2C61-5D70-8B8DFD826B40}"/>
          </ac:cxnSpMkLst>
        </pc:cxnChg>
        <pc:cxnChg chg="mod">
          <ac:chgData name="이재용(수학과)" userId="ef6e06e9-7b4b-4f55-bb7a-a670de8c0f75" providerId="ADAL" clId="{48DE7B3F-F797-AE4A-A06E-5563A4FEBFFE}" dt="2022-09-22T15:10:40.861" v="244" actId="14100"/>
          <ac:cxnSpMkLst>
            <pc:docMk/>
            <pc:sldMk cId="2660463676" sldId="568"/>
            <ac:cxnSpMk id="30" creationId="{492A1467-4198-DAFD-0675-E4440A8FF2FD}"/>
          </ac:cxnSpMkLst>
        </pc:cxnChg>
      </pc:sldChg>
      <pc:sldChg chg="add del">
        <pc:chgData name="이재용(수학과)" userId="ef6e06e9-7b4b-4f55-bb7a-a670de8c0f75" providerId="ADAL" clId="{48DE7B3F-F797-AE4A-A06E-5563A4FEBFFE}" dt="2022-09-22T14:54:00.229" v="46"/>
        <pc:sldMkLst>
          <pc:docMk/>
          <pc:sldMk cId="3978214358" sldId="569"/>
        </pc:sldMkLst>
      </pc:sldChg>
      <pc:sldChg chg="modSp mod">
        <pc:chgData name="이재용(수학과)" userId="ef6e06e9-7b4b-4f55-bb7a-a670de8c0f75" providerId="ADAL" clId="{48DE7B3F-F797-AE4A-A06E-5563A4FEBFFE}" dt="2022-09-22T15:03:13.404" v="92" actId="1076"/>
        <pc:sldMkLst>
          <pc:docMk/>
          <pc:sldMk cId="2075686752" sldId="571"/>
        </pc:sldMkLst>
        <pc:spChg chg="mod">
          <ac:chgData name="이재용(수학과)" userId="ef6e06e9-7b4b-4f55-bb7a-a670de8c0f75" providerId="ADAL" clId="{48DE7B3F-F797-AE4A-A06E-5563A4FEBFFE}" dt="2022-09-22T15:03:08.152" v="91" actId="14100"/>
          <ac:spMkLst>
            <pc:docMk/>
            <pc:sldMk cId="2075686752" sldId="571"/>
            <ac:spMk id="5" creationId="{16ACBC31-D185-FCF5-1287-D2BF7D0CC735}"/>
          </ac:spMkLst>
        </pc:spChg>
        <pc:spChg chg="mod">
          <ac:chgData name="이재용(수학과)" userId="ef6e06e9-7b4b-4f55-bb7a-a670de8c0f75" providerId="ADAL" clId="{48DE7B3F-F797-AE4A-A06E-5563A4FEBFFE}" dt="2022-09-22T15:03:13.404" v="92" actId="1076"/>
          <ac:spMkLst>
            <pc:docMk/>
            <pc:sldMk cId="2075686752" sldId="571"/>
            <ac:spMk id="6" creationId="{02F61B4C-35F6-CE22-9BAA-D1FB89B9A159}"/>
          </ac:spMkLst>
        </pc:spChg>
      </pc:sldChg>
      <pc:sldChg chg="delSp modSp add mod">
        <pc:chgData name="이재용(수학과)" userId="ef6e06e9-7b4b-4f55-bb7a-a670de8c0f75" providerId="ADAL" clId="{48DE7B3F-F797-AE4A-A06E-5563A4FEBFFE}" dt="2022-09-22T14:47:49.071" v="22" actId="404"/>
        <pc:sldMkLst>
          <pc:docMk/>
          <pc:sldMk cId="403250114" sldId="578"/>
        </pc:sldMkLst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" creationId="{F0BE3494-B45C-C0E3-5D8C-6A2DEECCB6A0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8" creationId="{AD0D0B82-49D9-CEBE-49F0-0293BDFA7932}"/>
          </ac:spMkLst>
        </pc:spChg>
        <pc:spChg chg="mod">
          <ac:chgData name="이재용(수학과)" userId="ef6e06e9-7b4b-4f55-bb7a-a670de8c0f75" providerId="ADAL" clId="{48DE7B3F-F797-AE4A-A06E-5563A4FEBFFE}" dt="2022-09-22T14:47:49.071" v="22" actId="404"/>
          <ac:spMkLst>
            <pc:docMk/>
            <pc:sldMk cId="403250114" sldId="578"/>
            <ac:spMk id="10" creationId="{B3A4AC7F-4ABD-9520-4F61-87972F6B98D3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13" creationId="{54684341-4466-72B0-C35A-0CE6893D87FC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26" creationId="{2AF35018-84C8-418B-489F-2614D426C13D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33" creationId="{2FF7135D-918B-03AE-3C32-6925D8D363F1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34" creationId="{E3773586-F650-B419-C4AB-55B92D3065D9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35" creationId="{9CA38556-A5A4-742D-FCCA-232AC9C6CD60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38" creationId="{E7D4074B-AA3A-F23A-8024-6B855A43938C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39" creationId="{68B54DB4-AD54-0F36-10DD-D36E30B8D5B7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0" creationId="{355A0FE8-061E-8706-B0E3-0E677993C100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1" creationId="{5E0E78B3-E375-B8B0-CB3E-32799A9A7C1D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2" creationId="{34BCC3CF-994E-6DE5-0F34-A69B695FD7A8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3" creationId="{6FBA1CC5-D13D-5764-EBDB-9CC2B9023A7C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4" creationId="{8EA82CCC-6BE7-BD85-23BF-E77B8ABE7272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5" creationId="{E9A595A3-96B9-6B8A-9D94-7F2E80F0C08D}"/>
          </ac:spMkLst>
        </pc:spChg>
        <pc:spChg chg="del">
          <ac:chgData name="이재용(수학과)" userId="ef6e06e9-7b4b-4f55-bb7a-a670de8c0f75" providerId="ADAL" clId="{48DE7B3F-F797-AE4A-A06E-5563A4FEBFFE}" dt="2022-09-22T14:47:34.498" v="19" actId="478"/>
          <ac:spMkLst>
            <pc:docMk/>
            <pc:sldMk cId="403250114" sldId="578"/>
            <ac:spMk id="46" creationId="{F954BC5E-5A8E-2995-8CDD-4C23087BA0CD}"/>
          </ac:spMkLst>
        </pc:spChg>
        <pc:cxnChg chg="del">
          <ac:chgData name="이재용(수학과)" userId="ef6e06e9-7b4b-4f55-bb7a-a670de8c0f75" providerId="ADAL" clId="{48DE7B3F-F797-AE4A-A06E-5563A4FEBFFE}" dt="2022-09-22T14:47:34.498" v="19" actId="478"/>
          <ac:cxnSpMkLst>
            <pc:docMk/>
            <pc:sldMk cId="403250114" sldId="578"/>
            <ac:cxnSpMk id="6" creationId="{A3A40C4B-F3DA-07F2-A1F6-71C83D874D7A}"/>
          </ac:cxnSpMkLst>
        </pc:cxnChg>
        <pc:cxnChg chg="del">
          <ac:chgData name="이재용(수학과)" userId="ef6e06e9-7b4b-4f55-bb7a-a670de8c0f75" providerId="ADAL" clId="{48DE7B3F-F797-AE4A-A06E-5563A4FEBFFE}" dt="2022-09-22T14:47:34.498" v="19" actId="478"/>
          <ac:cxnSpMkLst>
            <pc:docMk/>
            <pc:sldMk cId="403250114" sldId="578"/>
            <ac:cxnSpMk id="17" creationId="{123655BA-8214-DE55-5045-C0BAD61DE141}"/>
          </ac:cxnSpMkLst>
        </pc:cxnChg>
        <pc:cxnChg chg="del">
          <ac:chgData name="이재용(수학과)" userId="ef6e06e9-7b4b-4f55-bb7a-a670de8c0f75" providerId="ADAL" clId="{48DE7B3F-F797-AE4A-A06E-5563A4FEBFFE}" dt="2022-09-22T14:47:34.498" v="19" actId="478"/>
          <ac:cxnSpMkLst>
            <pc:docMk/>
            <pc:sldMk cId="403250114" sldId="578"/>
            <ac:cxnSpMk id="30" creationId="{99E6C0FD-663A-CE61-2693-CF5A4015DA07}"/>
          </ac:cxnSpMkLst>
        </pc:cxnChg>
      </pc:sldChg>
      <pc:sldChg chg="add del">
        <pc:chgData name="이재용(수학과)" userId="ef6e06e9-7b4b-4f55-bb7a-a670de8c0f75" providerId="ADAL" clId="{48DE7B3F-F797-AE4A-A06E-5563A4FEBFFE}" dt="2022-09-22T14:44:53.178" v="2"/>
        <pc:sldMkLst>
          <pc:docMk/>
          <pc:sldMk cId="2131851532" sldId="578"/>
        </pc:sldMkLst>
      </pc:sldChg>
      <pc:sldChg chg="add del">
        <pc:chgData name="이재용(수학과)" userId="ef6e06e9-7b4b-4f55-bb7a-a670de8c0f75" providerId="ADAL" clId="{48DE7B3F-F797-AE4A-A06E-5563A4FEBFFE}" dt="2022-09-22T14:44:57.337" v="4"/>
        <pc:sldMkLst>
          <pc:docMk/>
          <pc:sldMk cId="2733490984" sldId="578"/>
        </pc:sldMkLst>
      </pc:sldChg>
      <pc:sldChg chg="add del">
        <pc:chgData name="이재용(수학과)" userId="ef6e06e9-7b4b-4f55-bb7a-a670de8c0f75" providerId="ADAL" clId="{48DE7B3F-F797-AE4A-A06E-5563A4FEBFFE}" dt="2022-09-22T14:44:57.337" v="4"/>
        <pc:sldMkLst>
          <pc:docMk/>
          <pc:sldMk cId="540015036" sldId="579"/>
        </pc:sldMkLst>
      </pc:sldChg>
      <pc:sldChg chg="add">
        <pc:chgData name="이재용(수학과)" userId="ef6e06e9-7b4b-4f55-bb7a-a670de8c0f75" providerId="ADAL" clId="{48DE7B3F-F797-AE4A-A06E-5563A4FEBFFE}" dt="2022-09-22T14:50:51.364" v="33"/>
        <pc:sldMkLst>
          <pc:docMk/>
          <pc:sldMk cId="1190880203" sldId="579"/>
        </pc:sldMkLst>
      </pc:sldChg>
      <pc:sldChg chg="add del">
        <pc:chgData name="이재용(수학과)" userId="ef6e06e9-7b4b-4f55-bb7a-a670de8c0f75" providerId="ADAL" clId="{48DE7B3F-F797-AE4A-A06E-5563A4FEBFFE}" dt="2022-09-22T14:44:53.178" v="2"/>
        <pc:sldMkLst>
          <pc:docMk/>
          <pc:sldMk cId="3245486015" sldId="579"/>
        </pc:sldMkLst>
      </pc:sldChg>
      <pc:sldChg chg="addSp delSp modSp add mod">
        <pc:chgData name="이재용(수학과)" userId="ef6e06e9-7b4b-4f55-bb7a-a670de8c0f75" providerId="ADAL" clId="{48DE7B3F-F797-AE4A-A06E-5563A4FEBFFE}" dt="2022-09-22T14:53:08.973" v="44" actId="478"/>
        <pc:sldMkLst>
          <pc:docMk/>
          <pc:sldMk cId="2989152922" sldId="580"/>
        </pc:sldMkLst>
        <pc:spChg chg="del">
          <ac:chgData name="이재용(수학과)" userId="ef6e06e9-7b4b-4f55-bb7a-a670de8c0f75" providerId="ADAL" clId="{48DE7B3F-F797-AE4A-A06E-5563A4FEBFFE}" dt="2022-09-22T14:53:05.804" v="42" actId="478"/>
          <ac:spMkLst>
            <pc:docMk/>
            <pc:sldMk cId="2989152922" sldId="580"/>
            <ac:spMk id="2" creationId="{2617BEAD-1BF9-EB4E-4615-ADB99E4AC041}"/>
          </ac:spMkLst>
        </pc:spChg>
        <pc:spChg chg="add del mod">
          <ac:chgData name="이재용(수학과)" userId="ef6e06e9-7b4b-4f55-bb7a-a670de8c0f75" providerId="ADAL" clId="{48DE7B3F-F797-AE4A-A06E-5563A4FEBFFE}" dt="2022-09-22T14:53:08.973" v="44" actId="478"/>
          <ac:spMkLst>
            <pc:docMk/>
            <pc:sldMk cId="2989152922" sldId="580"/>
            <ac:spMk id="32" creationId="{61C6E032-F288-D0A0-81FF-BDCD2247478D}"/>
          </ac:spMkLst>
        </pc:spChg>
      </pc:sldChg>
      <pc:sldChg chg="add">
        <pc:chgData name="이재용(수학과)" userId="ef6e06e9-7b4b-4f55-bb7a-a670de8c0f75" providerId="ADAL" clId="{48DE7B3F-F797-AE4A-A06E-5563A4FEBFFE}" dt="2022-09-22T14:54:00.229" v="46"/>
        <pc:sldMkLst>
          <pc:docMk/>
          <pc:sldMk cId="2238787105" sldId="581"/>
        </pc:sldMkLst>
      </pc:sldChg>
      <pc:sldChg chg="add">
        <pc:chgData name="이재용(수학과)" userId="ef6e06e9-7b4b-4f55-bb7a-a670de8c0f75" providerId="ADAL" clId="{48DE7B3F-F797-AE4A-A06E-5563A4FEBFFE}" dt="2022-09-22T14:54:00.229" v="46"/>
        <pc:sldMkLst>
          <pc:docMk/>
          <pc:sldMk cId="1140266723" sldId="2147309171"/>
        </pc:sldMkLst>
      </pc:sldChg>
      <pc:sldChg chg="addSp delSp modSp add mod">
        <pc:chgData name="이재용(수학과)" userId="ef6e06e9-7b4b-4f55-bb7a-a670de8c0f75" providerId="ADAL" clId="{48DE7B3F-F797-AE4A-A06E-5563A4FEBFFE}" dt="2022-09-22T14:55:25.348" v="54" actId="1036"/>
        <pc:sldMkLst>
          <pc:docMk/>
          <pc:sldMk cId="2815629792" sldId="2147309172"/>
        </pc:sldMkLst>
        <pc:spChg chg="add del mod">
          <ac:chgData name="이재용(수학과)" userId="ef6e06e9-7b4b-4f55-bb7a-a670de8c0f75" providerId="ADAL" clId="{48DE7B3F-F797-AE4A-A06E-5563A4FEBFFE}" dt="2022-09-22T14:55:25.348" v="54" actId="1036"/>
          <ac:spMkLst>
            <pc:docMk/>
            <pc:sldMk cId="2815629792" sldId="2147309172"/>
            <ac:spMk id="5" creationId="{E180FA70-D667-8570-190D-6B018D700557}"/>
          </ac:spMkLst>
        </pc:spChg>
        <pc:spChg chg="add del mod">
          <ac:chgData name="이재용(수학과)" userId="ef6e06e9-7b4b-4f55-bb7a-a670de8c0f75" providerId="ADAL" clId="{48DE7B3F-F797-AE4A-A06E-5563A4FEBFFE}" dt="2022-09-22T14:55:20.711" v="51"/>
          <ac:spMkLst>
            <pc:docMk/>
            <pc:sldMk cId="2815629792" sldId="2147309172"/>
            <ac:spMk id="9" creationId="{177EBD40-7224-45FE-943F-933DD227002B}"/>
          </ac:spMkLst>
        </pc:spChg>
      </pc:sldChg>
      <pc:sldChg chg="addSp modSp add">
        <pc:chgData name="이재용(수학과)" userId="ef6e06e9-7b4b-4f55-bb7a-a670de8c0f75" providerId="ADAL" clId="{48DE7B3F-F797-AE4A-A06E-5563A4FEBFFE}" dt="2022-09-22T15:00:10.393" v="80"/>
        <pc:sldMkLst>
          <pc:docMk/>
          <pc:sldMk cId="2654740356" sldId="2147309173"/>
        </pc:sldMkLst>
        <pc:spChg chg="add mod">
          <ac:chgData name="이재용(수학과)" userId="ef6e06e9-7b4b-4f55-bb7a-a670de8c0f75" providerId="ADAL" clId="{48DE7B3F-F797-AE4A-A06E-5563A4FEBFFE}" dt="2022-09-22T15:00:10.393" v="80"/>
          <ac:spMkLst>
            <pc:docMk/>
            <pc:sldMk cId="2654740356" sldId="2147309173"/>
            <ac:spMk id="6" creationId="{D4500FF3-0775-1854-EF57-5380A3A56A09}"/>
          </ac:spMkLst>
        </pc:spChg>
        <pc:cxnChg chg="add mod">
          <ac:chgData name="이재용(수학과)" userId="ef6e06e9-7b4b-4f55-bb7a-a670de8c0f75" providerId="ADAL" clId="{48DE7B3F-F797-AE4A-A06E-5563A4FEBFFE}" dt="2022-09-22T15:00:10.393" v="80"/>
          <ac:cxnSpMkLst>
            <pc:docMk/>
            <pc:sldMk cId="2654740356" sldId="2147309173"/>
            <ac:cxnSpMk id="9" creationId="{C0367F6B-4BDB-6AF5-D169-B545EFF88A00}"/>
          </ac:cxnSpMkLst>
        </pc:cxnChg>
      </pc:sldChg>
      <pc:sldChg chg="addSp delSp modSp add mod">
        <pc:chgData name="이재용(수학과)" userId="ef6e06e9-7b4b-4f55-bb7a-a670de8c0f75" providerId="ADAL" clId="{48DE7B3F-F797-AE4A-A06E-5563A4FEBFFE}" dt="2022-09-22T15:07:10.504" v="226" actId="20577"/>
        <pc:sldMkLst>
          <pc:docMk/>
          <pc:sldMk cId="1112559865" sldId="2147309174"/>
        </pc:sldMkLst>
        <pc:spChg chg="mod">
          <ac:chgData name="이재용(수학과)" userId="ef6e06e9-7b4b-4f55-bb7a-a670de8c0f75" providerId="ADAL" clId="{48DE7B3F-F797-AE4A-A06E-5563A4FEBFFE}" dt="2022-09-22T15:04:16.544" v="95" actId="20577"/>
          <ac:spMkLst>
            <pc:docMk/>
            <pc:sldMk cId="1112559865" sldId="2147309174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48DE7B3F-F797-AE4A-A06E-5563A4FEBFFE}" dt="2022-09-22T15:05:17.026" v="193" actId="14100"/>
          <ac:spMkLst>
            <pc:docMk/>
            <pc:sldMk cId="1112559865" sldId="2147309174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48DE7B3F-F797-AE4A-A06E-5563A4FEBFFE}" dt="2022-09-22T15:07:10.504" v="226" actId="20577"/>
          <ac:spMkLst>
            <pc:docMk/>
            <pc:sldMk cId="1112559865" sldId="2147309174"/>
            <ac:spMk id="12" creationId="{CCA9C3A7-4515-17A1-4D7A-A88AE82EF921}"/>
          </ac:spMkLst>
        </pc:spChg>
        <pc:picChg chg="del">
          <ac:chgData name="이재용(수학과)" userId="ef6e06e9-7b4b-4f55-bb7a-a670de8c0f75" providerId="ADAL" clId="{48DE7B3F-F797-AE4A-A06E-5563A4FEBFFE}" dt="2022-09-22T15:04:26.143" v="96" actId="478"/>
          <ac:picMkLst>
            <pc:docMk/>
            <pc:sldMk cId="1112559865" sldId="2147309174"/>
            <ac:picMk id="3" creationId="{83D857ED-EC08-8C6B-9717-5641EDDF6180}"/>
          </ac:picMkLst>
        </pc:picChg>
        <pc:picChg chg="add mod">
          <ac:chgData name="이재용(수학과)" userId="ef6e06e9-7b4b-4f55-bb7a-a670de8c0f75" providerId="ADAL" clId="{48DE7B3F-F797-AE4A-A06E-5563A4FEBFFE}" dt="2022-09-22T15:06:34.127" v="208" actId="1036"/>
          <ac:picMkLst>
            <pc:docMk/>
            <pc:sldMk cId="1112559865" sldId="2147309174"/>
            <ac:picMk id="5" creationId="{3751F649-BA4E-7F60-4ECA-A287F61DF60B}"/>
          </ac:picMkLst>
        </pc:picChg>
      </pc:sldChg>
      <pc:sldChg chg="addSp delSp modSp add mod">
        <pc:chgData name="이재용(수학과)" userId="ef6e06e9-7b4b-4f55-bb7a-a670de8c0f75" providerId="ADAL" clId="{48DE7B3F-F797-AE4A-A06E-5563A4FEBFFE}" dt="2022-09-22T15:07:38.928" v="234" actId="1076"/>
        <pc:sldMkLst>
          <pc:docMk/>
          <pc:sldMk cId="3713865826" sldId="2147309175"/>
        </pc:sldMkLst>
        <pc:picChg chg="add mod">
          <ac:chgData name="이재용(수학과)" userId="ef6e06e9-7b4b-4f55-bb7a-a670de8c0f75" providerId="ADAL" clId="{48DE7B3F-F797-AE4A-A06E-5563A4FEBFFE}" dt="2022-09-22T15:07:38.928" v="234" actId="1076"/>
          <ac:picMkLst>
            <pc:docMk/>
            <pc:sldMk cId="3713865826" sldId="2147309175"/>
            <ac:picMk id="3" creationId="{4EC760A1-C32E-BFCA-29AD-0F3489A4AEF2}"/>
          </ac:picMkLst>
        </pc:picChg>
        <pc:picChg chg="del">
          <ac:chgData name="이재용(수학과)" userId="ef6e06e9-7b4b-4f55-bb7a-a670de8c0f75" providerId="ADAL" clId="{48DE7B3F-F797-AE4A-A06E-5563A4FEBFFE}" dt="2022-09-22T15:07:28.630" v="228" actId="478"/>
          <ac:picMkLst>
            <pc:docMk/>
            <pc:sldMk cId="3713865826" sldId="2147309175"/>
            <ac:picMk id="5" creationId="{3751F649-BA4E-7F60-4ECA-A287F61DF60B}"/>
          </ac:picMkLst>
        </pc:picChg>
      </pc:sldChg>
    </pc:docChg>
  </pc:docChgLst>
  <pc:docChgLst>
    <pc:chgData name="이재용(수학과)" userId="ef6e06e9-7b4b-4f55-bb7a-a670de8c0f75" providerId="ADAL" clId="{D3ACDC33-D0DC-CA4F-900E-258C55CDC841}"/>
    <pc:docChg chg="undo custSel addSld delSld modSld">
      <pc:chgData name="이재용(수학과)" userId="ef6e06e9-7b4b-4f55-bb7a-a670de8c0f75" providerId="ADAL" clId="{D3ACDC33-D0DC-CA4F-900E-258C55CDC841}" dt="2022-10-07T01:34:39.236" v="109" actId="20577"/>
      <pc:docMkLst>
        <pc:docMk/>
      </pc:docMkLst>
      <pc:sldChg chg="modNotesTx">
        <pc:chgData name="이재용(수학과)" userId="ef6e06e9-7b4b-4f55-bb7a-a670de8c0f75" providerId="ADAL" clId="{D3ACDC33-D0DC-CA4F-900E-258C55CDC841}" dt="2022-10-07T01:30:05.955" v="48" actId="20577"/>
        <pc:sldMkLst>
          <pc:docMk/>
          <pc:sldMk cId="3727872808" sldId="471"/>
        </pc:sldMkLst>
      </pc:sldChg>
      <pc:sldChg chg="del">
        <pc:chgData name="이재용(수학과)" userId="ef6e06e9-7b4b-4f55-bb7a-a670de8c0f75" providerId="ADAL" clId="{D3ACDC33-D0DC-CA4F-900E-258C55CDC841}" dt="2022-10-06T12:00:49.507" v="0" actId="2696"/>
        <pc:sldMkLst>
          <pc:docMk/>
          <pc:sldMk cId="2204063954" sldId="529"/>
        </pc:sldMkLst>
      </pc:sldChg>
      <pc:sldChg chg="del">
        <pc:chgData name="이재용(수학과)" userId="ef6e06e9-7b4b-4f55-bb7a-a670de8c0f75" providerId="ADAL" clId="{D3ACDC33-D0DC-CA4F-900E-258C55CDC841}" dt="2022-10-06T12:01:58.420" v="1" actId="2696"/>
        <pc:sldMkLst>
          <pc:docMk/>
          <pc:sldMk cId="3795665033" sldId="546"/>
        </pc:sldMkLst>
      </pc:sldChg>
      <pc:sldChg chg="modSp mod">
        <pc:chgData name="이재용(수학과)" userId="ef6e06e9-7b4b-4f55-bb7a-a670de8c0f75" providerId="ADAL" clId="{D3ACDC33-D0DC-CA4F-900E-258C55CDC841}" dt="2022-10-06T12:02:44.358" v="2" actId="20577"/>
        <pc:sldMkLst>
          <pc:docMk/>
          <pc:sldMk cId="2660463676" sldId="568"/>
        </pc:sldMkLst>
        <pc:spChg chg="mod">
          <ac:chgData name="이재용(수학과)" userId="ef6e06e9-7b4b-4f55-bb7a-a670de8c0f75" providerId="ADAL" clId="{D3ACDC33-D0DC-CA4F-900E-258C55CDC841}" dt="2022-10-06T12:02:44.358" v="2" actId="20577"/>
          <ac:spMkLst>
            <pc:docMk/>
            <pc:sldMk cId="2660463676" sldId="568"/>
            <ac:spMk id="3" creationId="{6E2C2703-EE0A-AD4E-8C60-23891DD8C015}"/>
          </ac:spMkLst>
        </pc:spChg>
      </pc:sldChg>
      <pc:sldChg chg="add del">
        <pc:chgData name="이재용(수학과)" userId="ef6e06e9-7b4b-4f55-bb7a-a670de8c0f75" providerId="ADAL" clId="{D3ACDC33-D0DC-CA4F-900E-258C55CDC841}" dt="2022-10-06T12:02:52.925" v="4" actId="2696"/>
        <pc:sldMkLst>
          <pc:docMk/>
          <pc:sldMk cId="348615537" sldId="577"/>
        </pc:sldMkLst>
      </pc:sldChg>
      <pc:sldChg chg="del">
        <pc:chgData name="이재용(수학과)" userId="ef6e06e9-7b4b-4f55-bb7a-a670de8c0f75" providerId="ADAL" clId="{D3ACDC33-D0DC-CA4F-900E-258C55CDC841}" dt="2022-10-06T12:02:56.067" v="5" actId="2696"/>
        <pc:sldMkLst>
          <pc:docMk/>
          <pc:sldMk cId="1112559865" sldId="2147309174"/>
        </pc:sldMkLst>
      </pc:sldChg>
      <pc:sldChg chg="del">
        <pc:chgData name="이재용(수학과)" userId="ef6e06e9-7b4b-4f55-bb7a-a670de8c0f75" providerId="ADAL" clId="{D3ACDC33-D0DC-CA4F-900E-258C55CDC841}" dt="2022-10-06T12:02:57.129" v="6" actId="2696"/>
        <pc:sldMkLst>
          <pc:docMk/>
          <pc:sldMk cId="3713865826" sldId="2147309175"/>
        </pc:sldMkLst>
      </pc:sldChg>
      <pc:sldChg chg="addSp delSp modSp add mod modNotesTx">
        <pc:chgData name="이재용(수학과)" userId="ef6e06e9-7b4b-4f55-bb7a-a670de8c0f75" providerId="ADAL" clId="{D3ACDC33-D0DC-CA4F-900E-258C55CDC841}" dt="2022-10-07T01:34:39.236" v="109" actId="20577"/>
        <pc:sldMkLst>
          <pc:docMk/>
          <pc:sldMk cId="1703145175" sldId="2147309182"/>
        </pc:sldMkLst>
        <pc:spChg chg="mod">
          <ac:chgData name="이재용(수학과)" userId="ef6e06e9-7b4b-4f55-bb7a-a670de8c0f75" providerId="ADAL" clId="{D3ACDC33-D0DC-CA4F-900E-258C55CDC841}" dt="2022-10-07T01:34:39.236" v="109" actId="20577"/>
          <ac:spMkLst>
            <pc:docMk/>
            <pc:sldMk cId="1703145175" sldId="2147309182"/>
            <ac:spMk id="2" creationId="{B7B0A75E-243E-A44F-A6A7-2ABC8343045B}"/>
          </ac:spMkLst>
        </pc:spChg>
        <pc:spChg chg="del mod">
          <ac:chgData name="이재용(수학과)" userId="ef6e06e9-7b4b-4f55-bb7a-a670de8c0f75" providerId="ADAL" clId="{D3ACDC33-D0DC-CA4F-900E-258C55CDC841}" dt="2022-10-07T01:29:02.827" v="40"/>
          <ac:spMkLst>
            <pc:docMk/>
            <pc:sldMk cId="1703145175" sldId="2147309182"/>
            <ac:spMk id="3" creationId="{A1527ECD-25FC-5D4B-9DFC-2589A0997198}"/>
          </ac:spMkLst>
        </pc:spChg>
        <pc:spChg chg="del">
          <ac:chgData name="이재용(수학과)" userId="ef6e06e9-7b4b-4f55-bb7a-a670de8c0f75" providerId="ADAL" clId="{D3ACDC33-D0DC-CA4F-900E-258C55CDC841}" dt="2022-10-07T01:29:10.322" v="43" actId="478"/>
          <ac:spMkLst>
            <pc:docMk/>
            <pc:sldMk cId="1703145175" sldId="2147309182"/>
            <ac:spMk id="4" creationId="{EFA04CC8-5904-1160-C3FE-03BBBC396B8A}"/>
          </ac:spMkLst>
        </pc:spChg>
        <pc:spChg chg="mod">
          <ac:chgData name="이재용(수학과)" userId="ef6e06e9-7b4b-4f55-bb7a-a670de8c0f75" providerId="ADAL" clId="{D3ACDC33-D0DC-CA4F-900E-258C55CDC841}" dt="2022-10-07T01:29:59.378" v="46"/>
          <ac:spMkLst>
            <pc:docMk/>
            <pc:sldMk cId="1703145175" sldId="2147309182"/>
            <ac:spMk id="6" creationId="{C59968B3-8476-145C-ECEB-4385D374BEBD}"/>
          </ac:spMkLst>
        </pc:spChg>
        <pc:spChg chg="add del mod">
          <ac:chgData name="이재용(수학과)" userId="ef6e06e9-7b4b-4f55-bb7a-a670de8c0f75" providerId="ADAL" clId="{D3ACDC33-D0DC-CA4F-900E-258C55CDC841}" dt="2022-10-07T01:29:50.530" v="45"/>
          <ac:spMkLst>
            <pc:docMk/>
            <pc:sldMk cId="1703145175" sldId="2147309182"/>
            <ac:spMk id="8" creationId="{58552F86-48E8-B7EC-510F-E180F333DEF7}"/>
          </ac:spMkLst>
        </pc:spChg>
        <pc:spChg chg="add del mod">
          <ac:chgData name="이재용(수학과)" userId="ef6e06e9-7b4b-4f55-bb7a-a670de8c0f75" providerId="ADAL" clId="{D3ACDC33-D0DC-CA4F-900E-258C55CDC841}" dt="2022-10-07T01:30:47.999" v="55"/>
          <ac:spMkLst>
            <pc:docMk/>
            <pc:sldMk cId="1703145175" sldId="2147309182"/>
            <ac:spMk id="9" creationId="{B7D6A32A-3A35-1C3E-B0A4-4B58C2C28D6F}"/>
          </ac:spMkLst>
        </pc:spChg>
        <pc:spChg chg="add del mod">
          <ac:chgData name="이재용(수학과)" userId="ef6e06e9-7b4b-4f55-bb7a-a670de8c0f75" providerId="ADAL" clId="{D3ACDC33-D0DC-CA4F-900E-258C55CDC841}" dt="2022-10-07T01:34:19.739" v="83" actId="11529"/>
          <ac:spMkLst>
            <pc:docMk/>
            <pc:sldMk cId="1703145175" sldId="2147309182"/>
            <ac:spMk id="26" creationId="{53C22DCF-50CF-B7D5-A8D1-1AF46CB9DCC8}"/>
          </ac:spMkLst>
        </pc:spChg>
        <pc:graphicFrameChg chg="add del mod">
          <ac:chgData name="이재용(수학과)" userId="ef6e06e9-7b4b-4f55-bb7a-a670de8c0f75" providerId="ADAL" clId="{D3ACDC33-D0DC-CA4F-900E-258C55CDC841}" dt="2022-10-07T01:29:50.530" v="45"/>
          <ac:graphicFrameMkLst>
            <pc:docMk/>
            <pc:sldMk cId="1703145175" sldId="2147309182"/>
            <ac:graphicFrameMk id="7" creationId="{632FC810-1273-2C60-890D-FF348794CEE7}"/>
          </ac:graphicFrameMkLst>
        </pc:graphicFrameChg>
        <pc:picChg chg="del">
          <ac:chgData name="이재용(수학과)" userId="ef6e06e9-7b4b-4f55-bb7a-a670de8c0f75" providerId="ADAL" clId="{D3ACDC33-D0DC-CA4F-900E-258C55CDC841}" dt="2022-10-07T01:29:10.322" v="43" actId="478"/>
          <ac:picMkLst>
            <pc:docMk/>
            <pc:sldMk cId="1703145175" sldId="2147309182"/>
            <ac:picMk id="5" creationId="{E1A596BE-89F6-E900-3222-6AB24498ED1B}"/>
          </ac:picMkLst>
        </pc:picChg>
        <pc:picChg chg="add del mod">
          <ac:chgData name="이재용(수학과)" userId="ef6e06e9-7b4b-4f55-bb7a-a670de8c0f75" providerId="ADAL" clId="{D3ACDC33-D0DC-CA4F-900E-258C55CDC841}" dt="2022-10-07T01:30:44.132" v="54" actId="478"/>
          <ac:picMkLst>
            <pc:docMk/>
            <pc:sldMk cId="1703145175" sldId="2147309182"/>
            <ac:picMk id="1026" creationId="{3A018587-4F49-E65F-8232-0CA9EE969CE7}"/>
          </ac:picMkLst>
        </pc:picChg>
        <pc:picChg chg="add mod">
          <ac:chgData name="이재용(수학과)" userId="ef6e06e9-7b4b-4f55-bb7a-a670de8c0f75" providerId="ADAL" clId="{D3ACDC33-D0DC-CA4F-900E-258C55CDC841}" dt="2022-10-07T01:30:59.009" v="57" actId="1076"/>
          <ac:picMkLst>
            <pc:docMk/>
            <pc:sldMk cId="1703145175" sldId="2147309182"/>
            <ac:picMk id="1029" creationId="{20FB297C-2FC7-192E-CF88-9ED3128417A4}"/>
          </ac:picMkLst>
        </pc:picChg>
        <pc:cxnChg chg="add mod">
          <ac:chgData name="이재용(수학과)" userId="ef6e06e9-7b4b-4f55-bb7a-a670de8c0f75" providerId="ADAL" clId="{D3ACDC33-D0DC-CA4F-900E-258C55CDC841}" dt="2022-10-07T01:32:23.755" v="77" actId="14100"/>
          <ac:cxnSpMkLst>
            <pc:docMk/>
            <pc:sldMk cId="1703145175" sldId="2147309182"/>
            <ac:cxnSpMk id="10" creationId="{A0228503-6743-BC6F-E260-CDB5455B71BD}"/>
          </ac:cxnSpMkLst>
        </pc:cxnChg>
      </pc:sldChg>
    </pc:docChg>
  </pc:docChgLst>
  <pc:docChgLst>
    <pc:chgData name="이재용(수학과)" userId="ef6e06e9-7b4b-4f55-bb7a-a670de8c0f75" providerId="ADAL" clId="{1AE74DF1-3A65-0E4B-9C81-1394DD25C79E}"/>
    <pc:docChg chg="undo redo custSel addSld delSld modSld sldOrd">
      <pc:chgData name="이재용(수학과)" userId="ef6e06e9-7b4b-4f55-bb7a-a670de8c0f75" providerId="ADAL" clId="{1AE74DF1-3A65-0E4B-9C81-1394DD25C79E}" dt="2022-06-24T00:55:40.743" v="756" actId="2696"/>
      <pc:docMkLst>
        <pc:docMk/>
      </pc:docMkLst>
      <pc:sldChg chg="modSp mod">
        <pc:chgData name="이재용(수학과)" userId="ef6e06e9-7b4b-4f55-bb7a-a670de8c0f75" providerId="ADAL" clId="{1AE74DF1-3A65-0E4B-9C81-1394DD25C79E}" dt="2022-06-23T04:29:39.973" v="7" actId="20577"/>
        <pc:sldMkLst>
          <pc:docMk/>
          <pc:sldMk cId="4071961314" sldId="470"/>
        </pc:sldMkLst>
        <pc:spChg chg="mod">
          <ac:chgData name="이재용(수학과)" userId="ef6e06e9-7b4b-4f55-bb7a-a670de8c0f75" providerId="ADAL" clId="{1AE74DF1-3A65-0E4B-9C81-1394DD25C79E}" dt="2022-06-23T04:29:39.973" v="7" actId="20577"/>
          <ac:spMkLst>
            <pc:docMk/>
            <pc:sldMk cId="4071961314" sldId="470"/>
            <ac:spMk id="6" creationId="{941ED7C3-58B6-5AF7-31AF-48DDC3E5D441}"/>
          </ac:spMkLst>
        </pc:spChg>
      </pc:sldChg>
      <pc:sldChg chg="modSp mod">
        <pc:chgData name="이재용(수학과)" userId="ef6e06e9-7b4b-4f55-bb7a-a670de8c0f75" providerId="ADAL" clId="{1AE74DF1-3A65-0E4B-9C81-1394DD25C79E}" dt="2022-06-23T05:24:29.549" v="262" actId="1038"/>
        <pc:sldMkLst>
          <pc:docMk/>
          <pc:sldMk cId="744450686" sldId="530"/>
        </pc:sldMkLst>
        <pc:spChg chg="mod">
          <ac:chgData name="이재용(수학과)" userId="ef6e06e9-7b4b-4f55-bb7a-a670de8c0f75" providerId="ADAL" clId="{1AE74DF1-3A65-0E4B-9C81-1394DD25C79E}" dt="2022-06-23T05:22:52.954" v="238" actId="20577"/>
          <ac:spMkLst>
            <pc:docMk/>
            <pc:sldMk cId="744450686" sldId="530"/>
            <ac:spMk id="5" creationId="{50A4902B-DE89-FD12-A314-1ED81B362F50}"/>
          </ac:spMkLst>
        </pc:spChg>
        <pc:spChg chg="mod">
          <ac:chgData name="이재용(수학과)" userId="ef6e06e9-7b4b-4f55-bb7a-a670de8c0f75" providerId="ADAL" clId="{1AE74DF1-3A65-0E4B-9C81-1394DD25C79E}" dt="2022-06-23T05:24:29.549" v="262" actId="1038"/>
          <ac:spMkLst>
            <pc:docMk/>
            <pc:sldMk cId="744450686" sldId="530"/>
            <ac:spMk id="8" creationId="{40080037-A022-B898-2E0F-83C33A50505C}"/>
          </ac:spMkLst>
        </pc:spChg>
        <pc:spChg chg="mod">
          <ac:chgData name="이재용(수학과)" userId="ef6e06e9-7b4b-4f55-bb7a-a670de8c0f75" providerId="ADAL" clId="{1AE74DF1-3A65-0E4B-9C81-1394DD25C79E}" dt="2022-06-23T05:18:35.794" v="96" actId="1076"/>
          <ac:spMkLst>
            <pc:docMk/>
            <pc:sldMk cId="744450686" sldId="530"/>
            <ac:spMk id="9" creationId="{6427135C-C0F9-2C7D-820C-A53900257E28}"/>
          </ac:spMkLst>
        </pc:spChg>
        <pc:picChg chg="mod">
          <ac:chgData name="이재용(수학과)" userId="ef6e06e9-7b4b-4f55-bb7a-a670de8c0f75" providerId="ADAL" clId="{1AE74DF1-3A65-0E4B-9C81-1394DD25C79E}" dt="2022-06-23T05:24:29.549" v="262" actId="1038"/>
          <ac:picMkLst>
            <pc:docMk/>
            <pc:sldMk cId="744450686" sldId="530"/>
            <ac:picMk id="7" creationId="{2F27AF3F-C5AA-E7A9-9684-353D7715BD65}"/>
          </ac:picMkLst>
        </pc:picChg>
        <pc:picChg chg="mod">
          <ac:chgData name="이재용(수학과)" userId="ef6e06e9-7b4b-4f55-bb7a-a670de8c0f75" providerId="ADAL" clId="{1AE74DF1-3A65-0E4B-9C81-1394DD25C79E}" dt="2022-06-23T05:21:48.152" v="209" actId="1076"/>
          <ac:picMkLst>
            <pc:docMk/>
            <pc:sldMk cId="744450686" sldId="530"/>
            <ac:picMk id="13" creationId="{FCD71B92-95D2-10EE-3682-A1C03695C773}"/>
          </ac:picMkLst>
        </pc:picChg>
        <pc:cxnChg chg="mod">
          <ac:chgData name="이재용(수학과)" userId="ef6e06e9-7b4b-4f55-bb7a-a670de8c0f75" providerId="ADAL" clId="{1AE74DF1-3A65-0E4B-9C81-1394DD25C79E}" dt="2022-06-23T05:18:40.994" v="98" actId="14100"/>
          <ac:cxnSpMkLst>
            <pc:docMk/>
            <pc:sldMk cId="744450686" sldId="530"/>
            <ac:cxnSpMk id="10" creationId="{F2F8A033-6C4A-81DB-8119-CBA48EA0B23B}"/>
          </ac:cxnSpMkLst>
        </pc:cxnChg>
      </pc:sldChg>
      <pc:sldChg chg="modSp mod">
        <pc:chgData name="이재용(수학과)" userId="ef6e06e9-7b4b-4f55-bb7a-a670de8c0f75" providerId="ADAL" clId="{1AE74DF1-3A65-0E4B-9C81-1394DD25C79E}" dt="2022-06-23T04:35:14.705" v="15" actId="1076"/>
        <pc:sldMkLst>
          <pc:docMk/>
          <pc:sldMk cId="4102779555" sldId="531"/>
        </pc:sldMkLst>
        <pc:spChg chg="mod">
          <ac:chgData name="이재용(수학과)" userId="ef6e06e9-7b4b-4f55-bb7a-a670de8c0f75" providerId="ADAL" clId="{1AE74DF1-3A65-0E4B-9C81-1394DD25C79E}" dt="2022-06-23T04:35:09.852" v="13" actId="20577"/>
          <ac:spMkLst>
            <pc:docMk/>
            <pc:sldMk cId="4102779555" sldId="531"/>
            <ac:spMk id="6" creationId="{4A64570E-8F92-E445-A46B-E07879FC883B}"/>
          </ac:spMkLst>
        </pc:spChg>
        <pc:picChg chg="mod">
          <ac:chgData name="이재용(수학과)" userId="ef6e06e9-7b4b-4f55-bb7a-a670de8c0f75" providerId="ADAL" clId="{1AE74DF1-3A65-0E4B-9C81-1394DD25C79E}" dt="2022-06-23T04:35:12.675" v="14" actId="1076"/>
          <ac:picMkLst>
            <pc:docMk/>
            <pc:sldMk cId="4102779555" sldId="531"/>
            <ac:picMk id="3" creationId="{62017C12-1822-0992-DD76-E0EBB911027F}"/>
          </ac:picMkLst>
        </pc:picChg>
        <pc:picChg chg="mod">
          <ac:chgData name="이재용(수학과)" userId="ef6e06e9-7b4b-4f55-bb7a-a670de8c0f75" providerId="ADAL" clId="{1AE74DF1-3A65-0E4B-9C81-1394DD25C79E}" dt="2022-06-23T04:35:14.705" v="15" actId="1076"/>
          <ac:picMkLst>
            <pc:docMk/>
            <pc:sldMk cId="4102779555" sldId="531"/>
            <ac:picMk id="4" creationId="{BE6AEB3A-2B61-5E48-90F6-C37354AD76C0}"/>
          </ac:picMkLst>
        </pc:picChg>
      </pc:sldChg>
      <pc:sldChg chg="modSp mod">
        <pc:chgData name="이재용(수학과)" userId="ef6e06e9-7b4b-4f55-bb7a-a670de8c0f75" providerId="ADAL" clId="{1AE74DF1-3A65-0E4B-9C81-1394DD25C79E}" dt="2022-06-24T00:27:48.434" v="745" actId="20577"/>
        <pc:sldMkLst>
          <pc:docMk/>
          <pc:sldMk cId="1743954097" sldId="532"/>
        </pc:sldMkLst>
        <pc:spChg chg="mod">
          <ac:chgData name="이재용(수학과)" userId="ef6e06e9-7b4b-4f55-bb7a-a670de8c0f75" providerId="ADAL" clId="{1AE74DF1-3A65-0E4B-9C81-1394DD25C79E}" dt="2022-06-24T00:27:48.434" v="745" actId="20577"/>
          <ac:spMkLst>
            <pc:docMk/>
            <pc:sldMk cId="1743954097" sldId="532"/>
            <ac:spMk id="3" creationId="{A1527ECD-25FC-5D4B-9DFC-2589A0997198}"/>
          </ac:spMkLst>
        </pc:spChg>
      </pc:sldChg>
      <pc:sldChg chg="addSp delSp modSp mod">
        <pc:chgData name="이재용(수학과)" userId="ef6e06e9-7b4b-4f55-bb7a-a670de8c0f75" providerId="ADAL" clId="{1AE74DF1-3A65-0E4B-9C81-1394DD25C79E}" dt="2022-06-23T04:58:25.363" v="67" actId="20577"/>
        <pc:sldMkLst>
          <pc:docMk/>
          <pc:sldMk cId="2008809793" sldId="533"/>
        </pc:sldMkLst>
        <pc:spChg chg="mod">
          <ac:chgData name="이재용(수학과)" userId="ef6e06e9-7b4b-4f55-bb7a-a670de8c0f75" providerId="ADAL" clId="{1AE74DF1-3A65-0E4B-9C81-1394DD25C79E}" dt="2022-06-23T04:58:25.363" v="67" actId="20577"/>
          <ac:spMkLst>
            <pc:docMk/>
            <pc:sldMk cId="2008809793" sldId="533"/>
            <ac:spMk id="4" creationId="{424A24D0-3C00-EC18-420C-8489DB9207D7}"/>
          </ac:spMkLst>
        </pc:spChg>
        <pc:spChg chg="add del mod">
          <ac:chgData name="이재용(수학과)" userId="ef6e06e9-7b4b-4f55-bb7a-a670de8c0f75" providerId="ADAL" clId="{1AE74DF1-3A65-0E4B-9C81-1394DD25C79E}" dt="2022-06-23T04:35:05.134" v="9"/>
          <ac:spMkLst>
            <pc:docMk/>
            <pc:sldMk cId="2008809793" sldId="533"/>
            <ac:spMk id="5" creationId="{A9A871BE-48CB-2CD3-F904-ED01CB0112A1}"/>
          </ac:spMkLst>
        </pc:spChg>
        <pc:spChg chg="mod">
          <ac:chgData name="이재용(수학과)" userId="ef6e06e9-7b4b-4f55-bb7a-a670de8c0f75" providerId="ADAL" clId="{1AE74DF1-3A65-0E4B-9C81-1394DD25C79E}" dt="2022-06-23T04:52:29.693" v="20" actId="20577"/>
          <ac:spMkLst>
            <pc:docMk/>
            <pc:sldMk cId="2008809793" sldId="533"/>
            <ac:spMk id="6" creationId="{4A64570E-8F92-E445-A46B-E07879FC883B}"/>
          </ac:spMkLst>
        </pc:spChg>
        <pc:cxnChg chg="add mod">
          <ac:chgData name="이재용(수학과)" userId="ef6e06e9-7b4b-4f55-bb7a-a670de8c0f75" providerId="ADAL" clId="{1AE74DF1-3A65-0E4B-9C81-1394DD25C79E}" dt="2022-06-23T04:58:11.657" v="51" actId="20577"/>
          <ac:cxnSpMkLst>
            <pc:docMk/>
            <pc:sldMk cId="2008809793" sldId="533"/>
            <ac:cxnSpMk id="7" creationId="{97F5D23F-984D-E423-6659-A4E5DF3CBBE7}"/>
          </ac:cxnSpMkLst>
        </pc:cxnChg>
      </pc:sldChg>
      <pc:sldChg chg="addSp modSp mod">
        <pc:chgData name="이재용(수학과)" userId="ef6e06e9-7b4b-4f55-bb7a-a670de8c0f75" providerId="ADAL" clId="{1AE74DF1-3A65-0E4B-9C81-1394DD25C79E}" dt="2022-06-24T00:37:05.483" v="752" actId="1076"/>
        <pc:sldMkLst>
          <pc:docMk/>
          <pc:sldMk cId="514773666" sldId="542"/>
        </pc:sldMkLst>
        <pc:spChg chg="add mod">
          <ac:chgData name="이재용(수학과)" userId="ef6e06e9-7b4b-4f55-bb7a-a670de8c0f75" providerId="ADAL" clId="{1AE74DF1-3A65-0E4B-9C81-1394DD25C79E}" dt="2022-06-24T00:37:02.835" v="751" actId="404"/>
          <ac:spMkLst>
            <pc:docMk/>
            <pc:sldMk cId="514773666" sldId="542"/>
            <ac:spMk id="5" creationId="{3B3C2731-6B37-54EA-16E7-DDF1D5F0090A}"/>
          </ac:spMkLst>
        </pc:spChg>
        <pc:picChg chg="mod">
          <ac:chgData name="이재용(수학과)" userId="ef6e06e9-7b4b-4f55-bb7a-a670de8c0f75" providerId="ADAL" clId="{1AE74DF1-3A65-0E4B-9C81-1394DD25C79E}" dt="2022-06-24T00:37:05.483" v="752" actId="1076"/>
          <ac:picMkLst>
            <pc:docMk/>
            <pc:sldMk cId="514773666" sldId="542"/>
            <ac:picMk id="1026" creationId="{D254D7AB-DDCD-7B16-C066-E2D2C95CA207}"/>
          </ac:picMkLst>
        </pc:picChg>
      </pc:sldChg>
      <pc:sldChg chg="addSp delSp modSp mod">
        <pc:chgData name="이재용(수학과)" userId="ef6e06e9-7b4b-4f55-bb7a-a670de8c0f75" providerId="ADAL" clId="{1AE74DF1-3A65-0E4B-9C81-1394DD25C79E}" dt="2022-06-24T00:55:07.143" v="755" actId="403"/>
        <pc:sldMkLst>
          <pc:docMk/>
          <pc:sldMk cId="64797663" sldId="545"/>
        </pc:sldMkLst>
        <pc:spChg chg="del mod">
          <ac:chgData name="이재용(수학과)" userId="ef6e06e9-7b4b-4f55-bb7a-a670de8c0f75" providerId="ADAL" clId="{1AE74DF1-3A65-0E4B-9C81-1394DD25C79E}" dt="2022-06-23T05:50:04.027" v="382" actId="478"/>
          <ac:spMkLst>
            <pc:docMk/>
            <pc:sldMk cId="64797663" sldId="545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1AE74DF1-3A65-0E4B-9C81-1394DD25C79E}" dt="2022-06-23T05:47:46.541" v="330"/>
          <ac:spMkLst>
            <pc:docMk/>
            <pc:sldMk cId="64797663" sldId="545"/>
            <ac:spMk id="5" creationId="{07FFFFED-86BE-FDC0-3596-5D1AC339F788}"/>
          </ac:spMkLst>
        </pc:spChg>
        <pc:spChg chg="add del mod">
          <ac:chgData name="이재용(수학과)" userId="ef6e06e9-7b4b-4f55-bb7a-a670de8c0f75" providerId="ADAL" clId="{1AE74DF1-3A65-0E4B-9C81-1394DD25C79E}" dt="2022-06-23T05:49:33.375" v="373" actId="21"/>
          <ac:spMkLst>
            <pc:docMk/>
            <pc:sldMk cId="64797663" sldId="545"/>
            <ac:spMk id="6" creationId="{D935281E-C418-38A6-5EEE-6373EB0A2813}"/>
          </ac:spMkLst>
        </pc:spChg>
        <pc:spChg chg="add mod">
          <ac:chgData name="이재용(수학과)" userId="ef6e06e9-7b4b-4f55-bb7a-a670de8c0f75" providerId="ADAL" clId="{1AE74DF1-3A65-0E4B-9C81-1394DD25C79E}" dt="2022-06-24T00:55:07.143" v="755" actId="403"/>
          <ac:spMkLst>
            <pc:docMk/>
            <pc:sldMk cId="64797663" sldId="545"/>
            <ac:spMk id="7" creationId="{0BD4510D-FF5E-C777-CC28-D46B166F5EF0}"/>
          </ac:spMkLst>
        </pc:spChg>
      </pc:sldChg>
      <pc:sldChg chg="addSp delSp modSp mod modAnim">
        <pc:chgData name="이재용(수학과)" userId="ef6e06e9-7b4b-4f55-bb7a-a670de8c0f75" providerId="ADAL" clId="{1AE74DF1-3A65-0E4B-9C81-1394DD25C79E}" dt="2022-06-23T05:39:47.153" v="279" actId="1076"/>
        <pc:sldMkLst>
          <pc:docMk/>
          <pc:sldMk cId="1195066783" sldId="547"/>
        </pc:sldMkLst>
        <pc:spChg chg="del mod">
          <ac:chgData name="이재용(수학과)" userId="ef6e06e9-7b4b-4f55-bb7a-a670de8c0f75" providerId="ADAL" clId="{1AE74DF1-3A65-0E4B-9C81-1394DD25C79E}" dt="2022-06-23T05:39:42.435" v="278" actId="478"/>
          <ac:spMkLst>
            <pc:docMk/>
            <pc:sldMk cId="1195066783" sldId="547"/>
            <ac:spMk id="4" creationId="{9FDEE7D5-29E1-108A-8289-35E39565B0E6}"/>
          </ac:spMkLst>
        </pc:spChg>
        <pc:picChg chg="add mod">
          <ac:chgData name="이재용(수학과)" userId="ef6e06e9-7b4b-4f55-bb7a-a670de8c0f75" providerId="ADAL" clId="{1AE74DF1-3A65-0E4B-9C81-1394DD25C79E}" dt="2022-06-23T05:39:47.153" v="279" actId="1076"/>
          <ac:picMkLst>
            <pc:docMk/>
            <pc:sldMk cId="1195066783" sldId="547"/>
            <ac:picMk id="7" creationId="{53150934-3D63-058F-B11A-00EE40FFE7B3}"/>
          </ac:picMkLst>
        </pc:picChg>
        <pc:picChg chg="del">
          <ac:chgData name="이재용(수학과)" userId="ef6e06e9-7b4b-4f55-bb7a-a670de8c0f75" providerId="ADAL" clId="{1AE74DF1-3A65-0E4B-9C81-1394DD25C79E}" dt="2022-06-23T05:39:05.156" v="271" actId="478"/>
          <ac:picMkLst>
            <pc:docMk/>
            <pc:sldMk cId="1195066783" sldId="547"/>
            <ac:picMk id="10" creationId="{18A85433-82CB-E3FF-7E8C-406B29E91DAD}"/>
          </ac:picMkLst>
        </pc:picChg>
      </pc:sldChg>
      <pc:sldChg chg="addSp delSp modSp mod modAnim">
        <pc:chgData name="이재용(수학과)" userId="ef6e06e9-7b4b-4f55-bb7a-a670de8c0f75" providerId="ADAL" clId="{1AE74DF1-3A65-0E4B-9C81-1394DD25C79E}" dt="2022-06-23T05:43:35.408" v="295" actId="1076"/>
        <pc:sldMkLst>
          <pc:docMk/>
          <pc:sldMk cId="1136738968" sldId="549"/>
        </pc:sldMkLst>
        <pc:spChg chg="mod">
          <ac:chgData name="이재용(수학과)" userId="ef6e06e9-7b4b-4f55-bb7a-a670de8c0f75" providerId="ADAL" clId="{1AE74DF1-3A65-0E4B-9C81-1394DD25C79E}" dt="2022-06-23T05:42:41.125" v="285" actId="1076"/>
          <ac:spMkLst>
            <pc:docMk/>
            <pc:sldMk cId="1136738968" sldId="549"/>
            <ac:spMk id="4" creationId="{9FDEE7D5-29E1-108A-8289-35E39565B0E6}"/>
          </ac:spMkLst>
        </pc:spChg>
        <pc:picChg chg="del">
          <ac:chgData name="이재용(수학과)" userId="ef6e06e9-7b4b-4f55-bb7a-a670de8c0f75" providerId="ADAL" clId="{1AE74DF1-3A65-0E4B-9C81-1394DD25C79E}" dt="2022-06-23T05:42:17.818" v="280" actId="478"/>
          <ac:picMkLst>
            <pc:docMk/>
            <pc:sldMk cId="1136738968" sldId="549"/>
            <ac:picMk id="5" creationId="{69584883-B9AA-C881-A295-B2D9EF9EC085}"/>
          </ac:picMkLst>
        </pc:picChg>
        <pc:picChg chg="add mod">
          <ac:chgData name="이재용(수학과)" userId="ef6e06e9-7b4b-4f55-bb7a-a670de8c0f75" providerId="ADAL" clId="{1AE74DF1-3A65-0E4B-9C81-1394DD25C79E}" dt="2022-06-23T05:43:35.408" v="295" actId="1076"/>
          <ac:picMkLst>
            <pc:docMk/>
            <pc:sldMk cId="1136738968" sldId="549"/>
            <ac:picMk id="7" creationId="{0B67865A-FA69-ACA8-F7A7-0D84F44254E3}"/>
          </ac:picMkLst>
        </pc:picChg>
      </pc:sldChg>
      <pc:sldChg chg="add">
        <pc:chgData name="이재용(수학과)" userId="ef6e06e9-7b4b-4f55-bb7a-a670de8c0f75" providerId="ADAL" clId="{1AE74DF1-3A65-0E4B-9C81-1394DD25C79E}" dt="2022-06-23T05:39:02.625" v="270" actId="2890"/>
        <pc:sldMkLst>
          <pc:docMk/>
          <pc:sldMk cId="1975523378" sldId="553"/>
        </pc:sldMkLst>
      </pc:sldChg>
      <pc:sldChg chg="addSp delSp modSp add mod delAnim modAnim">
        <pc:chgData name="이재용(수학과)" userId="ef6e06e9-7b4b-4f55-bb7a-a670de8c0f75" providerId="ADAL" clId="{1AE74DF1-3A65-0E4B-9C81-1394DD25C79E}" dt="2022-06-23T05:44:04.877" v="299"/>
        <pc:sldMkLst>
          <pc:docMk/>
          <pc:sldMk cId="4231296624" sldId="554"/>
        </pc:sldMkLst>
        <pc:spChg chg="mod">
          <ac:chgData name="이재용(수학과)" userId="ef6e06e9-7b4b-4f55-bb7a-a670de8c0f75" providerId="ADAL" clId="{1AE74DF1-3A65-0E4B-9C81-1394DD25C79E}" dt="2022-06-23T05:44:04.877" v="299"/>
          <ac:spMkLst>
            <pc:docMk/>
            <pc:sldMk cId="4231296624" sldId="554"/>
            <ac:spMk id="4" creationId="{9FDEE7D5-29E1-108A-8289-35E39565B0E6}"/>
          </ac:spMkLst>
        </pc:spChg>
        <pc:picChg chg="del">
          <ac:chgData name="이재용(수학과)" userId="ef6e06e9-7b4b-4f55-bb7a-a670de8c0f75" providerId="ADAL" clId="{1AE74DF1-3A65-0E4B-9C81-1394DD25C79E}" dt="2022-06-23T05:42:52.456" v="287" actId="478"/>
          <ac:picMkLst>
            <pc:docMk/>
            <pc:sldMk cId="4231296624" sldId="554"/>
            <ac:picMk id="7" creationId="{0B67865A-FA69-ACA8-F7A7-0D84F44254E3}"/>
          </ac:picMkLst>
        </pc:picChg>
        <pc:picChg chg="add mod">
          <ac:chgData name="이재용(수학과)" userId="ef6e06e9-7b4b-4f55-bb7a-a670de8c0f75" providerId="ADAL" clId="{1AE74DF1-3A65-0E4B-9C81-1394DD25C79E}" dt="2022-06-23T05:43:54.092" v="298" actId="1076"/>
          <ac:picMkLst>
            <pc:docMk/>
            <pc:sldMk cId="4231296624" sldId="554"/>
            <ac:picMk id="8" creationId="{DF0005A3-0BC6-50F0-BDB3-C59D8114B565}"/>
          </ac:picMkLst>
        </pc:picChg>
      </pc:sldChg>
      <pc:sldChg chg="addSp delSp modSp add mod">
        <pc:chgData name="이재용(수학과)" userId="ef6e06e9-7b4b-4f55-bb7a-a670de8c0f75" providerId="ADAL" clId="{1AE74DF1-3A65-0E4B-9C81-1394DD25C79E}" dt="2022-06-23T05:49:50.174" v="378"/>
        <pc:sldMkLst>
          <pc:docMk/>
          <pc:sldMk cId="616277671" sldId="555"/>
        </pc:sldMkLst>
        <pc:spChg chg="del">
          <ac:chgData name="이재용(수학과)" userId="ef6e06e9-7b4b-4f55-bb7a-a670de8c0f75" providerId="ADAL" clId="{1AE74DF1-3A65-0E4B-9C81-1394DD25C79E}" dt="2022-06-23T05:48:39.589" v="342" actId="478"/>
          <ac:spMkLst>
            <pc:docMk/>
            <pc:sldMk cId="616277671" sldId="555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1AE74DF1-3A65-0E4B-9C81-1394DD25C79E}" dt="2022-06-23T05:48:46.011" v="347" actId="478"/>
          <ac:spMkLst>
            <pc:docMk/>
            <pc:sldMk cId="616277671" sldId="555"/>
            <ac:spMk id="6" creationId="{30A79FBF-5ADB-FE53-4E73-58B3EEAD4377}"/>
          </ac:spMkLst>
        </pc:spChg>
        <pc:spChg chg="add del mod">
          <ac:chgData name="이재용(수학과)" userId="ef6e06e9-7b4b-4f55-bb7a-a670de8c0f75" providerId="ADAL" clId="{1AE74DF1-3A65-0E4B-9C81-1394DD25C79E}" dt="2022-06-23T05:48:40.535" v="344"/>
          <ac:spMkLst>
            <pc:docMk/>
            <pc:sldMk cId="616277671" sldId="555"/>
            <ac:spMk id="7" creationId="{BFBF97C7-71A5-2414-9F0B-782A7F03891A}"/>
          </ac:spMkLst>
        </pc:spChg>
        <pc:spChg chg="add del mod">
          <ac:chgData name="이재용(수학과)" userId="ef6e06e9-7b4b-4f55-bb7a-a670de8c0f75" providerId="ADAL" clId="{1AE74DF1-3A65-0E4B-9C81-1394DD25C79E}" dt="2022-06-23T05:48:44.674" v="346"/>
          <ac:spMkLst>
            <pc:docMk/>
            <pc:sldMk cId="616277671" sldId="555"/>
            <ac:spMk id="8" creationId="{FEA7A72B-25C6-195A-72AC-1986C2303F88}"/>
          </ac:spMkLst>
        </pc:spChg>
        <pc:spChg chg="add del mod">
          <ac:chgData name="이재용(수학과)" userId="ef6e06e9-7b4b-4f55-bb7a-a670de8c0f75" providerId="ADAL" clId="{1AE74DF1-3A65-0E4B-9C81-1394DD25C79E}" dt="2022-06-23T05:48:53.217" v="349"/>
          <ac:spMkLst>
            <pc:docMk/>
            <pc:sldMk cId="616277671" sldId="555"/>
            <ac:spMk id="9" creationId="{B5984A3A-D37C-198C-1964-9EE53E204E74}"/>
          </ac:spMkLst>
        </pc:spChg>
        <pc:spChg chg="add mod">
          <ac:chgData name="이재용(수학과)" userId="ef6e06e9-7b4b-4f55-bb7a-a670de8c0f75" providerId="ADAL" clId="{1AE74DF1-3A65-0E4B-9C81-1394DD25C79E}" dt="2022-06-23T05:49:50.174" v="378"/>
          <ac:spMkLst>
            <pc:docMk/>
            <pc:sldMk cId="616277671" sldId="555"/>
            <ac:spMk id="10" creationId="{B3A4AC7F-4ABD-9520-4F61-87972F6B98D3}"/>
          </ac:spMkLst>
        </pc:spChg>
      </pc:sldChg>
      <pc:sldChg chg="addSp delSp modSp add mod ord delAnim">
        <pc:chgData name="이재용(수학과)" userId="ef6e06e9-7b4b-4f55-bb7a-a670de8c0f75" providerId="ADAL" clId="{1AE74DF1-3A65-0E4B-9C81-1394DD25C79E}" dt="2022-06-23T07:34:23.804" v="660" actId="21"/>
        <pc:sldMkLst>
          <pc:docMk/>
          <pc:sldMk cId="3924183849" sldId="556"/>
        </pc:sldMkLst>
        <pc:spChg chg="del">
          <ac:chgData name="이재용(수학과)" userId="ef6e06e9-7b4b-4f55-bb7a-a670de8c0f75" providerId="ADAL" clId="{1AE74DF1-3A65-0E4B-9C81-1394DD25C79E}" dt="2022-06-23T05:57:21.661" v="436" actId="478"/>
          <ac:spMkLst>
            <pc:docMk/>
            <pc:sldMk cId="3924183849" sldId="556"/>
            <ac:spMk id="4" creationId="{9FDEE7D5-29E1-108A-8289-35E39565B0E6}"/>
          </ac:spMkLst>
        </pc:spChg>
        <pc:spChg chg="mod">
          <ac:chgData name="이재용(수학과)" userId="ef6e06e9-7b4b-4f55-bb7a-a670de8c0f75" providerId="ADAL" clId="{1AE74DF1-3A65-0E4B-9C81-1394DD25C79E}" dt="2022-06-23T05:57:17.803" v="434" actId="20577"/>
          <ac:spMkLst>
            <pc:docMk/>
            <pc:sldMk cId="3924183849" sldId="556"/>
            <ac:spMk id="6" creationId="{303F35FE-D11A-F70B-B4D5-528C1FEC9D1E}"/>
          </ac:spMkLst>
        </pc:spChg>
        <pc:picChg chg="add del mod">
          <ac:chgData name="이재용(수학과)" userId="ef6e06e9-7b4b-4f55-bb7a-a670de8c0f75" providerId="ADAL" clId="{1AE74DF1-3A65-0E4B-9C81-1394DD25C79E}" dt="2022-06-23T07:34:23.804" v="660" actId="21"/>
          <ac:picMkLst>
            <pc:docMk/>
            <pc:sldMk cId="3924183849" sldId="556"/>
            <ac:picMk id="5" creationId="{30ABECA5-452B-1BE5-3C24-6DA62F6E5A63}"/>
          </ac:picMkLst>
        </pc:picChg>
        <pc:picChg chg="del">
          <ac:chgData name="이재용(수학과)" userId="ef6e06e9-7b4b-4f55-bb7a-a670de8c0f75" providerId="ADAL" clId="{1AE74DF1-3A65-0E4B-9C81-1394DD25C79E}" dt="2022-06-23T05:57:19.458" v="435" actId="478"/>
          <ac:picMkLst>
            <pc:docMk/>
            <pc:sldMk cId="3924183849" sldId="556"/>
            <ac:picMk id="8" creationId="{DF0005A3-0BC6-50F0-BDB3-C59D8114B565}"/>
          </ac:picMkLst>
        </pc:picChg>
      </pc:sldChg>
      <pc:sldChg chg="addSp delSp modSp add mod">
        <pc:chgData name="이재용(수학과)" userId="ef6e06e9-7b4b-4f55-bb7a-a670de8c0f75" providerId="ADAL" clId="{1AE74DF1-3A65-0E4B-9C81-1394DD25C79E}" dt="2022-06-23T07:34:31.024" v="661"/>
        <pc:sldMkLst>
          <pc:docMk/>
          <pc:sldMk cId="1787709322" sldId="557"/>
        </pc:sldMkLst>
        <pc:spChg chg="mod">
          <ac:chgData name="이재용(수학과)" userId="ef6e06e9-7b4b-4f55-bb7a-a670de8c0f75" providerId="ADAL" clId="{1AE74DF1-3A65-0E4B-9C81-1394DD25C79E}" dt="2022-06-23T06:41:25.466" v="455" actId="20577"/>
          <ac:spMkLst>
            <pc:docMk/>
            <pc:sldMk cId="1787709322" sldId="557"/>
            <ac:spMk id="6" creationId="{303F35FE-D11A-F70B-B4D5-528C1FEC9D1E}"/>
          </ac:spMkLst>
        </pc:spChg>
        <pc:picChg chg="del">
          <ac:chgData name="이재용(수학과)" userId="ef6e06e9-7b4b-4f55-bb7a-a670de8c0f75" providerId="ADAL" clId="{1AE74DF1-3A65-0E4B-9C81-1394DD25C79E}" dt="2022-06-23T06:41:27.606" v="456" actId="478"/>
          <ac:picMkLst>
            <pc:docMk/>
            <pc:sldMk cId="1787709322" sldId="557"/>
            <ac:picMk id="7" creationId="{F0593713-E2DE-8C3A-123A-B534212B1CFF}"/>
          </ac:picMkLst>
        </pc:picChg>
        <pc:picChg chg="add mod">
          <ac:chgData name="이재용(수학과)" userId="ef6e06e9-7b4b-4f55-bb7a-a670de8c0f75" providerId="ADAL" clId="{1AE74DF1-3A65-0E4B-9C81-1394DD25C79E}" dt="2022-06-23T07:34:31.024" v="661"/>
          <ac:picMkLst>
            <pc:docMk/>
            <pc:sldMk cId="1787709322" sldId="557"/>
            <ac:picMk id="8" creationId="{7058120D-EF1D-774A-FDE1-5ACA2D49E63D}"/>
          </ac:picMkLst>
        </pc:picChg>
      </pc:sldChg>
      <pc:sldChg chg="addSp delSp modSp add mod">
        <pc:chgData name="이재용(수학과)" userId="ef6e06e9-7b4b-4f55-bb7a-a670de8c0f75" providerId="ADAL" clId="{1AE74DF1-3A65-0E4B-9C81-1394DD25C79E}" dt="2022-06-23T07:21:47.938" v="654"/>
        <pc:sldMkLst>
          <pc:docMk/>
          <pc:sldMk cId="2707553460" sldId="558"/>
        </pc:sldMkLst>
        <pc:spChg chg="add del mod">
          <ac:chgData name="이재용(수학과)" userId="ef6e06e9-7b4b-4f55-bb7a-a670de8c0f75" providerId="ADAL" clId="{1AE74DF1-3A65-0E4B-9C81-1394DD25C79E}" dt="2022-06-23T07:17:57.755" v="569" actId="767"/>
          <ac:spMkLst>
            <pc:docMk/>
            <pc:sldMk cId="2707553460" sldId="558"/>
            <ac:spMk id="4" creationId="{8FEA0EDC-0CAB-81EA-B7FF-4163B0377F8B}"/>
          </ac:spMkLst>
        </pc:spChg>
        <pc:spChg chg="mod">
          <ac:chgData name="이재용(수학과)" userId="ef6e06e9-7b4b-4f55-bb7a-a670de8c0f75" providerId="ADAL" clId="{1AE74DF1-3A65-0E4B-9C81-1394DD25C79E}" dt="2022-06-23T07:21:47.938" v="654"/>
          <ac:spMkLst>
            <pc:docMk/>
            <pc:sldMk cId="2707553460" sldId="558"/>
            <ac:spMk id="6" creationId="{303F35FE-D11A-F70B-B4D5-528C1FEC9D1E}"/>
          </ac:spMkLst>
        </pc:spChg>
        <pc:spChg chg="add del mod">
          <ac:chgData name="이재용(수학과)" userId="ef6e06e9-7b4b-4f55-bb7a-a670de8c0f75" providerId="ADAL" clId="{1AE74DF1-3A65-0E4B-9C81-1394DD25C79E}" dt="2022-06-23T07:17:16.627" v="553"/>
          <ac:spMkLst>
            <pc:docMk/>
            <pc:sldMk cId="2707553460" sldId="558"/>
            <ac:spMk id="8" creationId="{143048F5-F4A7-E988-8664-9DB7E373A206}"/>
          </ac:spMkLst>
        </pc:spChg>
        <pc:spChg chg="add mod">
          <ac:chgData name="이재용(수학과)" userId="ef6e06e9-7b4b-4f55-bb7a-a670de8c0f75" providerId="ADAL" clId="{1AE74DF1-3A65-0E4B-9C81-1394DD25C79E}" dt="2022-06-23T07:17:54.249" v="567" actId="1076"/>
          <ac:spMkLst>
            <pc:docMk/>
            <pc:sldMk cId="2707553460" sldId="558"/>
            <ac:spMk id="9" creationId="{F9CF4564-763F-FF9F-6694-6D3DE66EB7F2}"/>
          </ac:spMkLst>
        </pc:spChg>
        <pc:picChg chg="del">
          <ac:chgData name="이재용(수학과)" userId="ef6e06e9-7b4b-4f55-bb7a-a670de8c0f75" providerId="ADAL" clId="{1AE74DF1-3A65-0E4B-9C81-1394DD25C79E}" dt="2022-06-23T07:17:09.157" v="551" actId="478"/>
          <ac:picMkLst>
            <pc:docMk/>
            <pc:sldMk cId="2707553460" sldId="558"/>
            <ac:picMk id="7" creationId="{F0593713-E2DE-8C3A-123A-B534212B1CFF}"/>
          </ac:picMkLst>
        </pc:picChg>
        <pc:picChg chg="add mod">
          <ac:chgData name="이재용(수학과)" userId="ef6e06e9-7b4b-4f55-bb7a-a670de8c0f75" providerId="ADAL" clId="{1AE74DF1-3A65-0E4B-9C81-1394DD25C79E}" dt="2022-06-23T07:20:07.078" v="583" actId="1076"/>
          <ac:picMkLst>
            <pc:docMk/>
            <pc:sldMk cId="2707553460" sldId="558"/>
            <ac:picMk id="10" creationId="{690366F5-6770-BE7C-8822-CBD83C2EE9AC}"/>
          </ac:picMkLst>
        </pc:picChg>
      </pc:sldChg>
      <pc:sldChg chg="addSp delSp modSp add mod">
        <pc:chgData name="이재용(수학과)" userId="ef6e06e9-7b4b-4f55-bb7a-a670de8c0f75" providerId="ADAL" clId="{1AE74DF1-3A65-0E4B-9C81-1394DD25C79E}" dt="2022-06-23T07:21:41.236" v="653" actId="20577"/>
        <pc:sldMkLst>
          <pc:docMk/>
          <pc:sldMk cId="2475554270" sldId="559"/>
        </pc:sldMkLst>
        <pc:spChg chg="mod">
          <ac:chgData name="이재용(수학과)" userId="ef6e06e9-7b4b-4f55-bb7a-a670de8c0f75" providerId="ADAL" clId="{1AE74DF1-3A65-0E4B-9C81-1394DD25C79E}" dt="2022-06-23T07:21:41.236" v="653" actId="20577"/>
          <ac:spMkLst>
            <pc:docMk/>
            <pc:sldMk cId="2475554270" sldId="559"/>
            <ac:spMk id="6" creationId="{303F35FE-D11A-F70B-B4D5-528C1FEC9D1E}"/>
          </ac:spMkLst>
        </pc:spChg>
        <pc:spChg chg="add mod">
          <ac:chgData name="이재용(수학과)" userId="ef6e06e9-7b4b-4f55-bb7a-a670de8c0f75" providerId="ADAL" clId="{1AE74DF1-3A65-0E4B-9C81-1394DD25C79E}" dt="2022-06-23T07:19:45.727" v="580" actId="1036"/>
          <ac:spMkLst>
            <pc:docMk/>
            <pc:sldMk cId="2475554270" sldId="559"/>
            <ac:spMk id="8" creationId="{788EEFAE-D87E-ABD3-A347-AF0607AD67CF}"/>
          </ac:spMkLst>
        </pc:spChg>
        <pc:spChg chg="mod">
          <ac:chgData name="이재용(수학과)" userId="ef6e06e9-7b4b-4f55-bb7a-a670de8c0f75" providerId="ADAL" clId="{1AE74DF1-3A65-0E4B-9C81-1394DD25C79E}" dt="2022-06-23T07:18:24.531" v="574" actId="20577"/>
          <ac:spMkLst>
            <pc:docMk/>
            <pc:sldMk cId="2475554270" sldId="559"/>
            <ac:spMk id="9" creationId="{F9CF4564-763F-FF9F-6694-6D3DE66EB7F2}"/>
          </ac:spMkLst>
        </pc:spChg>
        <pc:picChg chg="add mod">
          <ac:chgData name="이재용(수학과)" userId="ef6e06e9-7b4b-4f55-bb7a-a670de8c0f75" providerId="ADAL" clId="{1AE74DF1-3A65-0E4B-9C81-1394DD25C79E}" dt="2022-06-23T07:19:08.389" v="577" actId="1076"/>
          <ac:picMkLst>
            <pc:docMk/>
            <pc:sldMk cId="2475554270" sldId="559"/>
            <ac:picMk id="7" creationId="{F612F55F-B289-EE49-753A-A9605630CB55}"/>
          </ac:picMkLst>
        </pc:picChg>
        <pc:picChg chg="del">
          <ac:chgData name="이재용(수학과)" userId="ef6e06e9-7b4b-4f55-bb7a-a670de8c0f75" providerId="ADAL" clId="{1AE74DF1-3A65-0E4B-9C81-1394DD25C79E}" dt="2022-06-23T07:18:27.362" v="575" actId="478"/>
          <ac:picMkLst>
            <pc:docMk/>
            <pc:sldMk cId="2475554270" sldId="559"/>
            <ac:picMk id="10" creationId="{690366F5-6770-BE7C-8822-CBD83C2EE9AC}"/>
          </ac:picMkLst>
        </pc:picChg>
        <pc:picChg chg="add mod">
          <ac:chgData name="이재용(수학과)" userId="ef6e06e9-7b4b-4f55-bb7a-a670de8c0f75" providerId="ADAL" clId="{1AE74DF1-3A65-0E4B-9C81-1394DD25C79E}" dt="2022-06-23T07:20:01.881" v="582" actId="14100"/>
          <ac:picMkLst>
            <pc:docMk/>
            <pc:sldMk cId="2475554270" sldId="559"/>
            <ac:picMk id="11" creationId="{AD9DFF8A-5F75-5EF3-C868-72C4295DE6CB}"/>
          </ac:picMkLst>
        </pc:picChg>
        <pc:cxnChg chg="add mod">
          <ac:chgData name="이재용(수학과)" userId="ef6e06e9-7b4b-4f55-bb7a-a670de8c0f75" providerId="ADAL" clId="{1AE74DF1-3A65-0E4B-9C81-1394DD25C79E}" dt="2022-06-23T07:19:58.132" v="581" actId="14100"/>
          <ac:cxnSpMkLst>
            <pc:docMk/>
            <pc:sldMk cId="2475554270" sldId="559"/>
            <ac:cxnSpMk id="12" creationId="{222159AD-8589-0DCB-C728-8A6992C65C42}"/>
          </ac:cxnSpMkLst>
        </pc:cxnChg>
      </pc:sldChg>
      <pc:sldChg chg="add del">
        <pc:chgData name="이재용(수학과)" userId="ef6e06e9-7b4b-4f55-bb7a-a670de8c0f75" providerId="ADAL" clId="{1AE74DF1-3A65-0E4B-9C81-1394DD25C79E}" dt="2022-06-24T00:55:40.743" v="756" actId="2696"/>
        <pc:sldMkLst>
          <pc:docMk/>
          <pc:sldMk cId="3972087518" sldId="560"/>
        </pc:sldMkLst>
      </pc:sldChg>
      <pc:sldChg chg="addSp delSp modSp add mod">
        <pc:chgData name="이재용(수학과)" userId="ef6e06e9-7b4b-4f55-bb7a-a670de8c0f75" providerId="ADAL" clId="{1AE74DF1-3A65-0E4B-9C81-1394DD25C79E}" dt="2022-06-23T07:38:17.942" v="740"/>
        <pc:sldMkLst>
          <pc:docMk/>
          <pc:sldMk cId="2345770423" sldId="561"/>
        </pc:sldMkLst>
        <pc:spChg chg="mod">
          <ac:chgData name="이재용(수학과)" userId="ef6e06e9-7b4b-4f55-bb7a-a670de8c0f75" providerId="ADAL" clId="{1AE74DF1-3A65-0E4B-9C81-1394DD25C79E}" dt="2022-06-23T07:38:17.942" v="740"/>
          <ac:spMkLst>
            <pc:docMk/>
            <pc:sldMk cId="2345770423" sldId="561"/>
            <ac:spMk id="6" creationId="{303F35FE-D11A-F70B-B4D5-528C1FEC9D1E}"/>
          </ac:spMkLst>
        </pc:spChg>
        <pc:picChg chg="add mod">
          <ac:chgData name="이재용(수학과)" userId="ef6e06e9-7b4b-4f55-bb7a-a670de8c0f75" providerId="ADAL" clId="{1AE74DF1-3A65-0E4B-9C81-1394DD25C79E}" dt="2022-06-23T07:36:53.221" v="681" actId="1076"/>
          <ac:picMkLst>
            <pc:docMk/>
            <pc:sldMk cId="2345770423" sldId="561"/>
            <ac:picMk id="4" creationId="{60B7B616-D58A-9A69-0039-EA5F41806A0F}"/>
          </ac:picMkLst>
        </pc:picChg>
        <pc:picChg chg="del">
          <ac:chgData name="이재용(수학과)" userId="ef6e06e9-7b4b-4f55-bb7a-a670de8c0f75" providerId="ADAL" clId="{1AE74DF1-3A65-0E4B-9C81-1394DD25C79E}" dt="2022-06-23T07:36:43.605" v="676" actId="478"/>
          <ac:picMkLst>
            <pc:docMk/>
            <pc:sldMk cId="2345770423" sldId="561"/>
            <ac:picMk id="8" creationId="{7058120D-EF1D-774A-FDE1-5ACA2D49E63D}"/>
          </ac:picMkLst>
        </pc:picChg>
      </pc:sldChg>
      <pc:sldChg chg="addSp delSp modSp add mod">
        <pc:chgData name="이재용(수학과)" userId="ef6e06e9-7b4b-4f55-bb7a-a670de8c0f75" providerId="ADAL" clId="{1AE74DF1-3A65-0E4B-9C81-1394DD25C79E}" dt="2022-06-23T07:38:29.723" v="742"/>
        <pc:sldMkLst>
          <pc:docMk/>
          <pc:sldMk cId="4192558217" sldId="562"/>
        </pc:sldMkLst>
        <pc:spChg chg="del mod">
          <ac:chgData name="이재용(수학과)" userId="ef6e06e9-7b4b-4f55-bb7a-a670de8c0f75" providerId="ADAL" clId="{1AE74DF1-3A65-0E4B-9C81-1394DD25C79E}" dt="2022-06-23T07:38:29.495" v="741" actId="478"/>
          <ac:spMkLst>
            <pc:docMk/>
            <pc:sldMk cId="4192558217" sldId="562"/>
            <ac:spMk id="6" creationId="{303F35FE-D11A-F70B-B4D5-528C1FEC9D1E}"/>
          </ac:spMkLst>
        </pc:spChg>
        <pc:spChg chg="add mod">
          <ac:chgData name="이재용(수학과)" userId="ef6e06e9-7b4b-4f55-bb7a-a670de8c0f75" providerId="ADAL" clId="{1AE74DF1-3A65-0E4B-9C81-1394DD25C79E}" dt="2022-06-23T07:38:29.723" v="742"/>
          <ac:spMkLst>
            <pc:docMk/>
            <pc:sldMk cId="4192558217" sldId="562"/>
            <ac:spMk id="8" creationId="{10838167-8985-B846-A6F8-B77D3A462ABC}"/>
          </ac:spMkLst>
        </pc:spChg>
        <pc:picChg chg="del">
          <ac:chgData name="이재용(수학과)" userId="ef6e06e9-7b4b-4f55-bb7a-a670de8c0f75" providerId="ADAL" clId="{1AE74DF1-3A65-0E4B-9C81-1394DD25C79E}" dt="2022-06-23T07:37:22.841" v="683" actId="478"/>
          <ac:picMkLst>
            <pc:docMk/>
            <pc:sldMk cId="4192558217" sldId="562"/>
            <ac:picMk id="4" creationId="{60B7B616-D58A-9A69-0039-EA5F41806A0F}"/>
          </ac:picMkLst>
        </pc:picChg>
        <pc:picChg chg="add mod">
          <ac:chgData name="이재용(수학과)" userId="ef6e06e9-7b4b-4f55-bb7a-a670de8c0f75" providerId="ADAL" clId="{1AE74DF1-3A65-0E4B-9C81-1394DD25C79E}" dt="2022-06-23T07:37:25.872" v="685" actId="1076"/>
          <ac:picMkLst>
            <pc:docMk/>
            <pc:sldMk cId="4192558217" sldId="562"/>
            <ac:picMk id="7" creationId="{169C3417-00F4-E580-7E5B-2B68EA387445}"/>
          </ac:picMkLst>
        </pc:picChg>
      </pc:sldChg>
    </pc:docChg>
  </pc:docChgLst>
  <pc:docChgLst>
    <pc:chgData name="이재용(수학과)" userId="ef6e06e9-7b4b-4f55-bb7a-a670de8c0f75" providerId="ADAL" clId="{E3DCCE0C-FB82-8946-A074-064845045F07}"/>
    <pc:docChg chg="undo custSel addSld delSld modSld sldOrd">
      <pc:chgData name="이재용(수학과)" userId="ef6e06e9-7b4b-4f55-bb7a-a670de8c0f75" providerId="ADAL" clId="{E3DCCE0C-FB82-8946-A074-064845045F07}" dt="2022-08-09T15:49:09.690" v="3862" actId="14100"/>
      <pc:docMkLst>
        <pc:docMk/>
      </pc:docMkLst>
      <pc:sldChg chg="addSp modSp mod">
        <pc:chgData name="이재용(수학과)" userId="ef6e06e9-7b4b-4f55-bb7a-a670de8c0f75" providerId="ADAL" clId="{E3DCCE0C-FB82-8946-A074-064845045F07}" dt="2022-08-09T15:14:28.315" v="3221" actId="1076"/>
        <pc:sldMkLst>
          <pc:docMk/>
          <pc:sldMk cId="1012087904" sldId="445"/>
        </pc:sldMkLst>
        <pc:spChg chg="mod">
          <ac:chgData name="이재용(수학과)" userId="ef6e06e9-7b4b-4f55-bb7a-a670de8c0f75" providerId="ADAL" clId="{E3DCCE0C-FB82-8946-A074-064845045F07}" dt="2022-08-09T09:52:43.181" v="72" actId="20577"/>
          <ac:spMkLst>
            <pc:docMk/>
            <pc:sldMk cId="1012087904" sldId="445"/>
            <ac:spMk id="2" creationId="{756CC002-17A7-8A41-9EC1-43CBE998516B}"/>
          </ac:spMkLst>
        </pc:spChg>
        <pc:spChg chg="mod">
          <ac:chgData name="이재용(수학과)" userId="ef6e06e9-7b4b-4f55-bb7a-a670de8c0f75" providerId="ADAL" clId="{E3DCCE0C-FB82-8946-A074-064845045F07}" dt="2022-08-09T09:52:50.285" v="74" actId="20577"/>
          <ac:spMkLst>
            <pc:docMk/>
            <pc:sldMk cId="1012087904" sldId="445"/>
            <ac:spMk id="3" creationId="{87D308FA-EC98-054E-925E-23FCD578142A}"/>
          </ac:spMkLst>
        </pc:spChg>
        <pc:spChg chg="add mod">
          <ac:chgData name="이재용(수학과)" userId="ef6e06e9-7b4b-4f55-bb7a-a670de8c0f75" providerId="ADAL" clId="{E3DCCE0C-FB82-8946-A074-064845045F07}" dt="2022-08-09T15:14:28.315" v="3221" actId="1076"/>
          <ac:spMkLst>
            <pc:docMk/>
            <pc:sldMk cId="1012087904" sldId="445"/>
            <ac:spMk id="4" creationId="{E188CE4D-6150-8BA4-E96C-C16966DE3470}"/>
          </ac:spMkLst>
        </pc:spChg>
      </pc:sldChg>
      <pc:sldChg chg="addSp delSp modSp mod">
        <pc:chgData name="이재용(수학과)" userId="ef6e06e9-7b4b-4f55-bb7a-a670de8c0f75" providerId="ADAL" clId="{E3DCCE0C-FB82-8946-A074-064845045F07}" dt="2022-08-09T12:00:13.937" v="1105" actId="113"/>
        <pc:sldMkLst>
          <pc:docMk/>
          <pc:sldMk cId="4071961314" sldId="470"/>
        </pc:sldMkLst>
        <pc:spChg chg="add mod">
          <ac:chgData name="이재용(수학과)" userId="ef6e06e9-7b4b-4f55-bb7a-a670de8c0f75" providerId="ADAL" clId="{E3DCCE0C-FB82-8946-A074-064845045F07}" dt="2022-08-09T10:04:50.852" v="191" actId="403"/>
          <ac:spMkLst>
            <pc:docMk/>
            <pc:sldMk cId="4071961314" sldId="470"/>
            <ac:spMk id="2" creationId="{2617BEAD-1BF9-EB4E-4615-ADB99E4AC041}"/>
          </ac:spMkLst>
        </pc:spChg>
        <pc:spChg chg="mod">
          <ac:chgData name="이재용(수학과)" userId="ef6e06e9-7b4b-4f55-bb7a-a670de8c0f75" providerId="ADAL" clId="{E3DCCE0C-FB82-8946-A074-064845045F07}" dt="2022-08-09T11:47:59.993" v="880" actId="27636"/>
          <ac:spMkLst>
            <pc:docMk/>
            <pc:sldMk cId="4071961314" sldId="470"/>
            <ac:spMk id="3" creationId="{6E2C2703-EE0A-AD4E-8C60-23891DD8C015}"/>
          </ac:spMkLst>
        </pc:spChg>
        <pc:spChg chg="add mod">
          <ac:chgData name="이재용(수학과)" userId="ef6e06e9-7b4b-4f55-bb7a-a670de8c0f75" providerId="ADAL" clId="{E3DCCE0C-FB82-8946-A074-064845045F07}" dt="2022-08-09T12:00:13.937" v="1105" actId="113"/>
          <ac:spMkLst>
            <pc:docMk/>
            <pc:sldMk cId="4071961314" sldId="470"/>
            <ac:spMk id="5" creationId="{F70473F0-01A2-485C-3E1E-7CA282542DC1}"/>
          </ac:spMkLst>
        </pc:spChg>
        <pc:spChg chg="del mod">
          <ac:chgData name="이재용(수학과)" userId="ef6e06e9-7b4b-4f55-bb7a-a670de8c0f75" providerId="ADAL" clId="{E3DCCE0C-FB82-8946-A074-064845045F07}" dt="2022-08-09T09:53:23.359" v="89" actId="478"/>
          <ac:spMkLst>
            <pc:docMk/>
            <pc:sldMk cId="4071961314" sldId="470"/>
            <ac:spMk id="6" creationId="{941ED7C3-58B6-5AF7-31AF-48DDC3E5D441}"/>
          </ac:spMkLst>
        </pc:spChg>
        <pc:spChg chg="del mod">
          <ac:chgData name="이재용(수학과)" userId="ef6e06e9-7b4b-4f55-bb7a-a670de8c0f75" providerId="ADAL" clId="{E3DCCE0C-FB82-8946-A074-064845045F07}" dt="2022-08-09T11:22:52.651" v="474" actId="478"/>
          <ac:spMkLst>
            <pc:docMk/>
            <pc:sldMk cId="4071961314" sldId="470"/>
            <ac:spMk id="15" creationId="{68901255-4B36-4813-8AAC-CD0CA7A4098F}"/>
          </ac:spMkLst>
        </pc:spChg>
        <pc:spChg chg="del mod">
          <ac:chgData name="이재용(수학과)" userId="ef6e06e9-7b4b-4f55-bb7a-a670de8c0f75" providerId="ADAL" clId="{E3DCCE0C-FB82-8946-A074-064845045F07}" dt="2022-08-09T11:22:50.367" v="473" actId="478"/>
          <ac:spMkLst>
            <pc:docMk/>
            <pc:sldMk cId="4071961314" sldId="470"/>
            <ac:spMk id="16" creationId="{A47BB6B8-9D36-1A3A-8A07-D4A6C37FAC60}"/>
          </ac:spMkLst>
        </pc:spChg>
        <pc:spChg chg="del mod">
          <ac:chgData name="이재용(수학과)" userId="ef6e06e9-7b4b-4f55-bb7a-a670de8c0f75" providerId="ADAL" clId="{E3DCCE0C-FB82-8946-A074-064845045F07}" dt="2022-08-09T11:22:54.791" v="475" actId="478"/>
          <ac:spMkLst>
            <pc:docMk/>
            <pc:sldMk cId="4071961314" sldId="470"/>
            <ac:spMk id="17" creationId="{7A205E87-101D-A1E3-4F1B-D12DC799FCE6}"/>
          </ac:spMkLst>
        </pc:spChg>
        <pc:spChg chg="del mod">
          <ac:chgData name="이재용(수학과)" userId="ef6e06e9-7b4b-4f55-bb7a-a670de8c0f75" providerId="ADAL" clId="{E3DCCE0C-FB82-8946-A074-064845045F07}" dt="2022-08-09T11:22:56.929" v="476" actId="478"/>
          <ac:spMkLst>
            <pc:docMk/>
            <pc:sldMk cId="4071961314" sldId="470"/>
            <ac:spMk id="18" creationId="{EAA57393-DC60-E289-6DDA-0D6498BF2292}"/>
          </ac:spMkLst>
        </pc:spChg>
        <pc:spChg chg="del mod">
          <ac:chgData name="이재용(수학과)" userId="ef6e06e9-7b4b-4f55-bb7a-a670de8c0f75" providerId="ADAL" clId="{E3DCCE0C-FB82-8946-A074-064845045F07}" dt="2022-08-09T11:22:59.277" v="477" actId="478"/>
          <ac:spMkLst>
            <pc:docMk/>
            <pc:sldMk cId="4071961314" sldId="470"/>
            <ac:spMk id="19" creationId="{E2638B97-20F3-C183-8368-4B96D1F56767}"/>
          </ac:spMkLst>
        </pc:spChg>
        <pc:spChg chg="del mod">
          <ac:chgData name="이재용(수학과)" userId="ef6e06e9-7b4b-4f55-bb7a-a670de8c0f75" providerId="ADAL" clId="{E3DCCE0C-FB82-8946-A074-064845045F07}" dt="2022-08-09T11:23:01.561" v="478" actId="478"/>
          <ac:spMkLst>
            <pc:docMk/>
            <pc:sldMk cId="4071961314" sldId="470"/>
            <ac:spMk id="20" creationId="{4B5AAD02-BB25-FE80-84A9-5F6DBD35BAB5}"/>
          </ac:spMkLst>
        </pc:spChg>
        <pc:spChg chg="del mod">
          <ac:chgData name="이재용(수학과)" userId="ef6e06e9-7b4b-4f55-bb7a-a670de8c0f75" providerId="ADAL" clId="{E3DCCE0C-FB82-8946-A074-064845045F07}" dt="2022-08-09T11:23:03.767" v="479" actId="478"/>
          <ac:spMkLst>
            <pc:docMk/>
            <pc:sldMk cId="4071961314" sldId="470"/>
            <ac:spMk id="21" creationId="{7ADC20AB-4829-779D-9B8E-EC4B4C6B6B37}"/>
          </ac:spMkLst>
        </pc:spChg>
        <pc:spChg chg="del mod">
          <ac:chgData name="이재용(수학과)" userId="ef6e06e9-7b4b-4f55-bb7a-a670de8c0f75" providerId="ADAL" clId="{E3DCCE0C-FB82-8946-A074-064845045F07}" dt="2022-08-09T11:23:05.990" v="480" actId="478"/>
          <ac:spMkLst>
            <pc:docMk/>
            <pc:sldMk cId="4071961314" sldId="470"/>
            <ac:spMk id="22" creationId="{DBF011D1-4388-AA00-60D2-59613687B856}"/>
          </ac:spMkLst>
        </pc:spChg>
        <pc:spChg chg="del mod">
          <ac:chgData name="이재용(수학과)" userId="ef6e06e9-7b4b-4f55-bb7a-a670de8c0f75" providerId="ADAL" clId="{E3DCCE0C-FB82-8946-A074-064845045F07}" dt="2022-08-09T11:21:39.039" v="456" actId="478"/>
          <ac:spMkLst>
            <pc:docMk/>
            <pc:sldMk cId="4071961314" sldId="470"/>
            <ac:spMk id="24" creationId="{21C8B492-787E-5417-2705-AFE538F8EC0C}"/>
          </ac:spMkLst>
        </pc:spChg>
        <pc:spChg chg="del mod">
          <ac:chgData name="이재용(수학과)" userId="ef6e06e9-7b4b-4f55-bb7a-a670de8c0f75" providerId="ADAL" clId="{E3DCCE0C-FB82-8946-A074-064845045F07}" dt="2022-08-09T11:21:08.786" v="450" actId="478"/>
          <ac:spMkLst>
            <pc:docMk/>
            <pc:sldMk cId="4071961314" sldId="470"/>
            <ac:spMk id="25" creationId="{8A44240B-0446-FE48-0015-0B0AA88B1456}"/>
          </ac:spMkLst>
        </pc:spChg>
        <pc:spChg chg="del mod">
          <ac:chgData name="이재용(수학과)" userId="ef6e06e9-7b4b-4f55-bb7a-a670de8c0f75" providerId="ADAL" clId="{E3DCCE0C-FB82-8946-A074-064845045F07}" dt="2022-08-09T11:21:37.123" v="455" actId="478"/>
          <ac:spMkLst>
            <pc:docMk/>
            <pc:sldMk cId="4071961314" sldId="470"/>
            <ac:spMk id="26" creationId="{21F17D71-F2D2-593B-9413-CC3BD5216ED6}"/>
          </ac:spMkLst>
        </pc:spChg>
        <pc:spChg chg="del mod">
          <ac:chgData name="이재용(수학과)" userId="ef6e06e9-7b4b-4f55-bb7a-a670de8c0f75" providerId="ADAL" clId="{E3DCCE0C-FB82-8946-A074-064845045F07}" dt="2022-08-09T11:21:35.185" v="454" actId="478"/>
          <ac:spMkLst>
            <pc:docMk/>
            <pc:sldMk cId="4071961314" sldId="470"/>
            <ac:spMk id="27" creationId="{1C141491-BFE8-E4B9-AC92-9EFF6E7EA7F8}"/>
          </ac:spMkLst>
        </pc:spChg>
        <pc:spChg chg="del mod">
          <ac:chgData name="이재용(수학과)" userId="ef6e06e9-7b4b-4f55-bb7a-a670de8c0f75" providerId="ADAL" clId="{E3DCCE0C-FB82-8946-A074-064845045F07}" dt="2022-08-09T11:27:13.231" v="573" actId="478"/>
          <ac:spMkLst>
            <pc:docMk/>
            <pc:sldMk cId="4071961314" sldId="470"/>
            <ac:spMk id="30" creationId="{C87CCE3D-2F1B-DDD0-615C-0E6483DDB476}"/>
          </ac:spMkLst>
        </pc:spChg>
        <pc:spChg chg="mod">
          <ac:chgData name="이재용(수학과)" userId="ef6e06e9-7b4b-4f55-bb7a-a670de8c0f75" providerId="ADAL" clId="{E3DCCE0C-FB82-8946-A074-064845045F07}" dt="2022-08-09T11:24:46.664" v="518" actId="14100"/>
          <ac:spMkLst>
            <pc:docMk/>
            <pc:sldMk cId="4071961314" sldId="470"/>
            <ac:spMk id="80" creationId="{2672167E-CD23-FF13-13A8-B07A482B531E}"/>
          </ac:spMkLst>
        </pc:spChg>
        <pc:spChg chg="mod">
          <ac:chgData name="이재용(수학과)" userId="ef6e06e9-7b4b-4f55-bb7a-a670de8c0f75" providerId="ADAL" clId="{E3DCCE0C-FB82-8946-A074-064845045F07}" dt="2022-08-09T11:24:39.486" v="516" actId="14100"/>
          <ac:spMkLst>
            <pc:docMk/>
            <pc:sldMk cId="4071961314" sldId="470"/>
            <ac:spMk id="81" creationId="{2D221D94-D1E1-CBD7-2600-96DB33072AD0}"/>
          </ac:spMkLst>
        </pc:spChg>
        <pc:spChg chg="del mod">
          <ac:chgData name="이재용(수학과)" userId="ef6e06e9-7b4b-4f55-bb7a-a670de8c0f75" providerId="ADAL" clId="{E3DCCE0C-FB82-8946-A074-064845045F07}" dt="2022-08-09T11:18:40.821" v="411" actId="478"/>
          <ac:spMkLst>
            <pc:docMk/>
            <pc:sldMk cId="4071961314" sldId="470"/>
            <ac:spMk id="82" creationId="{6AA1F84C-74F8-B707-2BB4-C8E760333A64}"/>
          </ac:spMkLst>
        </pc:spChg>
        <pc:spChg chg="mod">
          <ac:chgData name="이재용(수학과)" userId="ef6e06e9-7b4b-4f55-bb7a-a670de8c0f75" providerId="ADAL" clId="{E3DCCE0C-FB82-8946-A074-064845045F07}" dt="2022-08-09T11:26:53.200" v="568" actId="255"/>
          <ac:spMkLst>
            <pc:docMk/>
            <pc:sldMk cId="4071961314" sldId="470"/>
            <ac:spMk id="83" creationId="{1647BB39-EF87-A40E-019E-4EB003E33769}"/>
          </ac:spMkLst>
        </pc:spChg>
        <pc:spChg chg="mod">
          <ac:chgData name="이재용(수학과)" userId="ef6e06e9-7b4b-4f55-bb7a-a670de8c0f75" providerId="ADAL" clId="{E3DCCE0C-FB82-8946-A074-064845045F07}" dt="2022-08-09T11:17:30.165" v="399" actId="122"/>
          <ac:spMkLst>
            <pc:docMk/>
            <pc:sldMk cId="4071961314" sldId="470"/>
            <ac:spMk id="84" creationId="{49D098AC-1507-7135-EBA9-3D6D904F71D2}"/>
          </ac:spMkLst>
        </pc:spChg>
        <pc:spChg chg="mod">
          <ac:chgData name="이재용(수학과)" userId="ef6e06e9-7b4b-4f55-bb7a-a670de8c0f75" providerId="ADAL" clId="{E3DCCE0C-FB82-8946-A074-064845045F07}" dt="2022-08-09T11:17:30.165" v="399" actId="122"/>
          <ac:spMkLst>
            <pc:docMk/>
            <pc:sldMk cId="4071961314" sldId="470"/>
            <ac:spMk id="85" creationId="{EF1C8E81-B4FC-69BA-2CC3-E2BEA27248F6}"/>
          </ac:spMkLst>
        </pc:spChg>
        <pc:spChg chg="del mod">
          <ac:chgData name="이재용(수학과)" userId="ef6e06e9-7b4b-4f55-bb7a-a670de8c0f75" providerId="ADAL" clId="{E3DCCE0C-FB82-8946-A074-064845045F07}" dt="2022-08-09T11:15:33.921" v="362" actId="478"/>
          <ac:spMkLst>
            <pc:docMk/>
            <pc:sldMk cId="4071961314" sldId="470"/>
            <ac:spMk id="86" creationId="{DEB0491B-3377-567E-D0BE-4F0D36CD1863}"/>
          </ac:spMkLst>
        </pc:spChg>
        <pc:spChg chg="mod">
          <ac:chgData name="이재용(수학과)" userId="ef6e06e9-7b4b-4f55-bb7a-a670de8c0f75" providerId="ADAL" clId="{E3DCCE0C-FB82-8946-A074-064845045F07}" dt="2022-08-09T11:26:35.709" v="562" actId="14100"/>
          <ac:spMkLst>
            <pc:docMk/>
            <pc:sldMk cId="4071961314" sldId="470"/>
            <ac:spMk id="87" creationId="{59AC3711-1C5F-1BC7-7495-F2C30AEE08EF}"/>
          </ac:spMkLst>
        </pc:spChg>
        <pc:spChg chg="mod">
          <ac:chgData name="이재용(수학과)" userId="ef6e06e9-7b4b-4f55-bb7a-a670de8c0f75" providerId="ADAL" clId="{E3DCCE0C-FB82-8946-A074-064845045F07}" dt="2022-08-09T11:26:39.919" v="564" actId="14100"/>
          <ac:spMkLst>
            <pc:docMk/>
            <pc:sldMk cId="4071961314" sldId="470"/>
            <ac:spMk id="88" creationId="{AF93E0E3-384E-542F-4435-E116982542B4}"/>
          </ac:spMkLst>
        </pc:spChg>
        <pc:spChg chg="del mod">
          <ac:chgData name="이재용(수학과)" userId="ef6e06e9-7b4b-4f55-bb7a-a670de8c0f75" providerId="ADAL" clId="{E3DCCE0C-FB82-8946-A074-064845045F07}" dt="2022-08-09T11:18:36.254" v="409" actId="478"/>
          <ac:spMkLst>
            <pc:docMk/>
            <pc:sldMk cId="4071961314" sldId="470"/>
            <ac:spMk id="89" creationId="{F0B2EF87-E9E2-D949-BEC9-0CDDED15038E}"/>
          </ac:spMkLst>
        </pc:spChg>
        <pc:spChg chg="mod">
          <ac:chgData name="이재용(수학과)" userId="ef6e06e9-7b4b-4f55-bb7a-a670de8c0f75" providerId="ADAL" clId="{E3DCCE0C-FB82-8946-A074-064845045F07}" dt="2022-08-09T11:26:50.009" v="567" actId="255"/>
          <ac:spMkLst>
            <pc:docMk/>
            <pc:sldMk cId="4071961314" sldId="470"/>
            <ac:spMk id="90" creationId="{1860C7B6-4932-23EC-7927-729772A8115D}"/>
          </ac:spMkLst>
        </pc:spChg>
        <pc:spChg chg="del mod">
          <ac:chgData name="이재용(수학과)" userId="ef6e06e9-7b4b-4f55-bb7a-a670de8c0f75" providerId="ADAL" clId="{E3DCCE0C-FB82-8946-A074-064845045F07}" dt="2022-08-09T11:20:09.273" v="429" actId="478"/>
          <ac:spMkLst>
            <pc:docMk/>
            <pc:sldMk cId="4071961314" sldId="470"/>
            <ac:spMk id="91" creationId="{CF8079D7-3AB2-1D82-913B-E3AADBE74CCD}"/>
          </ac:spMkLst>
        </pc:spChg>
        <pc:spChg chg="del mod">
          <ac:chgData name="이재용(수학과)" userId="ef6e06e9-7b4b-4f55-bb7a-a670de8c0f75" providerId="ADAL" clId="{E3DCCE0C-FB82-8946-A074-064845045F07}" dt="2022-08-09T11:20:13.011" v="431" actId="478"/>
          <ac:spMkLst>
            <pc:docMk/>
            <pc:sldMk cId="4071961314" sldId="470"/>
            <ac:spMk id="92" creationId="{41941FB2-34E9-C477-F77C-92C43693E353}"/>
          </ac:spMkLst>
        </pc:spChg>
        <pc:spChg chg="del mod">
          <ac:chgData name="이재용(수학과)" userId="ef6e06e9-7b4b-4f55-bb7a-a670de8c0f75" providerId="ADAL" clId="{E3DCCE0C-FB82-8946-A074-064845045F07}" dt="2022-08-09T11:18:38.458" v="410" actId="478"/>
          <ac:spMkLst>
            <pc:docMk/>
            <pc:sldMk cId="4071961314" sldId="470"/>
            <ac:spMk id="93" creationId="{CD8F55B0-F049-A0A7-7DFC-CE3BF57E056C}"/>
          </ac:spMkLst>
        </pc:spChg>
        <pc:spChg chg="del mod">
          <ac:chgData name="이재용(수학과)" userId="ef6e06e9-7b4b-4f55-bb7a-a670de8c0f75" providerId="ADAL" clId="{E3DCCE0C-FB82-8946-A074-064845045F07}" dt="2022-08-09T11:20:36.996" v="441" actId="478"/>
          <ac:spMkLst>
            <pc:docMk/>
            <pc:sldMk cId="4071961314" sldId="470"/>
            <ac:spMk id="94" creationId="{7D2EC82E-D4F2-CDAB-9167-15420BDB0BE4}"/>
          </ac:spMkLst>
        </pc:spChg>
        <pc:spChg chg="del mod">
          <ac:chgData name="이재용(수학과)" userId="ef6e06e9-7b4b-4f55-bb7a-a670de8c0f75" providerId="ADAL" clId="{E3DCCE0C-FB82-8946-A074-064845045F07}" dt="2022-08-09T11:25:04.095" v="522" actId="478"/>
          <ac:spMkLst>
            <pc:docMk/>
            <pc:sldMk cId="4071961314" sldId="470"/>
            <ac:spMk id="95" creationId="{38781D32-5C91-5166-58C7-15144C6A1816}"/>
          </ac:spMkLst>
        </pc:spChg>
        <pc:spChg chg="add del">
          <ac:chgData name="이재용(수학과)" userId="ef6e06e9-7b4b-4f55-bb7a-a670de8c0f75" providerId="ADAL" clId="{E3DCCE0C-FB82-8946-A074-064845045F07}" dt="2022-08-09T11:23:35.273" v="491" actId="22"/>
          <ac:spMkLst>
            <pc:docMk/>
            <pc:sldMk cId="4071961314" sldId="470"/>
            <ac:spMk id="177" creationId="{C09B91F3-BA6E-F90C-BD73-CA99188773B7}"/>
          </ac:spMkLst>
        </pc:spChg>
        <pc:spChg chg="add mod">
          <ac:chgData name="이재용(수학과)" userId="ef6e06e9-7b4b-4f55-bb7a-a670de8c0f75" providerId="ADAL" clId="{E3DCCE0C-FB82-8946-A074-064845045F07}" dt="2022-08-09T11:35:45.348" v="675" actId="20577"/>
          <ac:spMkLst>
            <pc:docMk/>
            <pc:sldMk cId="4071961314" sldId="470"/>
            <ac:spMk id="205" creationId="{4BB6EECF-E04A-15DF-0DB4-13BAE2A2958A}"/>
          </ac:spMkLst>
        </pc:spChg>
        <pc:spChg chg="add mod">
          <ac:chgData name="이재용(수학과)" userId="ef6e06e9-7b4b-4f55-bb7a-a670de8c0f75" providerId="ADAL" clId="{E3DCCE0C-FB82-8946-A074-064845045F07}" dt="2022-08-09T11:47:13.963" v="872" actId="164"/>
          <ac:spMkLst>
            <pc:docMk/>
            <pc:sldMk cId="4071961314" sldId="470"/>
            <ac:spMk id="228" creationId="{B7A53378-0035-371A-4830-E248C6B30E82}"/>
          </ac:spMkLst>
        </pc:spChg>
        <pc:spChg chg="add mod">
          <ac:chgData name="이재용(수학과)" userId="ef6e06e9-7b4b-4f55-bb7a-a670de8c0f75" providerId="ADAL" clId="{E3DCCE0C-FB82-8946-A074-064845045F07}" dt="2022-08-09T11:47:13.963" v="872" actId="164"/>
          <ac:spMkLst>
            <pc:docMk/>
            <pc:sldMk cId="4071961314" sldId="470"/>
            <ac:spMk id="229" creationId="{76D0E168-BCAE-0799-A144-8712CB4E5935}"/>
          </ac:spMkLst>
        </pc:spChg>
        <pc:grpChg chg="add mod">
          <ac:chgData name="이재용(수학과)" userId="ef6e06e9-7b4b-4f55-bb7a-a670de8c0f75" providerId="ADAL" clId="{E3DCCE0C-FB82-8946-A074-064845045F07}" dt="2022-08-09T11:29:22.784" v="601" actId="164"/>
          <ac:grpSpMkLst>
            <pc:docMk/>
            <pc:sldMk cId="4071961314" sldId="470"/>
            <ac:grpSpMk id="6" creationId="{B74A8BCC-8778-8B3A-4010-454459C27E4C}"/>
          </ac:grpSpMkLst>
        </pc:grpChg>
        <pc:grpChg chg="mod">
          <ac:chgData name="이재용(수학과)" userId="ef6e06e9-7b4b-4f55-bb7a-a670de8c0f75" providerId="ADAL" clId="{E3DCCE0C-FB82-8946-A074-064845045F07}" dt="2022-08-09T11:14:34.265" v="349"/>
          <ac:grpSpMkLst>
            <pc:docMk/>
            <pc:sldMk cId="4071961314" sldId="470"/>
            <ac:grpSpMk id="7" creationId="{FA4F90B0-52D6-20A6-090D-AF741C7C7F76}"/>
          </ac:grpSpMkLst>
        </pc:grpChg>
        <pc:grpChg chg="mod">
          <ac:chgData name="이재용(수학과)" userId="ef6e06e9-7b4b-4f55-bb7a-a670de8c0f75" providerId="ADAL" clId="{E3DCCE0C-FB82-8946-A074-064845045F07}" dt="2022-08-09T11:14:34.265" v="349"/>
          <ac:grpSpMkLst>
            <pc:docMk/>
            <pc:sldMk cId="4071961314" sldId="470"/>
            <ac:grpSpMk id="13" creationId="{200C2F37-CDA9-C132-2644-9C1817785E03}"/>
          </ac:grpSpMkLst>
        </pc:grpChg>
        <pc:grpChg chg="mod">
          <ac:chgData name="이재용(수학과)" userId="ef6e06e9-7b4b-4f55-bb7a-a670de8c0f75" providerId="ADAL" clId="{E3DCCE0C-FB82-8946-A074-064845045F07}" dt="2022-08-09T11:14:34.265" v="349"/>
          <ac:grpSpMkLst>
            <pc:docMk/>
            <pc:sldMk cId="4071961314" sldId="470"/>
            <ac:grpSpMk id="14" creationId="{6F90AF15-BFC1-9449-48AF-EC0AFA28BA39}"/>
          </ac:grpSpMkLst>
        </pc:grpChg>
        <pc:grpChg chg="del mod">
          <ac:chgData name="이재용(수학과)" userId="ef6e06e9-7b4b-4f55-bb7a-a670de8c0f75" providerId="ADAL" clId="{E3DCCE0C-FB82-8946-A074-064845045F07}" dt="2022-08-09T11:20:34.342" v="440" actId="478"/>
          <ac:grpSpMkLst>
            <pc:docMk/>
            <pc:sldMk cId="4071961314" sldId="470"/>
            <ac:grpSpMk id="23" creationId="{BE80D0B4-E7E8-4C57-D199-5D3A2B732904}"/>
          </ac:grpSpMkLst>
        </pc:grpChg>
        <pc:grpChg chg="mod">
          <ac:chgData name="이재용(수학과)" userId="ef6e06e9-7b4b-4f55-bb7a-a670de8c0f75" providerId="ADAL" clId="{E3DCCE0C-FB82-8946-A074-064845045F07}" dt="2022-08-09T11:14:34.265" v="349"/>
          <ac:grpSpMkLst>
            <pc:docMk/>
            <pc:sldMk cId="4071961314" sldId="470"/>
            <ac:grpSpMk id="28" creationId="{42B44892-DA2B-567B-0645-C23BDA77C32A}"/>
          </ac:grpSpMkLst>
        </pc:grpChg>
        <pc:grpChg chg="del mod">
          <ac:chgData name="이재용(수학과)" userId="ef6e06e9-7b4b-4f55-bb7a-a670de8c0f75" providerId="ADAL" clId="{E3DCCE0C-FB82-8946-A074-064845045F07}" dt="2022-08-09T11:25:55.195" v="553" actId="478"/>
          <ac:grpSpMkLst>
            <pc:docMk/>
            <pc:sldMk cId="4071961314" sldId="470"/>
            <ac:grpSpMk id="29" creationId="{5F6E7928-74A1-6DB4-8407-0F460A34198D}"/>
          </ac:grpSpMkLst>
        </pc:grpChg>
        <pc:grpChg chg="mod">
          <ac:chgData name="이재용(수학과)" userId="ef6e06e9-7b4b-4f55-bb7a-a670de8c0f75" providerId="ADAL" clId="{E3DCCE0C-FB82-8946-A074-064845045F07}" dt="2022-08-09T11:14:34.265" v="349"/>
          <ac:grpSpMkLst>
            <pc:docMk/>
            <pc:sldMk cId="4071961314" sldId="470"/>
            <ac:grpSpMk id="79" creationId="{12B9DF1C-F1AD-9448-4737-C391CED833C8}"/>
          </ac:grpSpMkLst>
        </pc:grpChg>
        <pc:grpChg chg="add mod">
          <ac:chgData name="이재용(수학과)" userId="ef6e06e9-7b4b-4f55-bb7a-a670de8c0f75" providerId="ADAL" clId="{E3DCCE0C-FB82-8946-A074-064845045F07}" dt="2022-08-09T11:47:13.963" v="872" actId="164"/>
          <ac:grpSpMkLst>
            <pc:docMk/>
            <pc:sldMk cId="4071961314" sldId="470"/>
            <ac:grpSpMk id="223" creationId="{85AC26E2-3D9B-A3BE-C91B-113AA45F0C28}"/>
          </ac:grpSpMkLst>
        </pc:grpChg>
        <pc:grpChg chg="add mod">
          <ac:chgData name="이재용(수학과)" userId="ef6e06e9-7b4b-4f55-bb7a-a670de8c0f75" providerId="ADAL" clId="{E3DCCE0C-FB82-8946-A074-064845045F07}" dt="2022-08-09T11:47:32.924" v="878" actId="1076"/>
          <ac:grpSpMkLst>
            <pc:docMk/>
            <pc:sldMk cId="4071961314" sldId="470"/>
            <ac:grpSpMk id="241" creationId="{F8B3E07B-C7D0-0BEE-8FBF-2E1C8614BEC7}"/>
          </ac:grpSpMkLst>
        </pc:grpChg>
        <pc:cxnChg chg="del mod">
          <ac:chgData name="이재용(수학과)" userId="ef6e06e9-7b4b-4f55-bb7a-a670de8c0f75" providerId="ADAL" clId="{E3DCCE0C-FB82-8946-A074-064845045F07}" dt="2022-08-09T11:26:10.132" v="557" actId="478"/>
          <ac:cxnSpMkLst>
            <pc:docMk/>
            <pc:sldMk cId="4071961314" sldId="470"/>
            <ac:cxnSpMk id="8" creationId="{AA352962-B606-8A32-DE06-E1AC365FEFE3}"/>
          </ac:cxnSpMkLst>
        </pc:cxnChg>
        <pc:cxnChg chg="mod">
          <ac:chgData name="이재용(수학과)" userId="ef6e06e9-7b4b-4f55-bb7a-a670de8c0f75" providerId="ADAL" clId="{E3DCCE0C-FB82-8946-A074-064845045F07}" dt="2022-08-09T11:29:45.933" v="605" actId="1076"/>
          <ac:cxnSpMkLst>
            <pc:docMk/>
            <pc:sldMk cId="4071961314" sldId="470"/>
            <ac:cxnSpMk id="9" creationId="{5E8FEAAE-4ACA-5DC5-ACEA-9F02BFE405F1}"/>
          </ac:cxnSpMkLst>
        </pc:cxnChg>
        <pc:cxnChg chg="del mod">
          <ac:chgData name="이재용(수학과)" userId="ef6e06e9-7b4b-4f55-bb7a-a670de8c0f75" providerId="ADAL" clId="{E3DCCE0C-FB82-8946-A074-064845045F07}" dt="2022-08-09T11:25:51.280" v="551" actId="478"/>
          <ac:cxnSpMkLst>
            <pc:docMk/>
            <pc:sldMk cId="4071961314" sldId="470"/>
            <ac:cxnSpMk id="10" creationId="{93996D63-5CC7-4D32-46CA-B0E4E3E404AD}"/>
          </ac:cxnSpMkLst>
        </pc:cxnChg>
        <pc:cxnChg chg="mod">
          <ac:chgData name="이재용(수학과)" userId="ef6e06e9-7b4b-4f55-bb7a-a670de8c0f75" providerId="ADAL" clId="{E3DCCE0C-FB82-8946-A074-064845045F07}" dt="2022-08-09T11:29:45.933" v="605" actId="1076"/>
          <ac:cxnSpMkLst>
            <pc:docMk/>
            <pc:sldMk cId="4071961314" sldId="470"/>
            <ac:cxnSpMk id="11" creationId="{3574CA08-A72F-DA9A-4C9B-BA171D9FDC07}"/>
          </ac:cxnSpMkLst>
        </pc:cxnChg>
        <pc:cxnChg chg="mod">
          <ac:chgData name="이재용(수학과)" userId="ef6e06e9-7b4b-4f55-bb7a-a670de8c0f75" providerId="ADAL" clId="{E3DCCE0C-FB82-8946-A074-064845045F07}" dt="2022-08-09T11:29:45.933" v="605" actId="1076"/>
          <ac:cxnSpMkLst>
            <pc:docMk/>
            <pc:sldMk cId="4071961314" sldId="470"/>
            <ac:cxnSpMk id="12" creationId="{02A5B7DB-9EF7-2D8B-AE4F-12731C247EFE}"/>
          </ac:cxnSpMkLst>
        </pc:cxnChg>
        <pc:cxnChg chg="del mod">
          <ac:chgData name="이재용(수학과)" userId="ef6e06e9-7b4b-4f55-bb7a-a670de8c0f75" providerId="ADAL" clId="{E3DCCE0C-FB82-8946-A074-064845045F07}" dt="2022-08-09T11:25:53.452" v="552" actId="478"/>
          <ac:cxnSpMkLst>
            <pc:docMk/>
            <pc:sldMk cId="4071961314" sldId="470"/>
            <ac:cxnSpMk id="31" creationId="{7FA567B0-37C5-DFF8-26FB-51E45BDC6A94}"/>
          </ac:cxnSpMkLst>
        </pc:cxnChg>
        <pc:cxnChg chg="del mod">
          <ac:chgData name="이재용(수학과)" userId="ef6e06e9-7b4b-4f55-bb7a-a670de8c0f75" providerId="ADAL" clId="{E3DCCE0C-FB82-8946-A074-064845045F07}" dt="2022-08-09T11:25:55.195" v="553" actId="478"/>
          <ac:cxnSpMkLst>
            <pc:docMk/>
            <pc:sldMk cId="4071961314" sldId="470"/>
            <ac:cxnSpMk id="32" creationId="{85C685CF-0D88-6AE7-2C43-CE04D090F57C}"/>
          </ac:cxnSpMkLst>
        </pc:cxnChg>
        <pc:cxnChg chg="del mod">
          <ac:chgData name="이재용(수학과)" userId="ef6e06e9-7b4b-4f55-bb7a-a670de8c0f75" providerId="ADAL" clId="{E3DCCE0C-FB82-8946-A074-064845045F07}" dt="2022-08-09T11:25:41.937" v="549" actId="478"/>
          <ac:cxnSpMkLst>
            <pc:docMk/>
            <pc:sldMk cId="4071961314" sldId="470"/>
            <ac:cxnSpMk id="33" creationId="{9DDBDDEA-FD5F-0348-4AD2-B08E35B77738}"/>
          </ac:cxnSpMkLst>
        </pc:cxnChg>
        <pc:cxnChg chg="del mod">
          <ac:chgData name="이재용(수학과)" userId="ef6e06e9-7b4b-4f55-bb7a-a670de8c0f75" providerId="ADAL" clId="{E3DCCE0C-FB82-8946-A074-064845045F07}" dt="2022-08-09T11:26:07.755" v="556" actId="478"/>
          <ac:cxnSpMkLst>
            <pc:docMk/>
            <pc:sldMk cId="4071961314" sldId="470"/>
            <ac:cxnSpMk id="34" creationId="{CADAEF27-2E9A-281F-56EF-936D8DCE0778}"/>
          </ac:cxnSpMkLst>
        </pc:cxnChg>
        <pc:cxnChg chg="del mod">
          <ac:chgData name="이재용(수학과)" userId="ef6e06e9-7b4b-4f55-bb7a-a670de8c0f75" providerId="ADAL" clId="{E3DCCE0C-FB82-8946-A074-064845045F07}" dt="2022-08-09T11:22:05.848" v="460" actId="478"/>
          <ac:cxnSpMkLst>
            <pc:docMk/>
            <pc:sldMk cId="4071961314" sldId="470"/>
            <ac:cxnSpMk id="35" creationId="{3E2E4F67-5A58-AFB4-6B01-6891C6167EA1}"/>
          </ac:cxnSpMkLst>
        </pc:cxnChg>
        <pc:cxnChg chg="del mod">
          <ac:chgData name="이재용(수학과)" userId="ef6e06e9-7b4b-4f55-bb7a-a670de8c0f75" providerId="ADAL" clId="{E3DCCE0C-FB82-8946-A074-064845045F07}" dt="2022-08-09T11:22:08.011" v="461" actId="478"/>
          <ac:cxnSpMkLst>
            <pc:docMk/>
            <pc:sldMk cId="4071961314" sldId="470"/>
            <ac:cxnSpMk id="36" creationId="{E305C96D-B42D-1B04-F7D3-47CCA5E9F7B1}"/>
          </ac:cxnSpMkLst>
        </pc:cxnChg>
        <pc:cxnChg chg="del mod">
          <ac:chgData name="이재용(수학과)" userId="ef6e06e9-7b4b-4f55-bb7a-a670de8c0f75" providerId="ADAL" clId="{E3DCCE0C-FB82-8946-A074-064845045F07}" dt="2022-08-09T11:22:03.460" v="459" actId="478"/>
          <ac:cxnSpMkLst>
            <pc:docMk/>
            <pc:sldMk cId="4071961314" sldId="470"/>
            <ac:cxnSpMk id="37" creationId="{7FB50330-EDC0-03B7-DCF1-1B3ED094E9B0}"/>
          </ac:cxnSpMkLst>
        </pc:cxnChg>
        <pc:cxnChg chg="del mod">
          <ac:chgData name="이재용(수학과)" userId="ef6e06e9-7b4b-4f55-bb7a-a670de8c0f75" providerId="ADAL" clId="{E3DCCE0C-FB82-8946-A074-064845045F07}" dt="2022-08-09T11:22:10.358" v="462" actId="478"/>
          <ac:cxnSpMkLst>
            <pc:docMk/>
            <pc:sldMk cId="4071961314" sldId="470"/>
            <ac:cxnSpMk id="38" creationId="{A62AC646-CA79-A8E0-51D4-38CE178FCBF1}"/>
          </ac:cxnSpMkLst>
        </pc:cxnChg>
        <pc:cxnChg chg="del mod">
          <ac:chgData name="이재용(수학과)" userId="ef6e06e9-7b4b-4f55-bb7a-a670de8c0f75" providerId="ADAL" clId="{E3DCCE0C-FB82-8946-A074-064845045F07}" dt="2022-08-09T11:22:15.582" v="464" actId="478"/>
          <ac:cxnSpMkLst>
            <pc:docMk/>
            <pc:sldMk cId="4071961314" sldId="470"/>
            <ac:cxnSpMk id="39" creationId="{7DA9F22D-E5CE-1246-02DA-96BE54B7DB73}"/>
          </ac:cxnSpMkLst>
        </pc:cxnChg>
        <pc:cxnChg chg="del mod">
          <ac:chgData name="이재용(수학과)" userId="ef6e06e9-7b4b-4f55-bb7a-a670de8c0f75" providerId="ADAL" clId="{E3DCCE0C-FB82-8946-A074-064845045F07}" dt="2022-08-09T11:22:12.818" v="463" actId="478"/>
          <ac:cxnSpMkLst>
            <pc:docMk/>
            <pc:sldMk cId="4071961314" sldId="470"/>
            <ac:cxnSpMk id="40" creationId="{64D30C36-29BF-5664-90FD-C1DFB2B444E8}"/>
          </ac:cxnSpMkLst>
        </pc:cxnChg>
        <pc:cxnChg chg="del mod">
          <ac:chgData name="이재용(수학과)" userId="ef6e06e9-7b4b-4f55-bb7a-a670de8c0f75" providerId="ADAL" clId="{E3DCCE0C-FB82-8946-A074-064845045F07}" dt="2022-08-09T11:22:22.794" v="466" actId="478"/>
          <ac:cxnSpMkLst>
            <pc:docMk/>
            <pc:sldMk cId="4071961314" sldId="470"/>
            <ac:cxnSpMk id="41" creationId="{ABDAC877-3D11-2718-E50A-99410237EA97}"/>
          </ac:cxnSpMkLst>
        </pc:cxnChg>
        <pc:cxnChg chg="mod">
          <ac:chgData name="이재용(수학과)" userId="ef6e06e9-7b4b-4f55-bb7a-a670de8c0f75" providerId="ADAL" clId="{E3DCCE0C-FB82-8946-A074-064845045F07}" dt="2022-08-09T11:26:44.794" v="566" actId="14100"/>
          <ac:cxnSpMkLst>
            <pc:docMk/>
            <pc:sldMk cId="4071961314" sldId="470"/>
            <ac:cxnSpMk id="42" creationId="{980EED6D-A410-8B66-1125-6C2FE15CE00D}"/>
          </ac:cxnSpMkLst>
        </pc:cxnChg>
        <pc:cxnChg chg="del mod">
          <ac:chgData name="이재용(수학과)" userId="ef6e06e9-7b4b-4f55-bb7a-a670de8c0f75" providerId="ADAL" clId="{E3DCCE0C-FB82-8946-A074-064845045F07}" dt="2022-08-09T11:19:25.754" v="424" actId="478"/>
          <ac:cxnSpMkLst>
            <pc:docMk/>
            <pc:sldMk cId="4071961314" sldId="470"/>
            <ac:cxnSpMk id="43" creationId="{4EEEA515-27A8-5EA8-4486-EB9A80E2D964}"/>
          </ac:cxnSpMkLst>
        </pc:cxnChg>
        <pc:cxnChg chg="del mod">
          <ac:chgData name="이재용(수학과)" userId="ef6e06e9-7b4b-4f55-bb7a-a670de8c0f75" providerId="ADAL" clId="{E3DCCE0C-FB82-8946-A074-064845045F07}" dt="2022-08-09T11:19:23.033" v="423" actId="478"/>
          <ac:cxnSpMkLst>
            <pc:docMk/>
            <pc:sldMk cId="4071961314" sldId="470"/>
            <ac:cxnSpMk id="44" creationId="{C5FACF64-D083-29FF-C3E5-AEB71F727D1E}"/>
          </ac:cxnSpMkLst>
        </pc:cxnChg>
        <pc:cxnChg chg="del mod">
          <ac:chgData name="이재용(수학과)" userId="ef6e06e9-7b4b-4f55-bb7a-a670de8c0f75" providerId="ADAL" clId="{E3DCCE0C-FB82-8946-A074-064845045F07}" dt="2022-08-09T11:19:20.451" v="422" actId="478"/>
          <ac:cxnSpMkLst>
            <pc:docMk/>
            <pc:sldMk cId="4071961314" sldId="470"/>
            <ac:cxnSpMk id="45" creationId="{CB8134F1-CC38-2640-C85F-40F2CD40BC93}"/>
          </ac:cxnSpMkLst>
        </pc:cxnChg>
        <pc:cxnChg chg="del mod">
          <ac:chgData name="이재용(수학과)" userId="ef6e06e9-7b4b-4f55-bb7a-a670de8c0f75" providerId="ADAL" clId="{E3DCCE0C-FB82-8946-A074-064845045F07}" dt="2022-08-09T11:19:17.882" v="421" actId="478"/>
          <ac:cxnSpMkLst>
            <pc:docMk/>
            <pc:sldMk cId="4071961314" sldId="470"/>
            <ac:cxnSpMk id="46" creationId="{7D498E6D-AC3B-18A7-8E4D-0CE83FE2EA9B}"/>
          </ac:cxnSpMkLst>
        </pc:cxnChg>
        <pc:cxnChg chg="mod">
          <ac:chgData name="이재용(수학과)" userId="ef6e06e9-7b4b-4f55-bb7a-a670de8c0f75" providerId="ADAL" clId="{E3DCCE0C-FB82-8946-A074-064845045F07}" dt="2022-08-09T11:26:44.794" v="566" actId="14100"/>
          <ac:cxnSpMkLst>
            <pc:docMk/>
            <pc:sldMk cId="4071961314" sldId="470"/>
            <ac:cxnSpMk id="47" creationId="{BFDE14A0-24E5-B652-378A-D5CE7F943F24}"/>
          </ac:cxnSpMkLst>
        </pc:cxnChg>
        <pc:cxnChg chg="del mod">
          <ac:chgData name="이재용(수학과)" userId="ef6e06e9-7b4b-4f55-bb7a-a670de8c0f75" providerId="ADAL" clId="{E3DCCE0C-FB82-8946-A074-064845045F07}" dt="2022-08-09T11:22:36.745" v="470" actId="478"/>
          <ac:cxnSpMkLst>
            <pc:docMk/>
            <pc:sldMk cId="4071961314" sldId="470"/>
            <ac:cxnSpMk id="48" creationId="{B60F9AC7-D45A-184D-6EB5-922F78C1AB49}"/>
          </ac:cxnSpMkLst>
        </pc:cxnChg>
        <pc:cxnChg chg="del mod">
          <ac:chgData name="이재용(수학과)" userId="ef6e06e9-7b4b-4f55-bb7a-a670de8c0f75" providerId="ADAL" clId="{E3DCCE0C-FB82-8946-A074-064845045F07}" dt="2022-08-09T11:18:57.188" v="416" actId="478"/>
          <ac:cxnSpMkLst>
            <pc:docMk/>
            <pc:sldMk cId="4071961314" sldId="470"/>
            <ac:cxnSpMk id="49" creationId="{C2806FE6-3153-D49B-5F6B-DA4E7AAB150F}"/>
          </ac:cxnSpMkLst>
        </pc:cxnChg>
        <pc:cxnChg chg="mod">
          <ac:chgData name="이재용(수학과)" userId="ef6e06e9-7b4b-4f55-bb7a-a670de8c0f75" providerId="ADAL" clId="{E3DCCE0C-FB82-8946-A074-064845045F07}" dt="2022-08-09T11:26:44.794" v="566" actId="14100"/>
          <ac:cxnSpMkLst>
            <pc:docMk/>
            <pc:sldMk cId="4071961314" sldId="470"/>
            <ac:cxnSpMk id="50" creationId="{C163B769-6893-FDA7-431D-1B329A963774}"/>
          </ac:cxnSpMkLst>
        </pc:cxnChg>
        <pc:cxnChg chg="del mod">
          <ac:chgData name="이재용(수학과)" userId="ef6e06e9-7b4b-4f55-bb7a-a670de8c0f75" providerId="ADAL" clId="{E3DCCE0C-FB82-8946-A074-064845045F07}" dt="2022-08-09T11:20:31.598" v="439" actId="478"/>
          <ac:cxnSpMkLst>
            <pc:docMk/>
            <pc:sldMk cId="4071961314" sldId="470"/>
            <ac:cxnSpMk id="51" creationId="{D243D236-7F9A-E1A4-D2D5-ECAA93E69B15}"/>
          </ac:cxnSpMkLst>
        </pc:cxnChg>
        <pc:cxnChg chg="del mod">
          <ac:chgData name="이재용(수학과)" userId="ef6e06e9-7b4b-4f55-bb7a-a670de8c0f75" providerId="ADAL" clId="{E3DCCE0C-FB82-8946-A074-064845045F07}" dt="2022-08-09T11:20:26.795" v="437" actId="478"/>
          <ac:cxnSpMkLst>
            <pc:docMk/>
            <pc:sldMk cId="4071961314" sldId="470"/>
            <ac:cxnSpMk id="52" creationId="{F4A60FAE-12A3-8A82-D4B4-5DE787CE760B}"/>
          </ac:cxnSpMkLst>
        </pc:cxnChg>
        <pc:cxnChg chg="del mod">
          <ac:chgData name="이재용(수학과)" userId="ef6e06e9-7b4b-4f55-bb7a-a670de8c0f75" providerId="ADAL" clId="{E3DCCE0C-FB82-8946-A074-064845045F07}" dt="2022-08-09T11:20:29.188" v="438" actId="478"/>
          <ac:cxnSpMkLst>
            <pc:docMk/>
            <pc:sldMk cId="4071961314" sldId="470"/>
            <ac:cxnSpMk id="53" creationId="{0ECBB596-C328-882C-06BF-D472DFCBA8A4}"/>
          </ac:cxnSpMkLst>
        </pc:cxnChg>
        <pc:cxnChg chg="del mod">
          <ac:chgData name="이재용(수학과)" userId="ef6e06e9-7b4b-4f55-bb7a-a670de8c0f75" providerId="ADAL" clId="{E3DCCE0C-FB82-8946-A074-064845045F07}" dt="2022-08-09T11:20:23.087" v="435" actId="478"/>
          <ac:cxnSpMkLst>
            <pc:docMk/>
            <pc:sldMk cId="4071961314" sldId="470"/>
            <ac:cxnSpMk id="54" creationId="{8AFBF2AF-285D-D520-6DAC-7BA649AC0E60}"/>
          </ac:cxnSpMkLst>
        </pc:cxnChg>
        <pc:cxnChg chg="del mod">
          <ac:chgData name="이재용(수학과)" userId="ef6e06e9-7b4b-4f55-bb7a-a670de8c0f75" providerId="ADAL" clId="{E3DCCE0C-FB82-8946-A074-064845045F07}" dt="2022-08-09T11:20:16.864" v="432" actId="478"/>
          <ac:cxnSpMkLst>
            <pc:docMk/>
            <pc:sldMk cId="4071961314" sldId="470"/>
            <ac:cxnSpMk id="55" creationId="{7D189AA5-B770-D2B6-596F-2CED91A8617E}"/>
          </ac:cxnSpMkLst>
        </pc:cxnChg>
        <pc:cxnChg chg="del mod">
          <ac:chgData name="이재용(수학과)" userId="ef6e06e9-7b4b-4f55-bb7a-a670de8c0f75" providerId="ADAL" clId="{E3DCCE0C-FB82-8946-A074-064845045F07}" dt="2022-08-09T11:20:23.087" v="435" actId="478"/>
          <ac:cxnSpMkLst>
            <pc:docMk/>
            <pc:sldMk cId="4071961314" sldId="470"/>
            <ac:cxnSpMk id="56" creationId="{AAF2290D-B93A-82CF-322B-F17BA74F89C4}"/>
          </ac:cxnSpMkLst>
        </pc:cxnChg>
        <pc:cxnChg chg="del mod">
          <ac:chgData name="이재용(수학과)" userId="ef6e06e9-7b4b-4f55-bb7a-a670de8c0f75" providerId="ADAL" clId="{E3DCCE0C-FB82-8946-A074-064845045F07}" dt="2022-08-09T11:20:18.722" v="433" actId="478"/>
          <ac:cxnSpMkLst>
            <pc:docMk/>
            <pc:sldMk cId="4071961314" sldId="470"/>
            <ac:cxnSpMk id="57" creationId="{490DC1F8-11C1-5693-7861-996EB95D6DA4}"/>
          </ac:cxnSpMkLst>
        </pc:cxnChg>
        <pc:cxnChg chg="del mod">
          <ac:chgData name="이재용(수학과)" userId="ef6e06e9-7b4b-4f55-bb7a-a670de8c0f75" providerId="ADAL" clId="{E3DCCE0C-FB82-8946-A074-064845045F07}" dt="2022-08-09T11:20:21.005" v="434" actId="478"/>
          <ac:cxnSpMkLst>
            <pc:docMk/>
            <pc:sldMk cId="4071961314" sldId="470"/>
            <ac:cxnSpMk id="58" creationId="{FD19F741-D91E-E3AF-FB53-D02D3CC44967}"/>
          </ac:cxnSpMkLst>
        </pc:cxnChg>
        <pc:cxnChg chg="del mod">
          <ac:chgData name="이재용(수학과)" userId="ef6e06e9-7b4b-4f55-bb7a-a670de8c0f75" providerId="ADAL" clId="{E3DCCE0C-FB82-8946-A074-064845045F07}" dt="2022-08-09T11:19:10.507" v="419" actId="478"/>
          <ac:cxnSpMkLst>
            <pc:docMk/>
            <pc:sldMk cId="4071961314" sldId="470"/>
            <ac:cxnSpMk id="59" creationId="{72CB2CAA-2E70-29AD-EE7E-7433268574EF}"/>
          </ac:cxnSpMkLst>
        </pc:cxnChg>
        <pc:cxnChg chg="del mod">
          <ac:chgData name="이재용(수학과)" userId="ef6e06e9-7b4b-4f55-bb7a-a670de8c0f75" providerId="ADAL" clId="{E3DCCE0C-FB82-8946-A074-064845045F07}" dt="2022-08-09T11:19:06.208" v="418" actId="478"/>
          <ac:cxnSpMkLst>
            <pc:docMk/>
            <pc:sldMk cId="4071961314" sldId="470"/>
            <ac:cxnSpMk id="60" creationId="{ECEF89DE-A2BF-9E49-DE4E-75493DFB79A6}"/>
          </ac:cxnSpMkLst>
        </pc:cxnChg>
        <pc:cxnChg chg="del mod">
          <ac:chgData name="이재용(수학과)" userId="ef6e06e9-7b4b-4f55-bb7a-a670de8c0f75" providerId="ADAL" clId="{E3DCCE0C-FB82-8946-A074-064845045F07}" dt="2022-08-09T11:19:03.294" v="417" actId="478"/>
          <ac:cxnSpMkLst>
            <pc:docMk/>
            <pc:sldMk cId="4071961314" sldId="470"/>
            <ac:cxnSpMk id="61" creationId="{C0142B41-F186-D13B-55F5-C739D9447F11}"/>
          </ac:cxnSpMkLst>
        </pc:cxnChg>
        <pc:cxnChg chg="del mod">
          <ac:chgData name="이재용(수학과)" userId="ef6e06e9-7b4b-4f55-bb7a-a670de8c0f75" providerId="ADAL" clId="{E3DCCE0C-FB82-8946-A074-064845045F07}" dt="2022-08-09T11:19:13.681" v="420" actId="478"/>
          <ac:cxnSpMkLst>
            <pc:docMk/>
            <pc:sldMk cId="4071961314" sldId="470"/>
            <ac:cxnSpMk id="62" creationId="{33D42B02-79C8-00D4-AF54-EDBEC413F9CA}"/>
          </ac:cxnSpMkLst>
        </pc:cxnChg>
        <pc:cxnChg chg="del mod">
          <ac:chgData name="이재용(수학과)" userId="ef6e06e9-7b4b-4f55-bb7a-a670de8c0f75" providerId="ADAL" clId="{E3DCCE0C-FB82-8946-A074-064845045F07}" dt="2022-08-09T11:20:11.143" v="430" actId="478"/>
          <ac:cxnSpMkLst>
            <pc:docMk/>
            <pc:sldMk cId="4071961314" sldId="470"/>
            <ac:cxnSpMk id="63" creationId="{839A3B77-0A35-D3D4-A859-8F33A4FE7EF4}"/>
          </ac:cxnSpMkLst>
        </pc:cxnChg>
        <pc:cxnChg chg="del mod">
          <ac:chgData name="이재용(수학과)" userId="ef6e06e9-7b4b-4f55-bb7a-a670de8c0f75" providerId="ADAL" clId="{E3DCCE0C-FB82-8946-A074-064845045F07}" dt="2022-08-09T11:20:34.342" v="440" actId="478"/>
          <ac:cxnSpMkLst>
            <pc:docMk/>
            <pc:sldMk cId="4071961314" sldId="470"/>
            <ac:cxnSpMk id="64" creationId="{7780D210-EFEC-17BA-DF36-00F3FB1447EE}"/>
          </ac:cxnSpMkLst>
        </pc:cxnChg>
        <pc:cxnChg chg="del mod">
          <ac:chgData name="이재용(수학과)" userId="ef6e06e9-7b4b-4f55-bb7a-a670de8c0f75" providerId="ADAL" clId="{E3DCCE0C-FB82-8946-A074-064845045F07}" dt="2022-08-09T11:18:49.733" v="415" actId="478"/>
          <ac:cxnSpMkLst>
            <pc:docMk/>
            <pc:sldMk cId="4071961314" sldId="470"/>
            <ac:cxnSpMk id="65" creationId="{E13D5CF2-197B-65A0-83AD-C88A79391C6B}"/>
          </ac:cxnSpMkLst>
        </pc:cxnChg>
        <pc:cxnChg chg="del mod">
          <ac:chgData name="이재용(수학과)" userId="ef6e06e9-7b4b-4f55-bb7a-a670de8c0f75" providerId="ADAL" clId="{E3DCCE0C-FB82-8946-A074-064845045F07}" dt="2022-08-09T11:20:39.847" v="442" actId="478"/>
          <ac:cxnSpMkLst>
            <pc:docMk/>
            <pc:sldMk cId="4071961314" sldId="470"/>
            <ac:cxnSpMk id="66" creationId="{FD70C88E-E8F8-BB4A-485C-357191C173A6}"/>
          </ac:cxnSpMkLst>
        </pc:cxnChg>
        <pc:cxnChg chg="mod">
          <ac:chgData name="이재용(수학과)" userId="ef6e06e9-7b4b-4f55-bb7a-a670de8c0f75" providerId="ADAL" clId="{E3DCCE0C-FB82-8946-A074-064845045F07}" dt="2022-08-09T11:26:35.709" v="562" actId="14100"/>
          <ac:cxnSpMkLst>
            <pc:docMk/>
            <pc:sldMk cId="4071961314" sldId="470"/>
            <ac:cxnSpMk id="67" creationId="{FB4068AA-E064-F35B-5578-FAFB871C7BD2}"/>
          </ac:cxnSpMkLst>
        </pc:cxnChg>
        <pc:cxnChg chg="mod">
          <ac:chgData name="이재용(수학과)" userId="ef6e06e9-7b4b-4f55-bb7a-a670de8c0f75" providerId="ADAL" clId="{E3DCCE0C-FB82-8946-A074-064845045F07}" dt="2022-08-09T11:26:39.919" v="564" actId="14100"/>
          <ac:cxnSpMkLst>
            <pc:docMk/>
            <pc:sldMk cId="4071961314" sldId="470"/>
            <ac:cxnSpMk id="68" creationId="{D53A0421-886B-9BDF-871D-260095CAB6F8}"/>
          </ac:cxnSpMkLst>
        </pc:cxnChg>
        <pc:cxnChg chg="del mod">
          <ac:chgData name="이재용(수학과)" userId="ef6e06e9-7b4b-4f55-bb7a-a670de8c0f75" providerId="ADAL" clId="{E3DCCE0C-FB82-8946-A074-064845045F07}" dt="2022-08-09T11:18:46.262" v="413" actId="478"/>
          <ac:cxnSpMkLst>
            <pc:docMk/>
            <pc:sldMk cId="4071961314" sldId="470"/>
            <ac:cxnSpMk id="69" creationId="{F941F0BF-9F9E-C015-9F10-93F35B6BBB9B}"/>
          </ac:cxnSpMkLst>
        </pc:cxnChg>
        <pc:cxnChg chg="mod">
          <ac:chgData name="이재용(수학과)" userId="ef6e06e9-7b4b-4f55-bb7a-a670de8c0f75" providerId="ADAL" clId="{E3DCCE0C-FB82-8946-A074-064845045F07}" dt="2022-08-09T11:26:44.794" v="566" actId="14100"/>
          <ac:cxnSpMkLst>
            <pc:docMk/>
            <pc:sldMk cId="4071961314" sldId="470"/>
            <ac:cxnSpMk id="70" creationId="{DBD0703D-46F0-AF4A-C8CE-5A97385EB6CE}"/>
          </ac:cxnSpMkLst>
        </pc:cxnChg>
        <pc:cxnChg chg="mod">
          <ac:chgData name="이재용(수학과)" userId="ef6e06e9-7b4b-4f55-bb7a-a670de8c0f75" providerId="ADAL" clId="{E3DCCE0C-FB82-8946-A074-064845045F07}" dt="2022-08-09T11:26:35.709" v="562" actId="14100"/>
          <ac:cxnSpMkLst>
            <pc:docMk/>
            <pc:sldMk cId="4071961314" sldId="470"/>
            <ac:cxnSpMk id="71" creationId="{838122CD-ED36-5515-EA7A-6D04F07F084A}"/>
          </ac:cxnSpMkLst>
        </pc:cxnChg>
        <pc:cxnChg chg="mod">
          <ac:chgData name="이재용(수학과)" userId="ef6e06e9-7b4b-4f55-bb7a-a670de8c0f75" providerId="ADAL" clId="{E3DCCE0C-FB82-8946-A074-064845045F07}" dt="2022-08-09T11:26:39.919" v="564" actId="14100"/>
          <ac:cxnSpMkLst>
            <pc:docMk/>
            <pc:sldMk cId="4071961314" sldId="470"/>
            <ac:cxnSpMk id="72" creationId="{FCCADC52-192D-A386-C76E-4AAD737BC0BF}"/>
          </ac:cxnSpMkLst>
        </pc:cxnChg>
        <pc:cxnChg chg="del mod">
          <ac:chgData name="이재용(수학과)" userId="ef6e06e9-7b4b-4f55-bb7a-a670de8c0f75" providerId="ADAL" clId="{E3DCCE0C-FB82-8946-A074-064845045F07}" dt="2022-08-09T11:18:47.547" v="414" actId="478"/>
          <ac:cxnSpMkLst>
            <pc:docMk/>
            <pc:sldMk cId="4071961314" sldId="470"/>
            <ac:cxnSpMk id="73" creationId="{D095AEA9-BE1E-A0A1-47AD-E2F8174375BE}"/>
          </ac:cxnSpMkLst>
        </pc:cxnChg>
        <pc:cxnChg chg="mod">
          <ac:chgData name="이재용(수학과)" userId="ef6e06e9-7b4b-4f55-bb7a-a670de8c0f75" providerId="ADAL" clId="{E3DCCE0C-FB82-8946-A074-064845045F07}" dt="2022-08-09T11:26:44.794" v="566" actId="14100"/>
          <ac:cxnSpMkLst>
            <pc:docMk/>
            <pc:sldMk cId="4071961314" sldId="470"/>
            <ac:cxnSpMk id="74" creationId="{6AC63A70-3997-EFA2-3408-8E347B036670}"/>
          </ac:cxnSpMkLst>
        </pc:cxnChg>
        <pc:cxnChg chg="del mod">
          <ac:chgData name="이재용(수학과)" userId="ef6e06e9-7b4b-4f55-bb7a-a670de8c0f75" providerId="ADAL" clId="{E3DCCE0C-FB82-8946-A074-064845045F07}" dt="2022-08-09T11:15:40.611" v="366" actId="478"/>
          <ac:cxnSpMkLst>
            <pc:docMk/>
            <pc:sldMk cId="4071961314" sldId="470"/>
            <ac:cxnSpMk id="75" creationId="{EA464A64-8168-A3B3-DD81-656A219B7754}"/>
          </ac:cxnSpMkLst>
        </pc:cxnChg>
        <pc:cxnChg chg="del mod">
          <ac:chgData name="이재용(수학과)" userId="ef6e06e9-7b4b-4f55-bb7a-a670de8c0f75" providerId="ADAL" clId="{E3DCCE0C-FB82-8946-A074-064845045F07}" dt="2022-08-09T11:15:39.327" v="365" actId="478"/>
          <ac:cxnSpMkLst>
            <pc:docMk/>
            <pc:sldMk cId="4071961314" sldId="470"/>
            <ac:cxnSpMk id="76" creationId="{034EE444-29FB-23EE-8091-B09F12E5916F}"/>
          </ac:cxnSpMkLst>
        </pc:cxnChg>
        <pc:cxnChg chg="del mod">
          <ac:chgData name="이재용(수학과)" userId="ef6e06e9-7b4b-4f55-bb7a-a670de8c0f75" providerId="ADAL" clId="{E3DCCE0C-FB82-8946-A074-064845045F07}" dt="2022-08-09T11:15:37.900" v="364" actId="478"/>
          <ac:cxnSpMkLst>
            <pc:docMk/>
            <pc:sldMk cId="4071961314" sldId="470"/>
            <ac:cxnSpMk id="77" creationId="{CA492E8D-BAB7-70F0-211D-9BF4285AF770}"/>
          </ac:cxnSpMkLst>
        </pc:cxnChg>
        <pc:cxnChg chg="del mod">
          <ac:chgData name="이재용(수학과)" userId="ef6e06e9-7b4b-4f55-bb7a-a670de8c0f75" providerId="ADAL" clId="{E3DCCE0C-FB82-8946-A074-064845045F07}" dt="2022-08-09T11:15:36.618" v="363" actId="478"/>
          <ac:cxnSpMkLst>
            <pc:docMk/>
            <pc:sldMk cId="4071961314" sldId="470"/>
            <ac:cxnSpMk id="78" creationId="{28A4F17E-C3AE-7DAC-5E75-7D308927DAE5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163" creationId="{97F7DD4B-31B6-0DC8-F818-9D6084C69A43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201" creationId="{9D22E18B-E099-DC28-00A1-D64A37F40544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204" creationId="{7EAB9552-125B-0608-62B2-2312E7E07F75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214" creationId="{ED14E500-ABAE-2A5A-4108-3C1665EA3883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217" creationId="{6DA624D6-C600-9527-C137-4F6D4D1AF3CF}"/>
          </ac:cxnSpMkLst>
        </pc:cxnChg>
        <pc:cxnChg chg="add mod">
          <ac:chgData name="이재용(수학과)" userId="ef6e06e9-7b4b-4f55-bb7a-a670de8c0f75" providerId="ADAL" clId="{E3DCCE0C-FB82-8946-A074-064845045F07}" dt="2022-08-09T11:29:22.784" v="601" actId="164"/>
          <ac:cxnSpMkLst>
            <pc:docMk/>
            <pc:sldMk cId="4071961314" sldId="470"/>
            <ac:cxnSpMk id="220" creationId="{C86BA3E2-1C0C-F572-E0D2-C71AB096054A}"/>
          </ac:cxnSpMkLst>
        </pc:cxnChg>
        <pc:cxnChg chg="add del mod">
          <ac:chgData name="이재용(수학과)" userId="ef6e06e9-7b4b-4f55-bb7a-a670de8c0f75" providerId="ADAL" clId="{E3DCCE0C-FB82-8946-A074-064845045F07}" dt="2022-08-09T11:41:48.340" v="805" actId="11529"/>
          <ac:cxnSpMkLst>
            <pc:docMk/>
            <pc:sldMk cId="4071961314" sldId="470"/>
            <ac:cxnSpMk id="231" creationId="{79DBA3D2-6376-7F16-9FCC-3CA180BAD11B}"/>
          </ac:cxnSpMkLst>
        </pc:cxnChg>
        <pc:cxnChg chg="add del mod">
          <ac:chgData name="이재용(수학과)" userId="ef6e06e9-7b4b-4f55-bb7a-a670de8c0f75" providerId="ADAL" clId="{E3DCCE0C-FB82-8946-A074-064845045F07}" dt="2022-08-09T11:46:59.310" v="869" actId="478"/>
          <ac:cxnSpMkLst>
            <pc:docMk/>
            <pc:sldMk cId="4071961314" sldId="470"/>
            <ac:cxnSpMk id="233" creationId="{4F0847DA-AB01-136C-3FF3-EC90314B806A}"/>
          </ac:cxnSpMkLst>
        </pc:cxnChg>
      </pc:sldChg>
      <pc:sldChg chg="modSp del mod">
        <pc:chgData name="이재용(수학과)" userId="ef6e06e9-7b4b-4f55-bb7a-a670de8c0f75" providerId="ADAL" clId="{E3DCCE0C-FB82-8946-A074-064845045F07}" dt="2022-08-09T12:29:56.142" v="1797" actId="2696"/>
        <pc:sldMkLst>
          <pc:docMk/>
          <pc:sldMk cId="3727872808" sldId="471"/>
        </pc:sldMkLst>
        <pc:spChg chg="mod">
          <ac:chgData name="이재용(수학과)" userId="ef6e06e9-7b4b-4f55-bb7a-a670de8c0f75" providerId="ADAL" clId="{E3DCCE0C-FB82-8946-A074-064845045F07}" dt="2022-08-09T12:29:54.050" v="1796" actId="21"/>
          <ac:spMkLst>
            <pc:docMk/>
            <pc:sldMk cId="3727872808" sldId="471"/>
            <ac:spMk id="3" creationId="{A1527ECD-25FC-5D4B-9DFC-2589A0997198}"/>
          </ac:spMkLst>
        </pc:spChg>
      </pc:sldChg>
      <pc:sldChg chg="modSp mod">
        <pc:chgData name="이재용(수학과)" userId="ef6e06e9-7b4b-4f55-bb7a-a670de8c0f75" providerId="ADAL" clId="{E3DCCE0C-FB82-8946-A074-064845045F07}" dt="2022-08-09T12:30:51.057" v="1822" actId="27636"/>
        <pc:sldMkLst>
          <pc:docMk/>
          <pc:sldMk cId="2917866707" sldId="482"/>
        </pc:sldMkLst>
        <pc:spChg chg="mod">
          <ac:chgData name="이재용(수학과)" userId="ef6e06e9-7b4b-4f55-bb7a-a670de8c0f75" providerId="ADAL" clId="{E3DCCE0C-FB82-8946-A074-064845045F07}" dt="2022-08-09T12:30:51.057" v="1822" actId="27636"/>
          <ac:spMkLst>
            <pc:docMk/>
            <pc:sldMk cId="2917866707" sldId="482"/>
            <ac:spMk id="6" creationId="{4A64570E-8F92-E445-A46B-E07879FC883B}"/>
          </ac:spMkLst>
        </pc:spChg>
        <pc:picChg chg="mod">
          <ac:chgData name="이재용(수학과)" userId="ef6e06e9-7b4b-4f55-bb7a-a670de8c0f75" providerId="ADAL" clId="{E3DCCE0C-FB82-8946-A074-064845045F07}" dt="2022-08-09T12:30:44.119" v="1815" actId="14100"/>
          <ac:picMkLst>
            <pc:docMk/>
            <pc:sldMk cId="2917866707" sldId="482"/>
            <ac:picMk id="8" creationId="{6B3B6EA0-C044-4FD0-8122-7B368F97CAEA}"/>
          </ac:picMkLst>
        </pc:picChg>
      </pc:sldChg>
      <pc:sldChg chg="modSp mod modNotesTx">
        <pc:chgData name="이재용(수학과)" userId="ef6e06e9-7b4b-4f55-bb7a-a670de8c0f75" providerId="ADAL" clId="{E3DCCE0C-FB82-8946-A074-064845045F07}" dt="2022-08-09T15:41:59.014" v="3750" actId="20577"/>
        <pc:sldMkLst>
          <pc:docMk/>
          <pc:sldMk cId="350508828" sldId="509"/>
        </pc:sldMkLst>
        <pc:spChg chg="mod">
          <ac:chgData name="이재용(수학과)" userId="ef6e06e9-7b4b-4f55-bb7a-a670de8c0f75" providerId="ADAL" clId="{E3DCCE0C-FB82-8946-A074-064845045F07}" dt="2022-08-09T15:41:59.014" v="3750" actId="20577"/>
          <ac:spMkLst>
            <pc:docMk/>
            <pc:sldMk cId="350508828" sldId="509"/>
            <ac:spMk id="11" creationId="{0B97CD78-5C34-9146-A0C4-490D20EF89C3}"/>
          </ac:spMkLst>
        </pc:spChg>
      </pc:sldChg>
      <pc:sldChg chg="del">
        <pc:chgData name="이재용(수학과)" userId="ef6e06e9-7b4b-4f55-bb7a-a670de8c0f75" providerId="ADAL" clId="{E3DCCE0C-FB82-8946-A074-064845045F07}" dt="2022-08-09T12:32:44.917" v="1823" actId="2696"/>
        <pc:sldMkLst>
          <pc:docMk/>
          <pc:sldMk cId="2178533020" sldId="512"/>
        </pc:sldMkLst>
      </pc:sldChg>
      <pc:sldChg chg="modSp add mod">
        <pc:chgData name="이재용(수학과)" userId="ef6e06e9-7b4b-4f55-bb7a-a670de8c0f75" providerId="ADAL" clId="{E3DCCE0C-FB82-8946-A074-064845045F07}" dt="2022-08-09T15:28:49.847" v="3358" actId="20577"/>
        <pc:sldMkLst>
          <pc:docMk/>
          <pc:sldMk cId="4173260205" sldId="516"/>
        </pc:sldMkLst>
        <pc:spChg chg="mod">
          <ac:chgData name="이재용(수학과)" userId="ef6e06e9-7b4b-4f55-bb7a-a670de8c0f75" providerId="ADAL" clId="{E3DCCE0C-FB82-8946-A074-064845045F07}" dt="2022-08-09T15:28:49.847" v="3358" actId="20577"/>
          <ac:spMkLst>
            <pc:docMk/>
            <pc:sldMk cId="4173260205" sldId="516"/>
            <ac:spMk id="2" creationId="{B7B0A75E-243E-A44F-A6A7-2ABC8343045B}"/>
          </ac:spMkLst>
        </pc:spChg>
      </pc:sldChg>
      <pc:sldChg chg="del">
        <pc:chgData name="이재용(수학과)" userId="ef6e06e9-7b4b-4f55-bb7a-a670de8c0f75" providerId="ADAL" clId="{E3DCCE0C-FB82-8946-A074-064845045F07}" dt="2022-08-09T10:05:16.118" v="192" actId="2696"/>
        <pc:sldMkLst>
          <pc:docMk/>
          <pc:sldMk cId="2994916096" sldId="528"/>
        </pc:sldMkLst>
      </pc:sldChg>
      <pc:sldChg chg="del">
        <pc:chgData name="이재용(수학과)" userId="ef6e06e9-7b4b-4f55-bb7a-a670de8c0f75" providerId="ADAL" clId="{E3DCCE0C-FB82-8946-A074-064845045F07}" dt="2022-08-09T09:52:59.939" v="75" actId="2696"/>
        <pc:sldMkLst>
          <pc:docMk/>
          <pc:sldMk cId="2204063954" sldId="529"/>
        </pc:sldMkLst>
      </pc:sldChg>
      <pc:sldChg chg="modSp del mod">
        <pc:chgData name="이재용(수학과)" userId="ef6e06e9-7b4b-4f55-bb7a-a670de8c0f75" providerId="ADAL" clId="{E3DCCE0C-FB82-8946-A074-064845045F07}" dt="2022-08-09T15:24:32.060" v="3311" actId="2696"/>
        <pc:sldMkLst>
          <pc:docMk/>
          <pc:sldMk cId="744450686" sldId="530"/>
        </pc:sldMkLst>
        <pc:spChg chg="mod">
          <ac:chgData name="이재용(수학과)" userId="ef6e06e9-7b4b-4f55-bb7a-a670de8c0f75" providerId="ADAL" clId="{E3DCCE0C-FB82-8946-A074-064845045F07}" dt="2022-08-09T10:31:42.620" v="249" actId="255"/>
          <ac:spMkLst>
            <pc:docMk/>
            <pc:sldMk cId="744450686" sldId="530"/>
            <ac:spMk id="3" creationId="{0C7D025F-3093-7033-69D5-C554206E8ED8}"/>
          </ac:spMkLst>
        </pc:spChg>
      </pc:sldChg>
      <pc:sldChg chg="modSp mod">
        <pc:chgData name="이재용(수학과)" userId="ef6e06e9-7b4b-4f55-bb7a-a670de8c0f75" providerId="ADAL" clId="{E3DCCE0C-FB82-8946-A074-064845045F07}" dt="2022-08-09T10:20:02.046" v="204" actId="20577"/>
        <pc:sldMkLst>
          <pc:docMk/>
          <pc:sldMk cId="4102779555" sldId="531"/>
        </pc:sldMkLst>
        <pc:spChg chg="mod">
          <ac:chgData name="이재용(수학과)" userId="ef6e06e9-7b4b-4f55-bb7a-a670de8c0f75" providerId="ADAL" clId="{E3DCCE0C-FB82-8946-A074-064845045F07}" dt="2022-08-09T10:20:02.046" v="204" actId="20577"/>
          <ac:spMkLst>
            <pc:docMk/>
            <pc:sldMk cId="4102779555" sldId="531"/>
            <ac:spMk id="6" creationId="{4A64570E-8F92-E445-A46B-E07879FC883B}"/>
          </ac:spMkLst>
        </pc:spChg>
      </pc:sldChg>
      <pc:sldChg chg="addSp delSp modSp mod">
        <pc:chgData name="이재용(수학과)" userId="ef6e06e9-7b4b-4f55-bb7a-a670de8c0f75" providerId="ADAL" clId="{E3DCCE0C-FB82-8946-A074-064845045F07}" dt="2022-08-09T15:22:25.636" v="3310" actId="14100"/>
        <pc:sldMkLst>
          <pc:docMk/>
          <pc:sldMk cId="2008809793" sldId="533"/>
        </pc:sldMkLst>
        <pc:spChg chg="mod">
          <ac:chgData name="이재용(수학과)" userId="ef6e06e9-7b4b-4f55-bb7a-a670de8c0f75" providerId="ADAL" clId="{E3DCCE0C-FB82-8946-A074-064845045F07}" dt="2022-08-09T15:22:23.225" v="3309" actId="14100"/>
          <ac:spMkLst>
            <pc:docMk/>
            <pc:sldMk cId="2008809793" sldId="533"/>
            <ac:spMk id="4" creationId="{424A24D0-3C00-EC18-420C-8489DB9207D7}"/>
          </ac:spMkLst>
        </pc:spChg>
        <pc:spChg chg="add del">
          <ac:chgData name="이재용(수학과)" userId="ef6e06e9-7b4b-4f55-bb7a-a670de8c0f75" providerId="ADAL" clId="{E3DCCE0C-FB82-8946-A074-064845045F07}" dt="2022-08-09T10:20:46.880" v="226" actId="22"/>
          <ac:spMkLst>
            <pc:docMk/>
            <pc:sldMk cId="2008809793" sldId="533"/>
            <ac:spMk id="5" creationId="{3BB79E7D-48F8-C2D3-1EF3-CB1C912D56B6}"/>
          </ac:spMkLst>
        </pc:spChg>
        <pc:spChg chg="mod">
          <ac:chgData name="이재용(수학과)" userId="ef6e06e9-7b4b-4f55-bb7a-a670de8c0f75" providerId="ADAL" clId="{E3DCCE0C-FB82-8946-A074-064845045F07}" dt="2022-08-09T15:20:33.323" v="3258" actId="1076"/>
          <ac:spMkLst>
            <pc:docMk/>
            <pc:sldMk cId="2008809793" sldId="533"/>
            <ac:spMk id="6" creationId="{4A64570E-8F92-E445-A46B-E07879FC883B}"/>
          </ac:spMkLst>
        </pc:spChg>
        <pc:spChg chg="add mod">
          <ac:chgData name="이재용(수학과)" userId="ef6e06e9-7b4b-4f55-bb7a-a670de8c0f75" providerId="ADAL" clId="{E3DCCE0C-FB82-8946-A074-064845045F07}" dt="2022-08-09T10:31:54.800" v="252" actId="14100"/>
          <ac:spMkLst>
            <pc:docMk/>
            <pc:sldMk cId="2008809793" sldId="533"/>
            <ac:spMk id="8" creationId="{F8D509B8-3599-A616-993D-0528B9DB3C07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11" creationId="{D9EC3CE6-9C92-2AAE-B954-C5D59BFF2384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12" creationId="{19C29CDC-F6FD-D867-C9FD-97C098354D2A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17" creationId="{771171C2-98D6-A3E0-5961-84F2DCEC0987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38" creationId="{B18BC482-E904-EFAB-4717-70A2E4D64A92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39" creationId="{56BEB39F-7E8A-166A-DA26-8D44976BD5F1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0" creationId="{3E10D4E2-2DA1-5035-0C76-4E7C415BF05C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1" creationId="{DD90AEC8-5E9A-597B-DFCC-84CFFB70E909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2" creationId="{BB52AEF9-EB77-6556-1B77-2423A8609B57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3" creationId="{88B66A49-5BFD-D45F-D6BA-000E72272436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4" creationId="{E689230F-586C-0CE9-2EB4-80A0AC61470B}"/>
          </ac:spMkLst>
        </pc:spChg>
        <pc:spChg chg="mod">
          <ac:chgData name="이재용(수학과)" userId="ef6e06e9-7b4b-4f55-bb7a-a670de8c0f75" providerId="ADAL" clId="{E3DCCE0C-FB82-8946-A074-064845045F07}" dt="2022-08-09T15:20:47.633" v="3263" actId="208"/>
          <ac:spMkLst>
            <pc:docMk/>
            <pc:sldMk cId="2008809793" sldId="533"/>
            <ac:spMk id="45" creationId="{A575101A-C47B-6F1D-A77B-B04FEDA2F870}"/>
          </ac:spMkLst>
        </pc:spChg>
        <pc:spChg chg="add mod">
          <ac:chgData name="이재용(수학과)" userId="ef6e06e9-7b4b-4f55-bb7a-a670de8c0f75" providerId="ADAL" clId="{E3DCCE0C-FB82-8946-A074-064845045F07}" dt="2022-08-09T15:22:10.658" v="3305" actId="14100"/>
          <ac:spMkLst>
            <pc:docMk/>
            <pc:sldMk cId="2008809793" sldId="533"/>
            <ac:spMk id="52" creationId="{64646651-F725-5786-49E6-C209E4D8CC3F}"/>
          </ac:spMkLst>
        </pc:spChg>
        <pc:grpChg chg="add mod">
          <ac:chgData name="이재용(수학과)" userId="ef6e06e9-7b4b-4f55-bb7a-a670de8c0f75" providerId="ADAL" clId="{E3DCCE0C-FB82-8946-A074-064845045F07}" dt="2022-08-09T15:20:52.423" v="3264" actId="1076"/>
          <ac:grpSpMkLst>
            <pc:docMk/>
            <pc:sldMk cId="2008809793" sldId="533"/>
            <ac:grpSpMk id="9" creationId="{47833C78-5A5D-F050-71E6-266A6B20F9AC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10" creationId="{9B66777F-D11F-0AD0-4CFE-C21E9523CA1E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13" creationId="{7658C3C0-8D96-746D-37FF-67E63E07040C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21" creationId="{8A67DB24-6291-44A8-07F1-D8C08185DD31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25" creationId="{596D5B71-4B9C-6698-70D9-AFD8897E61FA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26" creationId="{DDF4DCE7-92CE-ED86-7F8F-E76C8B18144D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27" creationId="{AFB1F0B0-BB91-BD84-4D01-FFFA61CBDD85}"/>
          </ac:grpSpMkLst>
        </pc:grpChg>
        <pc:grpChg chg="mod">
          <ac:chgData name="이재용(수학과)" userId="ef6e06e9-7b4b-4f55-bb7a-a670de8c0f75" providerId="ADAL" clId="{E3DCCE0C-FB82-8946-A074-064845045F07}" dt="2022-08-09T15:19:46.134" v="3240" actId="404"/>
          <ac:grpSpMkLst>
            <pc:docMk/>
            <pc:sldMk cId="2008809793" sldId="533"/>
            <ac:grpSpMk id="37" creationId="{21BDA773-9B1C-804E-65A5-2EBBB64003BB}"/>
          </ac:grpSpMkLst>
        </pc:grpChg>
        <pc:cxnChg chg="mod">
          <ac:chgData name="이재용(수학과)" userId="ef6e06e9-7b4b-4f55-bb7a-a670de8c0f75" providerId="ADAL" clId="{E3DCCE0C-FB82-8946-A074-064845045F07}" dt="2022-08-09T15:22:25.636" v="3310" actId="14100"/>
          <ac:cxnSpMkLst>
            <pc:docMk/>
            <pc:sldMk cId="2008809793" sldId="533"/>
            <ac:cxnSpMk id="7" creationId="{97F5D23F-984D-E423-6659-A4E5DF3CBBE7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14" creationId="{84DF8A79-541A-E821-341E-D4365E7D22D7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15" creationId="{0D80E1BF-3D48-FBBC-2B1C-8EDF2C2A6F0E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16" creationId="{2D014547-0664-3CCF-2B5F-D8D92B919388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18" creationId="{CCFF3839-95E3-52FF-735E-959EB02B1924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19" creationId="{2D4F6A8F-5891-E817-E6CB-B64A8370EA00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0" creationId="{194E937C-5D14-773D-6E1D-C8C11C5B59FD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2" creationId="{ACEFC9FC-F77C-5060-D12E-2F704B78F48B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3" creationId="{27461D35-6F9A-6083-D236-6D521F139414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4" creationId="{1D5CF331-BFEF-F565-11D3-C4D38F9FB57F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8" creationId="{DC1C0643-368B-ABD3-DE57-0FCF510C3237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29" creationId="{15C454B0-31C1-D310-FAD2-8892BD766C59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0" creationId="{822F5475-DDBD-ECDB-7218-EE80A8F54F7C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1" creationId="{BF0F9480-3923-F27F-018A-FE02B9E8EB14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2" creationId="{1B15EB50-D1E9-33A5-1FB6-40D91E434ED5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3" creationId="{FD7F89D3-C12A-742D-F776-DDCB8A271362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4" creationId="{5103FC43-A8DB-47E3-D534-5F864E98706B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5" creationId="{3F1070FC-829B-EC5B-6D40-0F8E7A4B4013}"/>
          </ac:cxnSpMkLst>
        </pc:cxnChg>
        <pc:cxnChg chg="mod">
          <ac:chgData name="이재용(수학과)" userId="ef6e06e9-7b4b-4f55-bb7a-a670de8c0f75" providerId="ADAL" clId="{E3DCCE0C-FB82-8946-A074-064845045F07}" dt="2022-08-09T15:20:47.633" v="3263" actId="208"/>
          <ac:cxnSpMkLst>
            <pc:docMk/>
            <pc:sldMk cId="2008809793" sldId="533"/>
            <ac:cxnSpMk id="36" creationId="{50BA430F-57BB-BF2E-7803-CA8C6C4A7701}"/>
          </ac:cxnSpMkLst>
        </pc:cxnChg>
        <pc:cxnChg chg="add mod">
          <ac:chgData name="이재용(수학과)" userId="ef6e06e9-7b4b-4f55-bb7a-a670de8c0f75" providerId="ADAL" clId="{E3DCCE0C-FB82-8946-A074-064845045F07}" dt="2022-08-09T15:21:20.622" v="3266" actId="208"/>
          <ac:cxnSpMkLst>
            <pc:docMk/>
            <pc:sldMk cId="2008809793" sldId="533"/>
            <ac:cxnSpMk id="50" creationId="{D36E9A20-EDEA-32C8-3B2D-5B0ADE935457}"/>
          </ac:cxnSpMkLst>
        </pc:cxnChg>
      </pc:sldChg>
      <pc:sldChg chg="del">
        <pc:chgData name="이재용(수학과)" userId="ef6e06e9-7b4b-4f55-bb7a-a670de8c0f75" providerId="ADAL" clId="{E3DCCE0C-FB82-8946-A074-064845045F07}" dt="2022-08-09T10:35:38.960" v="260" actId="2696"/>
        <pc:sldMkLst>
          <pc:docMk/>
          <pc:sldMk cId="2188284687" sldId="534"/>
        </pc:sldMkLst>
      </pc:sldChg>
      <pc:sldChg chg="modSp add mod">
        <pc:chgData name="이재용(수학과)" userId="ef6e06e9-7b4b-4f55-bb7a-a670de8c0f75" providerId="ADAL" clId="{E3DCCE0C-FB82-8946-A074-064845045F07}" dt="2022-08-09T10:35:29.519" v="259" actId="20577"/>
        <pc:sldMkLst>
          <pc:docMk/>
          <pc:sldMk cId="1374609904" sldId="535"/>
        </pc:sldMkLst>
        <pc:spChg chg="mod">
          <ac:chgData name="이재용(수학과)" userId="ef6e06e9-7b4b-4f55-bb7a-a670de8c0f75" providerId="ADAL" clId="{E3DCCE0C-FB82-8946-A074-064845045F07}" dt="2022-08-09T10:35:29.519" v="259" actId="20577"/>
          <ac:spMkLst>
            <pc:docMk/>
            <pc:sldMk cId="1374609904" sldId="535"/>
            <ac:spMk id="3" creationId="{A1527ECD-25FC-5D4B-9DFC-2589A0997198}"/>
          </ac:spMkLst>
        </pc:spChg>
      </pc:sldChg>
      <pc:sldChg chg="addSp modSp mod">
        <pc:chgData name="이재용(수학과)" userId="ef6e06e9-7b4b-4f55-bb7a-a670de8c0f75" providerId="ADAL" clId="{E3DCCE0C-FB82-8946-A074-064845045F07}" dt="2022-08-09T15:25:43.597" v="3323" actId="14100"/>
        <pc:sldMkLst>
          <pc:docMk/>
          <pc:sldMk cId="464286993" sldId="536"/>
        </pc:sldMkLst>
        <pc:spChg chg="mod">
          <ac:chgData name="이재용(수학과)" userId="ef6e06e9-7b4b-4f55-bb7a-a670de8c0f75" providerId="ADAL" clId="{E3DCCE0C-FB82-8946-A074-064845045F07}" dt="2022-08-09T10:51:56.482" v="266" actId="255"/>
          <ac:spMkLst>
            <pc:docMk/>
            <pc:sldMk cId="464286993" sldId="536"/>
            <ac:spMk id="3" creationId="{DB100129-54BB-B121-5E8F-71566F0A86E6}"/>
          </ac:spMkLst>
        </pc:spChg>
        <pc:spChg chg="mod">
          <ac:chgData name="이재용(수학과)" userId="ef6e06e9-7b4b-4f55-bb7a-a670de8c0f75" providerId="ADAL" clId="{E3DCCE0C-FB82-8946-A074-064845045F07}" dt="2022-08-09T10:39:31.197" v="261" actId="20577"/>
          <ac:spMkLst>
            <pc:docMk/>
            <pc:sldMk cId="464286993" sldId="536"/>
            <ac:spMk id="6" creationId="{4A64570E-8F92-E445-A46B-E07879FC883B}"/>
          </ac:spMkLst>
        </pc:spChg>
        <pc:spChg chg="mod">
          <ac:chgData name="이재용(수학과)" userId="ef6e06e9-7b4b-4f55-bb7a-a670de8c0f75" providerId="ADAL" clId="{E3DCCE0C-FB82-8946-A074-064845045F07}" dt="2022-08-09T15:25:34.604" v="3321" actId="1037"/>
          <ac:spMkLst>
            <pc:docMk/>
            <pc:sldMk cId="464286993" sldId="536"/>
            <ac:spMk id="8" creationId="{9F7FE035-8E54-F128-063F-9A6A5DB7CA37}"/>
          </ac:spMkLst>
        </pc:spChg>
        <pc:spChg chg="mod">
          <ac:chgData name="이재용(수학과)" userId="ef6e06e9-7b4b-4f55-bb7a-a670de8c0f75" providerId="ADAL" clId="{E3DCCE0C-FB82-8946-A074-064845045F07}" dt="2022-08-09T10:39:45.691" v="264" actId="1076"/>
          <ac:spMkLst>
            <pc:docMk/>
            <pc:sldMk cId="464286993" sldId="536"/>
            <ac:spMk id="9" creationId="{5BAE966B-E52E-559A-B362-B14BDD04B3A6}"/>
          </ac:spMkLst>
        </pc:spChg>
        <pc:spChg chg="mod">
          <ac:chgData name="이재용(수학과)" userId="ef6e06e9-7b4b-4f55-bb7a-a670de8c0f75" providerId="ADAL" clId="{E3DCCE0C-FB82-8946-A074-064845045F07}" dt="2022-08-09T10:39:41.059" v="263" actId="1076"/>
          <ac:spMkLst>
            <pc:docMk/>
            <pc:sldMk cId="464286993" sldId="536"/>
            <ac:spMk id="10" creationId="{934EA054-2140-3683-F2E4-E9A2D984C6DC}"/>
          </ac:spMkLst>
        </pc:spChg>
        <pc:picChg chg="mod">
          <ac:chgData name="이재용(수학과)" userId="ef6e06e9-7b4b-4f55-bb7a-a670de8c0f75" providerId="ADAL" clId="{E3DCCE0C-FB82-8946-A074-064845045F07}" dt="2022-08-09T10:39:50.075" v="265" actId="1076"/>
          <ac:picMkLst>
            <pc:docMk/>
            <pc:sldMk cId="464286993" sldId="536"/>
            <ac:picMk id="12" creationId="{A819B5D6-2604-C841-AA01-EF5CC38A3919}"/>
          </ac:picMkLst>
        </pc:picChg>
        <pc:cxnChg chg="add mod">
          <ac:chgData name="이재용(수학과)" userId="ef6e06e9-7b4b-4f55-bb7a-a670de8c0f75" providerId="ADAL" clId="{E3DCCE0C-FB82-8946-A074-064845045F07}" dt="2022-08-09T15:25:43.597" v="3323" actId="14100"/>
          <ac:cxnSpMkLst>
            <pc:docMk/>
            <pc:sldMk cId="464286993" sldId="536"/>
            <ac:cxnSpMk id="5" creationId="{C23AFD65-F2F2-CBE1-6854-D06D23616A8B}"/>
          </ac:cxnSpMkLst>
        </pc:cxnChg>
      </pc:sldChg>
      <pc:sldChg chg="addSp delSp modSp add mod">
        <pc:chgData name="이재용(수학과)" userId="ef6e06e9-7b4b-4f55-bb7a-a670de8c0f75" providerId="ADAL" clId="{E3DCCE0C-FB82-8946-A074-064845045F07}" dt="2022-08-09T13:25:46.014" v="2280" actId="1076"/>
        <pc:sldMkLst>
          <pc:docMk/>
          <pc:sldMk cId="2529120388" sldId="537"/>
        </pc:sldMkLst>
        <pc:spChg chg="del">
          <ac:chgData name="이재용(수학과)" userId="ef6e06e9-7b4b-4f55-bb7a-a670de8c0f75" providerId="ADAL" clId="{E3DCCE0C-FB82-8946-A074-064845045F07}" dt="2022-08-09T12:56:23.879" v="2142" actId="478"/>
          <ac:spMkLst>
            <pc:docMk/>
            <pc:sldMk cId="2529120388" sldId="537"/>
            <ac:spMk id="6" creationId="{6E79AC74-4E0F-D23D-E951-58675385224B}"/>
          </ac:spMkLst>
        </pc:spChg>
        <pc:spChg chg="mod">
          <ac:chgData name="이재용(수학과)" userId="ef6e06e9-7b4b-4f55-bb7a-a670de8c0f75" providerId="ADAL" clId="{E3DCCE0C-FB82-8946-A074-064845045F07}" dt="2022-08-09T13:25:46.014" v="2280" actId="1076"/>
          <ac:spMkLst>
            <pc:docMk/>
            <pc:sldMk cId="2529120388" sldId="537"/>
            <ac:spMk id="8" creationId="{72A9E1A7-1B7C-E0FC-AAD8-9A3FB84B0AA7}"/>
          </ac:spMkLst>
        </pc:spChg>
        <pc:spChg chg="add del mod">
          <ac:chgData name="이재용(수학과)" userId="ef6e06e9-7b4b-4f55-bb7a-a670de8c0f75" providerId="ADAL" clId="{E3DCCE0C-FB82-8946-A074-064845045F07}" dt="2022-08-09T12:56:27.893" v="2144" actId="478"/>
          <ac:spMkLst>
            <pc:docMk/>
            <pc:sldMk cId="2529120388" sldId="537"/>
            <ac:spMk id="10" creationId="{3BA015A3-4A92-7C0C-B0E8-4F94DC1033FA}"/>
          </ac:spMkLst>
        </pc:spChg>
        <pc:picChg chg="del">
          <ac:chgData name="이재용(수학과)" userId="ef6e06e9-7b4b-4f55-bb7a-a670de8c0f75" providerId="ADAL" clId="{E3DCCE0C-FB82-8946-A074-064845045F07}" dt="2022-08-09T12:56:25.124" v="2143" actId="478"/>
          <ac:picMkLst>
            <pc:docMk/>
            <pc:sldMk cId="2529120388" sldId="537"/>
            <ac:picMk id="5" creationId="{5191FFE2-535B-03FA-93C3-BBF6F17B0CF7}"/>
          </ac:picMkLst>
        </pc:picChg>
        <pc:picChg chg="mod modCrop">
          <ac:chgData name="이재용(수학과)" userId="ef6e06e9-7b4b-4f55-bb7a-a670de8c0f75" providerId="ADAL" clId="{E3DCCE0C-FB82-8946-A074-064845045F07}" dt="2022-08-09T12:56:53.224" v="2150" actId="732"/>
          <ac:picMkLst>
            <pc:docMk/>
            <pc:sldMk cId="2529120388" sldId="537"/>
            <ac:picMk id="7" creationId="{99CECAA6-4682-A0D6-3252-1CB2AC1EF7CB}"/>
          </ac:picMkLst>
        </pc:picChg>
        <pc:picChg chg="add mod">
          <ac:chgData name="이재용(수학과)" userId="ef6e06e9-7b4b-4f55-bb7a-a670de8c0f75" providerId="ADAL" clId="{E3DCCE0C-FB82-8946-A074-064845045F07}" dt="2022-08-09T12:57:33.373" v="2159" actId="1076"/>
          <ac:picMkLst>
            <pc:docMk/>
            <pc:sldMk cId="2529120388" sldId="537"/>
            <ac:picMk id="11" creationId="{3427F5ED-598D-6AEF-DC89-950F36B96D41}"/>
          </ac:picMkLst>
        </pc:picChg>
        <pc:cxnChg chg="del mod">
          <ac:chgData name="이재용(수학과)" userId="ef6e06e9-7b4b-4f55-bb7a-a670de8c0f75" providerId="ADAL" clId="{E3DCCE0C-FB82-8946-A074-064845045F07}" dt="2022-08-09T12:56:29.104" v="2145" actId="478"/>
          <ac:cxnSpMkLst>
            <pc:docMk/>
            <pc:sldMk cId="2529120388" sldId="537"/>
            <ac:cxnSpMk id="9" creationId="{CBC35072-202A-6288-F4A1-2A3B40E81774}"/>
          </ac:cxnSpMkLst>
        </pc:cxnChg>
      </pc:sldChg>
      <pc:sldChg chg="addSp modSp add mod">
        <pc:chgData name="이재용(수학과)" userId="ef6e06e9-7b4b-4f55-bb7a-a670de8c0f75" providerId="ADAL" clId="{E3DCCE0C-FB82-8946-A074-064845045F07}" dt="2022-08-09T14:17:53.600" v="2533" actId="1035"/>
        <pc:sldMkLst>
          <pc:docMk/>
          <pc:sldMk cId="3937055984" sldId="538"/>
        </pc:sldMkLst>
        <pc:spChg chg="add mod">
          <ac:chgData name="이재용(수학과)" userId="ef6e06e9-7b4b-4f55-bb7a-a670de8c0f75" providerId="ADAL" clId="{E3DCCE0C-FB82-8946-A074-064845045F07}" dt="2022-08-09T14:15:42.217" v="2520" actId="1076"/>
          <ac:spMkLst>
            <pc:docMk/>
            <pc:sldMk cId="3937055984" sldId="538"/>
            <ac:spMk id="3" creationId="{8D36CFB6-ABB5-9D63-8654-11200FA9DB5B}"/>
          </ac:spMkLst>
        </pc:spChg>
        <pc:spChg chg="mod">
          <ac:chgData name="이재용(수학과)" userId="ef6e06e9-7b4b-4f55-bb7a-a670de8c0f75" providerId="ADAL" clId="{E3DCCE0C-FB82-8946-A074-064845045F07}" dt="2022-08-09T14:15:37.436" v="2519" actId="14100"/>
          <ac:spMkLst>
            <pc:docMk/>
            <pc:sldMk cId="3937055984" sldId="538"/>
            <ac:spMk id="4" creationId="{D8279177-AA17-D619-13E7-93E8B35ED797}"/>
          </ac:spMkLst>
        </pc:spChg>
        <pc:spChg chg="add mod">
          <ac:chgData name="이재용(수학과)" userId="ef6e06e9-7b4b-4f55-bb7a-a670de8c0f75" providerId="ADAL" clId="{E3DCCE0C-FB82-8946-A074-064845045F07}" dt="2022-08-09T14:17:53.600" v="2533" actId="1035"/>
          <ac:spMkLst>
            <pc:docMk/>
            <pc:sldMk cId="3937055984" sldId="538"/>
            <ac:spMk id="5" creationId="{1B64E6AF-E392-ED8E-BFD4-24ABA1AC3950}"/>
          </ac:spMkLst>
        </pc:spChg>
        <pc:picChg chg="mod">
          <ac:chgData name="이재용(수학과)" userId="ef6e06e9-7b4b-4f55-bb7a-a670de8c0f75" providerId="ADAL" clId="{E3DCCE0C-FB82-8946-A074-064845045F07}" dt="2022-08-09T13:01:46.022" v="2238" actId="1076"/>
          <ac:picMkLst>
            <pc:docMk/>
            <pc:sldMk cId="3937055984" sldId="538"/>
            <ac:picMk id="4098" creationId="{48143186-BD80-071A-1258-50DC16E12237}"/>
          </ac:picMkLst>
        </pc:picChg>
      </pc:sldChg>
      <pc:sldChg chg="addSp delSp modSp add mod ord">
        <pc:chgData name="이재용(수학과)" userId="ef6e06e9-7b4b-4f55-bb7a-a670de8c0f75" providerId="ADAL" clId="{E3DCCE0C-FB82-8946-A074-064845045F07}" dt="2022-08-09T15:49:09.690" v="3862" actId="14100"/>
        <pc:sldMkLst>
          <pc:docMk/>
          <pc:sldMk cId="1764033563" sldId="539"/>
        </pc:sldMkLst>
        <pc:spChg chg="mod">
          <ac:chgData name="이재용(수학과)" userId="ef6e06e9-7b4b-4f55-bb7a-a670de8c0f75" providerId="ADAL" clId="{E3DCCE0C-FB82-8946-A074-064845045F07}" dt="2022-08-09T15:29:33.820" v="3369" actId="20577"/>
          <ac:spMkLst>
            <pc:docMk/>
            <pc:sldMk cId="1764033563" sldId="539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5:09:57.939" v="3101" actId="14100"/>
          <ac:spMkLst>
            <pc:docMk/>
            <pc:sldMk cId="1764033563" sldId="539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E3DCCE0C-FB82-8946-A074-064845045F07}" dt="2022-08-09T15:04:43.178" v="2967" actId="404"/>
          <ac:spMkLst>
            <pc:docMk/>
            <pc:sldMk cId="1764033563" sldId="539"/>
            <ac:spMk id="6" creationId="{D4833091-03D5-F479-0400-78ADD6A0B409}"/>
          </ac:spMkLst>
        </pc:spChg>
        <pc:spChg chg="add mod">
          <ac:chgData name="이재용(수학과)" userId="ef6e06e9-7b4b-4f55-bb7a-a670de8c0f75" providerId="ADAL" clId="{E3DCCE0C-FB82-8946-A074-064845045F07}" dt="2022-08-09T15:45:43.204" v="3823" actId="113"/>
          <ac:spMkLst>
            <pc:docMk/>
            <pc:sldMk cId="1764033563" sldId="539"/>
            <ac:spMk id="12" creationId="{CCA9C3A7-4515-17A1-4D7A-A88AE82EF921}"/>
          </ac:spMkLst>
        </pc:spChg>
        <pc:spChg chg="add mod">
          <ac:chgData name="이재용(수학과)" userId="ef6e06e9-7b4b-4f55-bb7a-a670de8c0f75" providerId="ADAL" clId="{E3DCCE0C-FB82-8946-A074-064845045F07}" dt="2022-08-09T15:11:35.360" v="3151" actId="20577"/>
          <ac:spMkLst>
            <pc:docMk/>
            <pc:sldMk cId="1764033563" sldId="539"/>
            <ac:spMk id="14" creationId="{F49EBAFA-0572-F078-EC71-8FAA885955C8}"/>
          </ac:spMkLst>
        </pc:spChg>
        <pc:spChg chg="add mod">
          <ac:chgData name="이재용(수학과)" userId="ef6e06e9-7b4b-4f55-bb7a-a670de8c0f75" providerId="ADAL" clId="{E3DCCE0C-FB82-8946-A074-064845045F07}" dt="2022-08-09T15:49:09.690" v="3862" actId="14100"/>
          <ac:spMkLst>
            <pc:docMk/>
            <pc:sldMk cId="1764033563" sldId="539"/>
            <ac:spMk id="15" creationId="{D090E197-8736-7801-D0C9-30B95C5598F9}"/>
          </ac:spMkLst>
        </pc:spChg>
        <pc:spChg chg="add mod">
          <ac:chgData name="이재용(수학과)" userId="ef6e06e9-7b4b-4f55-bb7a-a670de8c0f75" providerId="ADAL" clId="{E3DCCE0C-FB82-8946-A074-064845045F07}" dt="2022-08-09T15:11:03.969" v="3141" actId="1076"/>
          <ac:spMkLst>
            <pc:docMk/>
            <pc:sldMk cId="1764033563" sldId="539"/>
            <ac:spMk id="17" creationId="{295A4053-8CB4-B389-D71F-6871BBDBCD4E}"/>
          </ac:spMkLst>
        </pc:spChg>
        <pc:picChg chg="del">
          <ac:chgData name="이재용(수학과)" userId="ef6e06e9-7b4b-4f55-bb7a-a670de8c0f75" providerId="ADAL" clId="{E3DCCE0C-FB82-8946-A074-064845045F07}" dt="2022-08-09T13:30:04.699" v="2287" actId="478"/>
          <ac:picMkLst>
            <pc:docMk/>
            <pc:sldMk cId="1764033563" sldId="539"/>
            <ac:picMk id="5" creationId="{9A5C6E99-72F9-FA69-BD54-E268FECD57C3}"/>
          </ac:picMkLst>
        </pc:picChg>
        <pc:picChg chg="add mod">
          <ac:chgData name="이재용(수학과)" userId="ef6e06e9-7b4b-4f55-bb7a-a670de8c0f75" providerId="ADAL" clId="{E3DCCE0C-FB82-8946-A074-064845045F07}" dt="2022-08-09T15:07:16.191" v="3072" actId="1076"/>
          <ac:picMkLst>
            <pc:docMk/>
            <pc:sldMk cId="1764033563" sldId="539"/>
            <ac:picMk id="7" creationId="{755279D7-1A9B-97AA-5C35-EF02B867C3DB}"/>
          </ac:picMkLst>
        </pc:picChg>
        <pc:picChg chg="add mod">
          <ac:chgData name="이재용(수학과)" userId="ef6e06e9-7b4b-4f55-bb7a-a670de8c0f75" providerId="ADAL" clId="{E3DCCE0C-FB82-8946-A074-064845045F07}" dt="2022-08-09T15:07:57.825" v="3100" actId="1076"/>
          <ac:picMkLst>
            <pc:docMk/>
            <pc:sldMk cId="1764033563" sldId="539"/>
            <ac:picMk id="9" creationId="{5CA67970-760A-8E88-FE4E-868059DF3CD3}"/>
          </ac:picMkLst>
        </pc:picChg>
        <pc:picChg chg="add del mod">
          <ac:chgData name="이재용(수학과)" userId="ef6e06e9-7b4b-4f55-bb7a-a670de8c0f75" providerId="ADAL" clId="{E3DCCE0C-FB82-8946-A074-064845045F07}" dt="2022-08-09T14:48:49.796" v="2778" actId="478"/>
          <ac:picMkLst>
            <pc:docMk/>
            <pc:sldMk cId="1764033563" sldId="539"/>
            <ac:picMk id="11" creationId="{8DE35DC3-DBDC-9848-A4AA-E3C8C3CB8D2F}"/>
          </ac:picMkLst>
        </pc:picChg>
      </pc:sldChg>
      <pc:sldChg chg="addSp delSp modSp add del mod ord modNotes">
        <pc:chgData name="이재용(수학과)" userId="ef6e06e9-7b4b-4f55-bb7a-a670de8c0f75" providerId="ADAL" clId="{E3DCCE0C-FB82-8946-A074-064845045F07}" dt="2022-08-09T14:47:10.574" v="2764" actId="2696"/>
        <pc:sldMkLst>
          <pc:docMk/>
          <pc:sldMk cId="2371717295" sldId="540"/>
        </pc:sldMkLst>
        <pc:spChg chg="mod">
          <ac:chgData name="이재용(수학과)" userId="ef6e06e9-7b4b-4f55-bb7a-a670de8c0f75" providerId="ADAL" clId="{E3DCCE0C-FB82-8946-A074-064845045F07}" dt="2022-08-09T13:48:25.528" v="2386" actId="20577"/>
          <ac:spMkLst>
            <pc:docMk/>
            <pc:sldMk cId="2371717295" sldId="540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4:40:45.101" v="2723" actId="20577"/>
          <ac:spMkLst>
            <pc:docMk/>
            <pc:sldMk cId="2371717295" sldId="540"/>
            <ac:spMk id="4" creationId="{D8279177-AA17-D619-13E7-93E8B35ED797}"/>
          </ac:spMkLst>
        </pc:spChg>
        <pc:spChg chg="add mod">
          <ac:chgData name="이재용(수학과)" userId="ef6e06e9-7b4b-4f55-bb7a-a670de8c0f75" providerId="ADAL" clId="{E3DCCE0C-FB82-8946-A074-064845045F07}" dt="2022-08-09T14:37:40.707" v="2648" actId="1076"/>
          <ac:spMkLst>
            <pc:docMk/>
            <pc:sldMk cId="2371717295" sldId="540"/>
            <ac:spMk id="5" creationId="{16ACBC31-D185-FCF5-1287-D2BF7D0CC735}"/>
          </ac:spMkLst>
        </pc:spChg>
        <pc:spChg chg="add mod">
          <ac:chgData name="이재용(수학과)" userId="ef6e06e9-7b4b-4f55-bb7a-a670de8c0f75" providerId="ADAL" clId="{E3DCCE0C-FB82-8946-A074-064845045F07}" dt="2022-08-09T14:37:40.707" v="2648" actId="1076"/>
          <ac:spMkLst>
            <pc:docMk/>
            <pc:sldMk cId="2371717295" sldId="540"/>
            <ac:spMk id="6" creationId="{02F61B4C-35F6-CE22-9BAA-D1FB89B9A159}"/>
          </ac:spMkLst>
        </pc:spChg>
        <pc:spChg chg="add mod">
          <ac:chgData name="이재용(수학과)" userId="ef6e06e9-7b4b-4f55-bb7a-a670de8c0f75" providerId="ADAL" clId="{E3DCCE0C-FB82-8946-A074-064845045F07}" dt="2022-08-09T14:37:21.674" v="2647"/>
          <ac:spMkLst>
            <pc:docMk/>
            <pc:sldMk cId="2371717295" sldId="540"/>
            <ac:spMk id="8" creationId="{81DA0592-05CD-1EA3-0D79-B7A3EB553F6C}"/>
          </ac:spMkLst>
        </pc:spChg>
        <pc:picChg chg="del mod">
          <ac:chgData name="이재용(수학과)" userId="ef6e06e9-7b4b-4f55-bb7a-a670de8c0f75" providerId="ADAL" clId="{E3DCCE0C-FB82-8946-A074-064845045F07}" dt="2022-08-09T14:36:36.769" v="2641" actId="478"/>
          <ac:picMkLst>
            <pc:docMk/>
            <pc:sldMk cId="2371717295" sldId="540"/>
            <ac:picMk id="7" creationId="{A6DB8307-5557-9D03-8D4A-DE0700BCB109}"/>
          </ac:picMkLst>
        </pc:picChg>
        <pc:picChg chg="del mod">
          <ac:chgData name="이재용(수학과)" userId="ef6e06e9-7b4b-4f55-bb7a-a670de8c0f75" providerId="ADAL" clId="{E3DCCE0C-FB82-8946-A074-064845045F07}" dt="2022-08-09T14:36:37.898" v="2642" actId="478"/>
          <ac:picMkLst>
            <pc:docMk/>
            <pc:sldMk cId="2371717295" sldId="540"/>
            <ac:picMk id="9" creationId="{3C075657-F604-96A6-FF24-9B19FC1EBD61}"/>
          </ac:picMkLst>
        </pc:picChg>
      </pc:sldChg>
      <pc:sldChg chg="modSp mod">
        <pc:chgData name="이재용(수학과)" userId="ef6e06e9-7b4b-4f55-bb7a-a670de8c0f75" providerId="ADAL" clId="{E3DCCE0C-FB82-8946-A074-064845045F07}" dt="2022-08-09T15:25:57.998" v="3324" actId="255"/>
        <pc:sldMkLst>
          <pc:docMk/>
          <pc:sldMk cId="514773666" sldId="542"/>
        </pc:sldMkLst>
        <pc:spChg chg="mod">
          <ac:chgData name="이재용(수학과)" userId="ef6e06e9-7b4b-4f55-bb7a-a670de8c0f75" providerId="ADAL" clId="{E3DCCE0C-FB82-8946-A074-064845045F07}" dt="2022-08-09T12:33:12.443" v="1829" actId="20577"/>
          <ac:spMkLst>
            <pc:docMk/>
            <pc:sldMk cId="514773666" sldId="542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5:25:57.998" v="3324" actId="255"/>
          <ac:spMkLst>
            <pc:docMk/>
            <pc:sldMk cId="514773666" sldId="542"/>
            <ac:spMk id="5" creationId="{3B3C2731-6B37-54EA-16E7-DDF1D5F0090A}"/>
          </ac:spMkLst>
        </pc:spChg>
        <pc:picChg chg="mod">
          <ac:chgData name="이재용(수학과)" userId="ef6e06e9-7b4b-4f55-bb7a-a670de8c0f75" providerId="ADAL" clId="{E3DCCE0C-FB82-8946-A074-064845045F07}" dt="2022-08-09T12:33:20.434" v="1831" actId="1076"/>
          <ac:picMkLst>
            <pc:docMk/>
            <pc:sldMk cId="514773666" sldId="542"/>
            <ac:picMk id="1026" creationId="{D254D7AB-DDCD-7B16-C066-E2D2C95CA207}"/>
          </ac:picMkLst>
        </pc:picChg>
      </pc:sldChg>
      <pc:sldChg chg="modSp mod">
        <pc:chgData name="이재용(수학과)" userId="ef6e06e9-7b4b-4f55-bb7a-a670de8c0f75" providerId="ADAL" clId="{E3DCCE0C-FB82-8946-A074-064845045F07}" dt="2022-08-09T15:28:03.134" v="3346"/>
        <pc:sldMkLst>
          <pc:docMk/>
          <pc:sldMk cId="515445931" sldId="544"/>
        </pc:sldMkLst>
        <pc:spChg chg="mod">
          <ac:chgData name="이재용(수학과)" userId="ef6e06e9-7b4b-4f55-bb7a-a670de8c0f75" providerId="ADAL" clId="{E3DCCE0C-FB82-8946-A074-064845045F07}" dt="2022-08-09T15:28:03.134" v="3346"/>
          <ac:spMkLst>
            <pc:docMk/>
            <pc:sldMk cId="515445931" sldId="544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2:47:52.050" v="2028" actId="403"/>
          <ac:spMkLst>
            <pc:docMk/>
            <pc:sldMk cId="515445931" sldId="544"/>
            <ac:spMk id="6" creationId="{303F35FE-D11A-F70B-B4D5-528C1FEC9D1E}"/>
          </ac:spMkLst>
        </pc:spChg>
      </pc:sldChg>
      <pc:sldChg chg="addSp delSp modSp mod">
        <pc:chgData name="이재용(수학과)" userId="ef6e06e9-7b4b-4f55-bb7a-a670de8c0f75" providerId="ADAL" clId="{E3DCCE0C-FB82-8946-A074-064845045F07}" dt="2022-08-09T15:27:50.858" v="3344" actId="20577"/>
        <pc:sldMkLst>
          <pc:docMk/>
          <pc:sldMk cId="64797663" sldId="545"/>
        </pc:sldMkLst>
        <pc:spChg chg="mod">
          <ac:chgData name="이재용(수학과)" userId="ef6e06e9-7b4b-4f55-bb7a-a670de8c0f75" providerId="ADAL" clId="{E3DCCE0C-FB82-8946-A074-064845045F07}" dt="2022-08-09T15:27:50.858" v="3344" actId="20577"/>
          <ac:spMkLst>
            <pc:docMk/>
            <pc:sldMk cId="64797663" sldId="545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5:17:18.932" v="3231" actId="20577"/>
          <ac:spMkLst>
            <pc:docMk/>
            <pc:sldMk cId="64797663" sldId="545"/>
            <ac:spMk id="3" creationId="{2A0104D3-6B7F-B09F-CF81-D31A5F4E3031}"/>
          </ac:spMkLst>
        </pc:spChg>
        <pc:spChg chg="add mod">
          <ac:chgData name="이재용(수학과)" userId="ef6e06e9-7b4b-4f55-bb7a-a670de8c0f75" providerId="ADAL" clId="{E3DCCE0C-FB82-8946-A074-064845045F07}" dt="2022-08-09T12:49:52.346" v="2056" actId="208"/>
          <ac:spMkLst>
            <pc:docMk/>
            <pc:sldMk cId="64797663" sldId="545"/>
            <ac:spMk id="4" creationId="{B6E924D4-4F68-FDF0-ED34-BF0EAD0EDF11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5" creationId="{53A935BA-B081-A5D4-6029-CE10D35D0E0B}"/>
          </ac:spMkLst>
        </pc:spChg>
        <pc:spChg chg="mod">
          <ac:chgData name="이재용(수학과)" userId="ef6e06e9-7b4b-4f55-bb7a-a670de8c0f75" providerId="ADAL" clId="{E3DCCE0C-FB82-8946-A074-064845045F07}" dt="2022-08-09T12:48:31.112" v="2032" actId="20577"/>
          <ac:spMkLst>
            <pc:docMk/>
            <pc:sldMk cId="64797663" sldId="545"/>
            <ac:spMk id="7" creationId="{0BD4510D-FF5E-C777-CC28-D46B166F5EF0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8" creationId="{8FB8FABA-D69F-1D90-9F7E-E82F558D714A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9" creationId="{447B159A-3270-300E-D879-5CA847C57711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1" creationId="{47D63F91-0857-1A3E-E33F-E1686A7181BC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3" creationId="{646B0CB6-A8F8-E695-CCAE-F985F260506C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4" creationId="{6E32655C-3EE9-2C64-9CB6-044D43B7A8BA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5" creationId="{BE79902B-8AD0-C673-8BD7-B6D97F8C2796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6" creationId="{FD217B25-3884-F1EA-C519-38F729DB9C88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7" creationId="{8D9D4084-6C77-C8D2-A2EC-95BD96E00533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8" creationId="{CE14113E-27C0-F4DE-04C2-B74817C12D9D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19" creationId="{0489D38A-F94E-76CA-AC04-9DFBD98DD91B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20" creationId="{C2834186-4D83-84C5-F72F-D8DBDC56B4D6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21" creationId="{C7EF05CF-7B85-1934-8A9D-FD49BDE0A5FF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22" creationId="{58805A51-9CB6-24A7-2521-192034F6985A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23" creationId="{52827CE9-A7CC-98A7-6984-1C75703203FB}"/>
          </ac:spMkLst>
        </pc:spChg>
        <pc:spChg chg="add mod">
          <ac:chgData name="이재용(수학과)" userId="ef6e06e9-7b4b-4f55-bb7a-a670de8c0f75" providerId="ADAL" clId="{E3DCCE0C-FB82-8946-A074-064845045F07}" dt="2022-08-09T12:49:17.199" v="2046"/>
          <ac:spMkLst>
            <pc:docMk/>
            <pc:sldMk cId="64797663" sldId="545"/>
            <ac:spMk id="24" creationId="{4C9BD3F8-615D-92F2-085E-8B25EBEC9847}"/>
          </ac:spMkLst>
        </pc:spChg>
        <pc:cxnChg chg="add del mod">
          <ac:chgData name="이재용(수학과)" userId="ef6e06e9-7b4b-4f55-bb7a-a670de8c0f75" providerId="ADAL" clId="{E3DCCE0C-FB82-8946-A074-064845045F07}" dt="2022-08-09T12:49:21.230" v="2049" actId="478"/>
          <ac:cxnSpMkLst>
            <pc:docMk/>
            <pc:sldMk cId="64797663" sldId="545"/>
            <ac:cxnSpMk id="6" creationId="{D184419E-D520-57DD-E6A6-930F3DA42A4F}"/>
          </ac:cxnSpMkLst>
        </pc:cxnChg>
        <pc:cxnChg chg="add del mod">
          <ac:chgData name="이재용(수학과)" userId="ef6e06e9-7b4b-4f55-bb7a-a670de8c0f75" providerId="ADAL" clId="{E3DCCE0C-FB82-8946-A074-064845045F07}" dt="2022-08-09T12:49:19.637" v="2047" actId="478"/>
          <ac:cxnSpMkLst>
            <pc:docMk/>
            <pc:sldMk cId="64797663" sldId="545"/>
            <ac:cxnSpMk id="10" creationId="{4B366BF9-019E-9DC1-AC23-D12EB50AF40F}"/>
          </ac:cxnSpMkLst>
        </pc:cxnChg>
        <pc:cxnChg chg="add del mod">
          <ac:chgData name="이재용(수학과)" userId="ef6e06e9-7b4b-4f55-bb7a-a670de8c0f75" providerId="ADAL" clId="{E3DCCE0C-FB82-8946-A074-064845045F07}" dt="2022-08-09T12:49:20.789" v="2048" actId="478"/>
          <ac:cxnSpMkLst>
            <pc:docMk/>
            <pc:sldMk cId="64797663" sldId="545"/>
            <ac:cxnSpMk id="12" creationId="{38593532-502C-D475-CF7C-161F26C62896}"/>
          </ac:cxnSpMkLst>
        </pc:cxnChg>
      </pc:sldChg>
      <pc:sldChg chg="del">
        <pc:chgData name="이재용(수학과)" userId="ef6e06e9-7b4b-4f55-bb7a-a670de8c0f75" providerId="ADAL" clId="{E3DCCE0C-FB82-8946-A074-064845045F07}" dt="2022-08-09T12:35:47.929" v="1837" actId="2696"/>
        <pc:sldMkLst>
          <pc:docMk/>
          <pc:sldMk cId="3795665033" sldId="546"/>
        </pc:sldMkLst>
      </pc:sldChg>
      <pc:sldChg chg="del">
        <pc:chgData name="이재용(수학과)" userId="ef6e06e9-7b4b-4f55-bb7a-a670de8c0f75" providerId="ADAL" clId="{E3DCCE0C-FB82-8946-A074-064845045F07}" dt="2022-08-09T12:35:52.182" v="1838" actId="2696"/>
        <pc:sldMkLst>
          <pc:docMk/>
          <pc:sldMk cId="1195066783" sldId="547"/>
        </pc:sldMkLst>
      </pc:sldChg>
      <pc:sldChg chg="del">
        <pc:chgData name="이재용(수학과)" userId="ef6e06e9-7b4b-4f55-bb7a-a670de8c0f75" providerId="ADAL" clId="{E3DCCE0C-FB82-8946-A074-064845045F07}" dt="2022-08-09T12:35:12.350" v="1835" actId="2696"/>
        <pc:sldMkLst>
          <pc:docMk/>
          <pc:sldMk cId="720543970" sldId="548"/>
        </pc:sldMkLst>
      </pc:sldChg>
      <pc:sldChg chg="addSp delSp modSp mod">
        <pc:chgData name="이재용(수학과)" userId="ef6e06e9-7b4b-4f55-bb7a-a670de8c0f75" providerId="ADAL" clId="{E3DCCE0C-FB82-8946-A074-064845045F07}" dt="2022-08-09T15:28:07.050" v="3347"/>
        <pc:sldMkLst>
          <pc:docMk/>
          <pc:sldMk cId="1136738968" sldId="549"/>
        </pc:sldMkLst>
        <pc:spChg chg="mod">
          <ac:chgData name="이재용(수학과)" userId="ef6e06e9-7b4b-4f55-bb7a-a670de8c0f75" providerId="ADAL" clId="{E3DCCE0C-FB82-8946-A074-064845045F07}" dt="2022-08-09T15:28:07.050" v="3347"/>
          <ac:spMkLst>
            <pc:docMk/>
            <pc:sldMk cId="1136738968" sldId="549"/>
            <ac:spMk id="2" creationId="{B7B0A75E-243E-A44F-A6A7-2ABC8343045B}"/>
          </ac:spMkLst>
        </pc:spChg>
        <pc:spChg chg="add del mod">
          <ac:chgData name="이재용(수학과)" userId="ef6e06e9-7b4b-4f55-bb7a-a670de8c0f75" providerId="ADAL" clId="{E3DCCE0C-FB82-8946-A074-064845045F07}" dt="2022-08-09T15:27:27.216" v="3338" actId="478"/>
          <ac:spMkLst>
            <pc:docMk/>
            <pc:sldMk cId="1136738968" sldId="549"/>
            <ac:spMk id="5" creationId="{9E05A64E-6125-1750-8BAA-B5749DC9088B}"/>
          </ac:spMkLst>
        </pc:spChg>
        <pc:spChg chg="mod">
          <ac:chgData name="이재용(수학과)" userId="ef6e06e9-7b4b-4f55-bb7a-a670de8c0f75" providerId="ADAL" clId="{E3DCCE0C-FB82-8946-A074-064845045F07}" dt="2022-08-09T12:36:02.427" v="1846" actId="20577"/>
          <ac:spMkLst>
            <pc:docMk/>
            <pc:sldMk cId="1136738968" sldId="549"/>
            <ac:spMk id="6" creationId="{303F35FE-D11A-F70B-B4D5-528C1FEC9D1E}"/>
          </ac:spMkLst>
        </pc:spChg>
        <pc:spChg chg="add del mod">
          <ac:chgData name="이재용(수학과)" userId="ef6e06e9-7b4b-4f55-bb7a-a670de8c0f75" providerId="ADAL" clId="{E3DCCE0C-FB82-8946-A074-064845045F07}" dt="2022-08-09T15:27:31.292" v="3340" actId="478"/>
          <ac:spMkLst>
            <pc:docMk/>
            <pc:sldMk cId="1136738968" sldId="549"/>
            <ac:spMk id="8" creationId="{B9CA4F32-E150-3E79-C5ED-5F91F63CE4F4}"/>
          </ac:spMkLst>
        </pc:spChg>
        <pc:spChg chg="add del mod">
          <ac:chgData name="이재용(수학과)" userId="ef6e06e9-7b4b-4f55-bb7a-a670de8c0f75" providerId="ADAL" clId="{E3DCCE0C-FB82-8946-A074-064845045F07}" dt="2022-08-09T15:27:25.660" v="3337" actId="478"/>
          <ac:spMkLst>
            <pc:docMk/>
            <pc:sldMk cId="1136738968" sldId="549"/>
            <ac:spMk id="9" creationId="{83266162-AAA0-11EA-772C-FA0233508A25}"/>
          </ac:spMkLst>
        </pc:spChg>
        <pc:spChg chg="add del mod">
          <ac:chgData name="이재용(수학과)" userId="ef6e06e9-7b4b-4f55-bb7a-a670de8c0f75" providerId="ADAL" clId="{E3DCCE0C-FB82-8946-A074-064845045F07}" dt="2022-08-09T15:27:29.265" v="3339" actId="478"/>
          <ac:spMkLst>
            <pc:docMk/>
            <pc:sldMk cId="1136738968" sldId="549"/>
            <ac:spMk id="10" creationId="{A6A36155-7636-6AB9-CEC2-8FD8D29FA082}"/>
          </ac:spMkLst>
        </pc:spChg>
      </pc:sldChg>
      <pc:sldChg chg="del">
        <pc:chgData name="이재용(수학과)" userId="ef6e06e9-7b4b-4f55-bb7a-a670de8c0f75" providerId="ADAL" clId="{E3DCCE0C-FB82-8946-A074-064845045F07}" dt="2022-08-09T12:50:14.446" v="2058" actId="2696"/>
        <pc:sldMkLst>
          <pc:docMk/>
          <pc:sldMk cId="3843379863" sldId="550"/>
        </pc:sldMkLst>
      </pc:sldChg>
      <pc:sldChg chg="addSp delSp modSp mod">
        <pc:chgData name="이재용(수학과)" userId="ef6e06e9-7b4b-4f55-bb7a-a670de8c0f75" providerId="ADAL" clId="{E3DCCE0C-FB82-8946-A074-064845045F07}" dt="2022-08-09T15:28:15.175" v="3351" actId="20577"/>
        <pc:sldMkLst>
          <pc:docMk/>
          <pc:sldMk cId="4091879923" sldId="551"/>
        </pc:sldMkLst>
        <pc:spChg chg="mod">
          <ac:chgData name="이재용(수학과)" userId="ef6e06e9-7b4b-4f55-bb7a-a670de8c0f75" providerId="ADAL" clId="{E3DCCE0C-FB82-8946-A074-064845045F07}" dt="2022-08-09T15:28:15.175" v="3351" actId="20577"/>
          <ac:spMkLst>
            <pc:docMk/>
            <pc:sldMk cId="4091879923" sldId="551"/>
            <ac:spMk id="2" creationId="{B7B0A75E-243E-A44F-A6A7-2ABC8343045B}"/>
          </ac:spMkLst>
        </pc:spChg>
        <pc:spChg chg="add del">
          <ac:chgData name="이재용(수학과)" userId="ef6e06e9-7b4b-4f55-bb7a-a670de8c0f75" providerId="ADAL" clId="{E3DCCE0C-FB82-8946-A074-064845045F07}" dt="2022-08-09T12:53:07.943" v="2083" actId="22"/>
          <ac:spMkLst>
            <pc:docMk/>
            <pc:sldMk cId="4091879923" sldId="551"/>
            <ac:spMk id="5" creationId="{161E63E9-849E-4C35-AEAA-0A8881A61347}"/>
          </ac:spMkLst>
        </pc:spChg>
        <pc:spChg chg="add del">
          <ac:chgData name="이재용(수학과)" userId="ef6e06e9-7b4b-4f55-bb7a-a670de8c0f75" providerId="ADAL" clId="{E3DCCE0C-FB82-8946-A074-064845045F07}" dt="2022-08-09T12:53:30.910" v="2085" actId="22"/>
          <ac:spMkLst>
            <pc:docMk/>
            <pc:sldMk cId="4091879923" sldId="551"/>
            <ac:spMk id="9" creationId="{EEAF18DB-A729-9A63-86D5-6699834E169E}"/>
          </ac:spMkLst>
        </pc:spChg>
        <pc:spChg chg="add mod">
          <ac:chgData name="이재용(수학과)" userId="ef6e06e9-7b4b-4f55-bb7a-a670de8c0f75" providerId="ADAL" clId="{E3DCCE0C-FB82-8946-A074-064845045F07}" dt="2022-08-09T12:54:55.869" v="2124" actId="207"/>
          <ac:spMkLst>
            <pc:docMk/>
            <pc:sldMk cId="4091879923" sldId="551"/>
            <ac:spMk id="11" creationId="{52706938-BAB8-3478-EC42-0031A02235AB}"/>
          </ac:spMkLst>
        </pc:spChg>
        <pc:spChg chg="add mod">
          <ac:chgData name="이재용(수학과)" userId="ef6e06e9-7b4b-4f55-bb7a-a670de8c0f75" providerId="ADAL" clId="{E3DCCE0C-FB82-8946-A074-064845045F07}" dt="2022-08-09T12:55:31.175" v="2128" actId="1076"/>
          <ac:spMkLst>
            <pc:docMk/>
            <pc:sldMk cId="4091879923" sldId="551"/>
            <ac:spMk id="12" creationId="{97D693D2-B3CF-588C-775E-8D50327D680B}"/>
          </ac:spMkLst>
        </pc:spChg>
        <pc:spChg chg="add mod">
          <ac:chgData name="이재용(수학과)" userId="ef6e06e9-7b4b-4f55-bb7a-a670de8c0f75" providerId="ADAL" clId="{E3DCCE0C-FB82-8946-A074-064845045F07}" dt="2022-08-09T12:55:35.776" v="2130" actId="1076"/>
          <ac:spMkLst>
            <pc:docMk/>
            <pc:sldMk cId="4091879923" sldId="551"/>
            <ac:spMk id="13" creationId="{4918445A-B33A-4C39-6C9B-2D62E2C45050}"/>
          </ac:spMkLst>
        </pc:spChg>
      </pc:sldChg>
      <pc:sldChg chg="modSp mod">
        <pc:chgData name="이재용(수학과)" userId="ef6e06e9-7b4b-4f55-bb7a-a670de8c0f75" providerId="ADAL" clId="{E3DCCE0C-FB82-8946-A074-064845045F07}" dt="2022-08-09T15:28:10.699" v="3348"/>
        <pc:sldMkLst>
          <pc:docMk/>
          <pc:sldMk cId="3905079359" sldId="552"/>
        </pc:sldMkLst>
        <pc:spChg chg="mod">
          <ac:chgData name="이재용(수학과)" userId="ef6e06e9-7b4b-4f55-bb7a-a670de8c0f75" providerId="ADAL" clId="{E3DCCE0C-FB82-8946-A074-064845045F07}" dt="2022-08-09T15:28:10.699" v="3348"/>
          <ac:spMkLst>
            <pc:docMk/>
            <pc:sldMk cId="3905079359" sldId="552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2:50:33.041" v="2073" actId="20577"/>
          <ac:spMkLst>
            <pc:docMk/>
            <pc:sldMk cId="3905079359" sldId="552"/>
            <ac:spMk id="6" creationId="{303F35FE-D11A-F70B-B4D5-528C1FEC9D1E}"/>
          </ac:spMkLst>
        </pc:spChg>
      </pc:sldChg>
      <pc:sldChg chg="modSp del">
        <pc:chgData name="이재용(수학과)" userId="ef6e06e9-7b4b-4f55-bb7a-a670de8c0f75" providerId="ADAL" clId="{E3DCCE0C-FB82-8946-A074-064845045F07}" dt="2022-08-09T12:35:07.307" v="1834" actId="2696"/>
        <pc:sldMkLst>
          <pc:docMk/>
          <pc:sldMk cId="1975523378" sldId="553"/>
        </pc:sldMkLst>
        <pc:spChg chg="mod">
          <ac:chgData name="이재용(수학과)" userId="ef6e06e9-7b4b-4f55-bb7a-a670de8c0f75" providerId="ADAL" clId="{E3DCCE0C-FB82-8946-A074-064845045F07}" dt="2022-08-09T12:34:36.831" v="1833" actId="20577"/>
          <ac:spMkLst>
            <pc:docMk/>
            <pc:sldMk cId="1975523378" sldId="553"/>
            <ac:spMk id="4" creationId="{9FDEE7D5-29E1-108A-8289-35E39565B0E6}"/>
          </ac:spMkLst>
        </pc:spChg>
      </pc:sldChg>
      <pc:sldChg chg="del">
        <pc:chgData name="이재용(수학과)" userId="ef6e06e9-7b4b-4f55-bb7a-a670de8c0f75" providerId="ADAL" clId="{E3DCCE0C-FB82-8946-A074-064845045F07}" dt="2022-08-09T12:35:36.660" v="1836" actId="2696"/>
        <pc:sldMkLst>
          <pc:docMk/>
          <pc:sldMk cId="4231296624" sldId="554"/>
        </pc:sldMkLst>
      </pc:sldChg>
      <pc:sldChg chg="addSp delSp modSp mod modNotes">
        <pc:chgData name="이재용(수학과)" userId="ef6e06e9-7b4b-4f55-bb7a-a670de8c0f75" providerId="ADAL" clId="{E3DCCE0C-FB82-8946-A074-064845045F07}" dt="2022-08-09T15:27:58.551" v="3345"/>
        <pc:sldMkLst>
          <pc:docMk/>
          <pc:sldMk cId="616277671" sldId="555"/>
        </pc:sldMkLst>
        <pc:spChg chg="mod">
          <ac:chgData name="이재용(수학과)" userId="ef6e06e9-7b4b-4f55-bb7a-a670de8c0f75" providerId="ADAL" clId="{E3DCCE0C-FB82-8946-A074-064845045F07}" dt="2022-08-09T15:27:58.551" v="3345"/>
          <ac:spMkLst>
            <pc:docMk/>
            <pc:sldMk cId="616277671" sldId="555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E3DCCE0C-FB82-8946-A074-064845045F07}" dt="2022-08-09T12:41:50.751" v="1923" actId="14100"/>
          <ac:spMkLst>
            <pc:docMk/>
            <pc:sldMk cId="616277671" sldId="555"/>
            <ac:spMk id="4" creationId="{F0BE3494-B45C-C0E3-5D8C-6A2DEECCB6A0}"/>
          </ac:spMkLst>
        </pc:spChg>
        <pc:spChg chg="add mod">
          <ac:chgData name="이재용(수학과)" userId="ef6e06e9-7b4b-4f55-bb7a-a670de8c0f75" providerId="ADAL" clId="{E3DCCE0C-FB82-8946-A074-064845045F07}" dt="2022-08-09T12:41:50.751" v="1923" actId="14100"/>
          <ac:spMkLst>
            <pc:docMk/>
            <pc:sldMk cId="616277671" sldId="555"/>
            <ac:spMk id="8" creationId="{AD0D0B82-49D9-CEBE-49F0-0293BDFA7932}"/>
          </ac:spMkLst>
        </pc:spChg>
        <pc:spChg chg="mod">
          <ac:chgData name="이재용(수학과)" userId="ef6e06e9-7b4b-4f55-bb7a-a670de8c0f75" providerId="ADAL" clId="{E3DCCE0C-FB82-8946-A074-064845045F07}" dt="2022-08-09T12:41:24.542" v="1917" actId="20577"/>
          <ac:spMkLst>
            <pc:docMk/>
            <pc:sldMk cId="616277671" sldId="555"/>
            <ac:spMk id="10" creationId="{B3A4AC7F-4ABD-9520-4F61-87972F6B98D3}"/>
          </ac:spMkLst>
        </pc:spChg>
        <pc:spChg chg="add del mod">
          <ac:chgData name="이재용(수학과)" userId="ef6e06e9-7b4b-4f55-bb7a-a670de8c0f75" providerId="ADAL" clId="{E3DCCE0C-FB82-8946-A074-064845045F07}" dt="2022-08-09T12:42:26.216" v="1936" actId="478"/>
          <ac:spMkLst>
            <pc:docMk/>
            <pc:sldMk cId="616277671" sldId="555"/>
            <ac:spMk id="11" creationId="{C3E0D4F3-8792-4710-3344-EC9A52A90BD7}"/>
          </ac:spMkLst>
        </pc:spChg>
        <pc:spChg chg="add mod">
          <ac:chgData name="이재용(수학과)" userId="ef6e06e9-7b4b-4f55-bb7a-a670de8c0f75" providerId="ADAL" clId="{E3DCCE0C-FB82-8946-A074-064845045F07}" dt="2022-08-09T12:43:27.125" v="1954" actId="20577"/>
          <ac:spMkLst>
            <pc:docMk/>
            <pc:sldMk cId="616277671" sldId="555"/>
            <ac:spMk id="13" creationId="{54684341-4466-72B0-C35A-0CE6893D87FC}"/>
          </ac:spMkLst>
        </pc:spChg>
        <pc:spChg chg="add mod">
          <ac:chgData name="이재용(수학과)" userId="ef6e06e9-7b4b-4f55-bb7a-a670de8c0f75" providerId="ADAL" clId="{E3DCCE0C-FB82-8946-A074-064845045F07}" dt="2022-08-09T12:44:09.213" v="1977" actId="1076"/>
          <ac:spMkLst>
            <pc:docMk/>
            <pc:sldMk cId="616277671" sldId="555"/>
            <ac:spMk id="26" creationId="{2AF35018-84C8-418B-489F-2614D426C13D}"/>
          </ac:spMkLst>
        </pc:spChg>
        <pc:spChg chg="add mod">
          <ac:chgData name="이재용(수학과)" userId="ef6e06e9-7b4b-4f55-bb7a-a670de8c0f75" providerId="ADAL" clId="{E3DCCE0C-FB82-8946-A074-064845045F07}" dt="2022-08-09T12:46:18.844" v="2021" actId="1076"/>
          <ac:spMkLst>
            <pc:docMk/>
            <pc:sldMk cId="616277671" sldId="555"/>
            <ac:spMk id="33" creationId="{2FF7135D-918B-03AE-3C32-6925D8D363F1}"/>
          </ac:spMkLst>
        </pc:spChg>
        <pc:spChg chg="add mod">
          <ac:chgData name="이재용(수학과)" userId="ef6e06e9-7b4b-4f55-bb7a-a670de8c0f75" providerId="ADAL" clId="{E3DCCE0C-FB82-8946-A074-064845045F07}" dt="2022-08-09T12:45:45.846" v="1996" actId="1076"/>
          <ac:spMkLst>
            <pc:docMk/>
            <pc:sldMk cId="616277671" sldId="555"/>
            <ac:spMk id="34" creationId="{E3773586-F650-B419-C4AB-55B92D3065D9}"/>
          </ac:spMkLst>
        </pc:spChg>
        <pc:spChg chg="add mod">
          <ac:chgData name="이재용(수학과)" userId="ef6e06e9-7b4b-4f55-bb7a-a670de8c0f75" providerId="ADAL" clId="{E3DCCE0C-FB82-8946-A074-064845045F07}" dt="2022-08-09T12:45:47.662" v="1998" actId="1076"/>
          <ac:spMkLst>
            <pc:docMk/>
            <pc:sldMk cId="616277671" sldId="555"/>
            <ac:spMk id="35" creationId="{9CA38556-A5A4-742D-FCCA-232AC9C6CD60}"/>
          </ac:spMkLst>
        </pc:spChg>
        <pc:spChg chg="add del mod">
          <ac:chgData name="이재용(수학과)" userId="ef6e06e9-7b4b-4f55-bb7a-a670de8c0f75" providerId="ADAL" clId="{E3DCCE0C-FB82-8946-A074-064845045F07}" dt="2022-08-09T12:45:52.315" v="2004"/>
          <ac:spMkLst>
            <pc:docMk/>
            <pc:sldMk cId="616277671" sldId="555"/>
            <ac:spMk id="36" creationId="{BA49FFF6-F93D-64FD-4DF2-ED36F1CBBB91}"/>
          </ac:spMkLst>
        </pc:spChg>
        <pc:spChg chg="add del mod">
          <ac:chgData name="이재용(수학과)" userId="ef6e06e9-7b4b-4f55-bb7a-a670de8c0f75" providerId="ADAL" clId="{E3DCCE0C-FB82-8946-A074-064845045F07}" dt="2022-08-09T12:45:51.596" v="2002"/>
          <ac:spMkLst>
            <pc:docMk/>
            <pc:sldMk cId="616277671" sldId="555"/>
            <ac:spMk id="37" creationId="{070F4BA4-F9BC-C865-D9BA-ABFBC9E1662E}"/>
          </ac:spMkLst>
        </pc:spChg>
        <pc:spChg chg="add mod">
          <ac:chgData name="이재용(수학과)" userId="ef6e06e9-7b4b-4f55-bb7a-a670de8c0f75" providerId="ADAL" clId="{E3DCCE0C-FB82-8946-A074-064845045F07}" dt="2022-08-09T12:45:58.529" v="2008" actId="1076"/>
          <ac:spMkLst>
            <pc:docMk/>
            <pc:sldMk cId="616277671" sldId="555"/>
            <ac:spMk id="38" creationId="{E7D4074B-AA3A-F23A-8024-6B855A43938C}"/>
          </ac:spMkLst>
        </pc:spChg>
        <pc:spChg chg="add mod">
          <ac:chgData name="이재용(수학과)" userId="ef6e06e9-7b4b-4f55-bb7a-a670de8c0f75" providerId="ADAL" clId="{E3DCCE0C-FB82-8946-A074-064845045F07}" dt="2022-08-09T12:45:56.446" v="2007" actId="1076"/>
          <ac:spMkLst>
            <pc:docMk/>
            <pc:sldMk cId="616277671" sldId="555"/>
            <ac:spMk id="39" creationId="{68B54DB4-AD54-0F36-10DD-D36E30B8D5B7}"/>
          </ac:spMkLst>
        </pc:spChg>
        <pc:spChg chg="add mod">
          <ac:chgData name="이재용(수학과)" userId="ef6e06e9-7b4b-4f55-bb7a-a670de8c0f75" providerId="ADAL" clId="{E3DCCE0C-FB82-8946-A074-064845045F07}" dt="2022-08-09T12:46:00.963" v="2010" actId="1076"/>
          <ac:spMkLst>
            <pc:docMk/>
            <pc:sldMk cId="616277671" sldId="555"/>
            <ac:spMk id="40" creationId="{355A0FE8-061E-8706-B0E3-0E677993C100}"/>
          </ac:spMkLst>
        </pc:spChg>
        <pc:spChg chg="add mod">
          <ac:chgData name="이재용(수학과)" userId="ef6e06e9-7b4b-4f55-bb7a-a670de8c0f75" providerId="ADAL" clId="{E3DCCE0C-FB82-8946-A074-064845045F07}" dt="2022-08-09T12:46:03.079" v="2012" actId="1076"/>
          <ac:spMkLst>
            <pc:docMk/>
            <pc:sldMk cId="616277671" sldId="555"/>
            <ac:spMk id="41" creationId="{5E0E78B3-E375-B8B0-CB3E-32799A9A7C1D}"/>
          </ac:spMkLst>
        </pc:spChg>
        <pc:spChg chg="add mod">
          <ac:chgData name="이재용(수학과)" userId="ef6e06e9-7b4b-4f55-bb7a-a670de8c0f75" providerId="ADAL" clId="{E3DCCE0C-FB82-8946-A074-064845045F07}" dt="2022-08-09T12:46:05.145" v="2014" actId="1076"/>
          <ac:spMkLst>
            <pc:docMk/>
            <pc:sldMk cId="616277671" sldId="555"/>
            <ac:spMk id="42" creationId="{34BCC3CF-994E-6DE5-0F34-A69B695FD7A8}"/>
          </ac:spMkLst>
        </pc:spChg>
        <pc:spChg chg="add mod">
          <ac:chgData name="이재용(수학과)" userId="ef6e06e9-7b4b-4f55-bb7a-a670de8c0f75" providerId="ADAL" clId="{E3DCCE0C-FB82-8946-A074-064845045F07}" dt="2022-08-09T12:46:07.729" v="2016" actId="1076"/>
          <ac:spMkLst>
            <pc:docMk/>
            <pc:sldMk cId="616277671" sldId="555"/>
            <ac:spMk id="43" creationId="{6FBA1CC5-D13D-5764-EBDB-9CC2B9023A7C}"/>
          </ac:spMkLst>
        </pc:spChg>
        <pc:spChg chg="add mod">
          <ac:chgData name="이재용(수학과)" userId="ef6e06e9-7b4b-4f55-bb7a-a670de8c0f75" providerId="ADAL" clId="{E3DCCE0C-FB82-8946-A074-064845045F07}" dt="2022-08-09T12:46:10.064" v="2018" actId="1076"/>
          <ac:spMkLst>
            <pc:docMk/>
            <pc:sldMk cId="616277671" sldId="555"/>
            <ac:spMk id="44" creationId="{8EA82CCC-6BE7-BD85-23BF-E77B8ABE7272}"/>
          </ac:spMkLst>
        </pc:spChg>
        <pc:spChg chg="add mod">
          <ac:chgData name="이재용(수학과)" userId="ef6e06e9-7b4b-4f55-bb7a-a670de8c0f75" providerId="ADAL" clId="{E3DCCE0C-FB82-8946-A074-064845045F07}" dt="2022-08-09T12:46:12.762" v="2020" actId="1076"/>
          <ac:spMkLst>
            <pc:docMk/>
            <pc:sldMk cId="616277671" sldId="555"/>
            <ac:spMk id="45" creationId="{E9A595A3-96B9-6B8A-9D94-7F2E80F0C08D}"/>
          </ac:spMkLst>
        </pc:spChg>
        <pc:spChg chg="add mod">
          <ac:chgData name="이재용(수학과)" userId="ef6e06e9-7b4b-4f55-bb7a-a670de8c0f75" providerId="ADAL" clId="{E3DCCE0C-FB82-8946-A074-064845045F07}" dt="2022-08-09T12:46:27.030" v="2023" actId="1076"/>
          <ac:spMkLst>
            <pc:docMk/>
            <pc:sldMk cId="616277671" sldId="555"/>
            <ac:spMk id="46" creationId="{F954BC5E-5A8E-2995-8CDD-4C23087BA0CD}"/>
          </ac:spMkLst>
        </pc:spChg>
        <pc:spChg chg="add mod">
          <ac:chgData name="이재용(수학과)" userId="ef6e06e9-7b4b-4f55-bb7a-a670de8c0f75" providerId="ADAL" clId="{E3DCCE0C-FB82-8946-A074-064845045F07}" dt="2022-08-09T12:49:58.551" v="2057"/>
          <ac:spMkLst>
            <pc:docMk/>
            <pc:sldMk cId="616277671" sldId="555"/>
            <ac:spMk id="48" creationId="{3105ABA1-847B-6A1F-5DEB-D041F7D10647}"/>
          </ac:spMkLst>
        </pc:spChg>
        <pc:picChg chg="add del">
          <ac:chgData name="이재용(수학과)" userId="ef6e06e9-7b4b-4f55-bb7a-a670de8c0f75" providerId="ADAL" clId="{E3DCCE0C-FB82-8946-A074-064845045F07}" dt="2022-08-09T12:39:31.838" v="1888"/>
          <ac:picMkLst>
            <pc:docMk/>
            <pc:sldMk cId="616277671" sldId="555"/>
            <ac:picMk id="1026" creationId="{66CA87CD-B8C2-DEA0-9795-96608EB7C470}"/>
          </ac:picMkLst>
        </pc:picChg>
        <pc:picChg chg="add del mod">
          <ac:chgData name="이재용(수학과)" userId="ef6e06e9-7b4b-4f55-bb7a-a670de8c0f75" providerId="ADAL" clId="{E3DCCE0C-FB82-8946-A074-064845045F07}" dt="2022-08-09T12:40:00.801" v="1897" actId="478"/>
          <ac:picMkLst>
            <pc:docMk/>
            <pc:sldMk cId="616277671" sldId="555"/>
            <ac:picMk id="1028" creationId="{BC808517-7EBF-E1BB-DF8B-FE6690026E4F}"/>
          </ac:picMkLst>
        </pc:picChg>
        <pc:cxnChg chg="add mod">
          <ac:chgData name="이재용(수학과)" userId="ef6e06e9-7b4b-4f55-bb7a-a670de8c0f75" providerId="ADAL" clId="{E3DCCE0C-FB82-8946-A074-064845045F07}" dt="2022-08-09T12:47:15.996" v="2026" actId="1582"/>
          <ac:cxnSpMkLst>
            <pc:docMk/>
            <pc:sldMk cId="616277671" sldId="555"/>
            <ac:cxnSpMk id="6" creationId="{A3A40C4B-F3DA-07F2-A1F6-71C83D874D7A}"/>
          </ac:cxnSpMkLst>
        </pc:cxnChg>
        <pc:cxnChg chg="add del mod">
          <ac:chgData name="이재용(수학과)" userId="ef6e06e9-7b4b-4f55-bb7a-a670de8c0f75" providerId="ADAL" clId="{E3DCCE0C-FB82-8946-A074-064845045F07}" dt="2022-08-09T12:42:50.517" v="1943" actId="478"/>
          <ac:cxnSpMkLst>
            <pc:docMk/>
            <pc:sldMk cId="616277671" sldId="555"/>
            <ac:cxnSpMk id="12" creationId="{CA043AF8-E6F8-0D9D-54FE-4E01B8DFFC70}"/>
          </ac:cxnSpMkLst>
        </pc:cxnChg>
        <pc:cxnChg chg="add mod">
          <ac:chgData name="이재용(수학과)" userId="ef6e06e9-7b4b-4f55-bb7a-a670de8c0f75" providerId="ADAL" clId="{E3DCCE0C-FB82-8946-A074-064845045F07}" dt="2022-08-09T12:47:15.996" v="2026" actId="1582"/>
          <ac:cxnSpMkLst>
            <pc:docMk/>
            <pc:sldMk cId="616277671" sldId="555"/>
            <ac:cxnSpMk id="17" creationId="{123655BA-8214-DE55-5045-C0BAD61DE141}"/>
          </ac:cxnSpMkLst>
        </pc:cxnChg>
        <pc:cxnChg chg="add del mod">
          <ac:chgData name="이재용(수학과)" userId="ef6e06e9-7b4b-4f55-bb7a-a670de8c0f75" providerId="ADAL" clId="{E3DCCE0C-FB82-8946-A074-064845045F07}" dt="2022-08-09T12:43:30.352" v="1956"/>
          <ac:cxnSpMkLst>
            <pc:docMk/>
            <pc:sldMk cId="616277671" sldId="555"/>
            <ac:cxnSpMk id="25" creationId="{D07A6C13-ECE8-B5FD-401B-A5BFE16328E1}"/>
          </ac:cxnSpMkLst>
        </pc:cxnChg>
        <pc:cxnChg chg="add del mod">
          <ac:chgData name="이재용(수학과)" userId="ef6e06e9-7b4b-4f55-bb7a-a670de8c0f75" providerId="ADAL" clId="{E3DCCE0C-FB82-8946-A074-064845045F07}" dt="2022-08-09T12:44:25.464" v="1981" actId="478"/>
          <ac:cxnSpMkLst>
            <pc:docMk/>
            <pc:sldMk cId="616277671" sldId="555"/>
            <ac:cxnSpMk id="27" creationId="{39962DAF-6F00-9C3A-D111-CC2C4B62F523}"/>
          </ac:cxnSpMkLst>
        </pc:cxnChg>
        <pc:cxnChg chg="add mod">
          <ac:chgData name="이재용(수학과)" userId="ef6e06e9-7b4b-4f55-bb7a-a670de8c0f75" providerId="ADAL" clId="{E3DCCE0C-FB82-8946-A074-064845045F07}" dt="2022-08-09T12:45:12.129" v="1990" actId="14100"/>
          <ac:cxnSpMkLst>
            <pc:docMk/>
            <pc:sldMk cId="616277671" sldId="555"/>
            <ac:cxnSpMk id="30" creationId="{99E6C0FD-663A-CE61-2693-CF5A4015DA07}"/>
          </ac:cxnSpMkLst>
        </pc:cxnChg>
      </pc:sldChg>
      <pc:sldChg chg="del">
        <pc:chgData name="이재용(수학과)" userId="ef6e06e9-7b4b-4f55-bb7a-a670de8c0f75" providerId="ADAL" clId="{E3DCCE0C-FB82-8946-A074-064845045F07}" dt="2022-08-09T12:33:55.286" v="1832" actId="2696"/>
        <pc:sldMkLst>
          <pc:docMk/>
          <pc:sldMk cId="3924183849" sldId="556"/>
        </pc:sldMkLst>
      </pc:sldChg>
      <pc:sldChg chg="del">
        <pc:chgData name="이재용(수학과)" userId="ef6e06e9-7b4b-4f55-bb7a-a670de8c0f75" providerId="ADAL" clId="{E3DCCE0C-FB82-8946-A074-064845045F07}" dt="2022-08-09T12:52:58.160" v="2080" actId="2696"/>
        <pc:sldMkLst>
          <pc:docMk/>
          <pc:sldMk cId="1787709322" sldId="557"/>
        </pc:sldMkLst>
      </pc:sldChg>
      <pc:sldChg chg="modSp mod">
        <pc:chgData name="이재용(수학과)" userId="ef6e06e9-7b4b-4f55-bb7a-a670de8c0f75" providerId="ADAL" clId="{E3DCCE0C-FB82-8946-A074-064845045F07}" dt="2022-08-09T15:28:24.388" v="3352"/>
        <pc:sldMkLst>
          <pc:docMk/>
          <pc:sldMk cId="2707553460" sldId="558"/>
        </pc:sldMkLst>
        <pc:spChg chg="mod">
          <ac:chgData name="이재용(수학과)" userId="ef6e06e9-7b4b-4f55-bb7a-a670de8c0f75" providerId="ADAL" clId="{E3DCCE0C-FB82-8946-A074-064845045F07}" dt="2022-08-09T15:28:24.388" v="3352"/>
          <ac:spMkLst>
            <pc:docMk/>
            <pc:sldMk cId="2707553460" sldId="558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2:52:49.751" v="2077" actId="20577"/>
          <ac:spMkLst>
            <pc:docMk/>
            <pc:sldMk cId="2707553460" sldId="558"/>
            <ac:spMk id="9" creationId="{F9CF4564-763F-FF9F-6694-6D3DE66EB7F2}"/>
          </ac:spMkLst>
        </pc:spChg>
        <pc:picChg chg="mod">
          <ac:chgData name="이재용(수학과)" userId="ef6e06e9-7b4b-4f55-bb7a-a670de8c0f75" providerId="ADAL" clId="{E3DCCE0C-FB82-8946-A074-064845045F07}" dt="2022-08-09T12:52:51.892" v="2078" actId="1076"/>
          <ac:picMkLst>
            <pc:docMk/>
            <pc:sldMk cId="2707553460" sldId="558"/>
            <ac:picMk id="10" creationId="{690366F5-6770-BE7C-8822-CBD83C2EE9AC}"/>
          </ac:picMkLst>
        </pc:picChg>
      </pc:sldChg>
      <pc:sldChg chg="modSp del mod">
        <pc:chgData name="이재용(수학과)" userId="ef6e06e9-7b4b-4f55-bb7a-a670de8c0f75" providerId="ADAL" clId="{E3DCCE0C-FB82-8946-A074-064845045F07}" dt="2022-08-09T12:52:54.929" v="2079" actId="2696"/>
        <pc:sldMkLst>
          <pc:docMk/>
          <pc:sldMk cId="2475554270" sldId="559"/>
        </pc:sldMkLst>
        <pc:spChg chg="mod">
          <ac:chgData name="이재용(수학과)" userId="ef6e06e9-7b4b-4f55-bb7a-a670de8c0f75" providerId="ADAL" clId="{E3DCCE0C-FB82-8946-A074-064845045F07}" dt="2022-08-09T12:52:46.115" v="2075" actId="21"/>
          <ac:spMkLst>
            <pc:docMk/>
            <pc:sldMk cId="2475554270" sldId="559"/>
            <ac:spMk id="9" creationId="{F9CF4564-763F-FF9F-6694-6D3DE66EB7F2}"/>
          </ac:spMkLst>
        </pc:spChg>
      </pc:sldChg>
      <pc:sldChg chg="del">
        <pc:chgData name="이재용(수학과)" userId="ef6e06e9-7b4b-4f55-bb7a-a670de8c0f75" providerId="ADAL" clId="{E3DCCE0C-FB82-8946-A074-064845045F07}" dt="2022-08-09T12:53:00.319" v="2081" actId="2696"/>
        <pc:sldMkLst>
          <pc:docMk/>
          <pc:sldMk cId="2345770423" sldId="561"/>
        </pc:sldMkLst>
      </pc:sldChg>
      <pc:sldChg chg="modSp">
        <pc:chgData name="이재용(수학과)" userId="ef6e06e9-7b4b-4f55-bb7a-a670de8c0f75" providerId="ADAL" clId="{E3DCCE0C-FB82-8946-A074-064845045F07}" dt="2022-08-09T15:28:28.534" v="3353"/>
        <pc:sldMkLst>
          <pc:docMk/>
          <pc:sldMk cId="4192558217" sldId="562"/>
        </pc:sldMkLst>
        <pc:spChg chg="mod">
          <ac:chgData name="이재용(수학과)" userId="ef6e06e9-7b4b-4f55-bb7a-a670de8c0f75" providerId="ADAL" clId="{E3DCCE0C-FB82-8946-A074-064845045F07}" dt="2022-08-09T15:28:28.534" v="3353"/>
          <ac:spMkLst>
            <pc:docMk/>
            <pc:sldMk cId="4192558217" sldId="562"/>
            <ac:spMk id="2" creationId="{B7B0A75E-243E-A44F-A6A7-2ABC8343045B}"/>
          </ac:spMkLst>
        </pc:spChg>
      </pc:sldChg>
      <pc:sldChg chg="addSp delSp modSp add mod">
        <pc:chgData name="이재용(수학과)" userId="ef6e06e9-7b4b-4f55-bb7a-a670de8c0f75" providerId="ADAL" clId="{E3DCCE0C-FB82-8946-A074-064845045F07}" dt="2022-08-09T12:00:34.679" v="1107" actId="403"/>
        <pc:sldMkLst>
          <pc:docMk/>
          <pc:sldMk cId="4172787374" sldId="563"/>
        </pc:sldMkLst>
        <pc:spChg chg="mod">
          <ac:chgData name="이재용(수학과)" userId="ef6e06e9-7b4b-4f55-bb7a-a670de8c0f75" providerId="ADAL" clId="{E3DCCE0C-FB82-8946-A074-064845045F07}" dt="2022-08-09T11:48:10.903" v="884" actId="14100"/>
          <ac:spMkLst>
            <pc:docMk/>
            <pc:sldMk cId="4172787374" sldId="563"/>
            <ac:spMk id="3" creationId="{6E2C2703-EE0A-AD4E-8C60-23891DD8C015}"/>
          </ac:spMkLst>
        </pc:spChg>
        <pc:spChg chg="add mod">
          <ac:chgData name="이재용(수학과)" userId="ef6e06e9-7b4b-4f55-bb7a-a670de8c0f75" providerId="ADAL" clId="{E3DCCE0C-FB82-8946-A074-064845045F07}" dt="2022-08-09T12:00:34.679" v="1107" actId="403"/>
          <ac:spMkLst>
            <pc:docMk/>
            <pc:sldMk cId="4172787374" sldId="563"/>
            <ac:spMk id="4" creationId="{7AE46D17-F697-A00A-6980-4912C2F65DDD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7" creationId="{6D1E9B5C-600B-FA12-D755-9C0EE8FBB851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8" creationId="{D817F0C2-1E79-4541-304A-D4F7DBA07C28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13" creationId="{0A9C6D6C-3D86-6F6E-1386-284BAF7D3C6E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34" creationId="{287F0B7F-CBED-112C-BEF9-98FAFC87ED76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35" creationId="{4B1832EE-C625-C0E7-4F63-4E1AF960DE6F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36" creationId="{FA7DCD7A-59AC-B3E1-FDF9-DBC1F6C07B09}"/>
          </ac:spMkLst>
        </pc:spChg>
        <pc:spChg chg="del mod">
          <ac:chgData name="이재용(수학과)" userId="ef6e06e9-7b4b-4f55-bb7a-a670de8c0f75" providerId="ADAL" clId="{E3DCCE0C-FB82-8946-A074-064845045F07}" dt="2022-08-09T11:54:02.103" v="981" actId="478"/>
          <ac:spMkLst>
            <pc:docMk/>
            <pc:sldMk cId="4172787374" sldId="563"/>
            <ac:spMk id="37" creationId="{2DD251B5-9F95-5410-0F96-B4C463CB8399}"/>
          </ac:spMkLst>
        </pc:spChg>
        <pc:spChg chg="del mod">
          <ac:chgData name="이재용(수학과)" userId="ef6e06e9-7b4b-4f55-bb7a-a670de8c0f75" providerId="ADAL" clId="{E3DCCE0C-FB82-8946-A074-064845045F07}" dt="2022-08-09T11:54:04.277" v="982" actId="478"/>
          <ac:spMkLst>
            <pc:docMk/>
            <pc:sldMk cId="4172787374" sldId="563"/>
            <ac:spMk id="38" creationId="{ADA21104-17CB-C66B-5872-DC036E11EFE1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39" creationId="{0B7B4E77-489F-2286-D1BB-21D4DADB3C7E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40" creationId="{B10CC92D-1108-9347-B64F-F2C757E1EFC7}"/>
          </ac:spMkLst>
        </pc:spChg>
        <pc:spChg chg="mod">
          <ac:chgData name="이재용(수학과)" userId="ef6e06e9-7b4b-4f55-bb7a-a670de8c0f75" providerId="ADAL" clId="{E3DCCE0C-FB82-8946-A074-064845045F07}" dt="2022-08-09T11:48:20.733" v="885"/>
          <ac:spMkLst>
            <pc:docMk/>
            <pc:sldMk cId="4172787374" sldId="563"/>
            <ac:spMk id="41" creationId="{323FFB39-D490-AAA8-9FC1-EEBD725CD978}"/>
          </ac:spMkLst>
        </pc:spChg>
        <pc:spChg chg="add del mod">
          <ac:chgData name="이재용(수학과)" userId="ef6e06e9-7b4b-4f55-bb7a-a670de8c0f75" providerId="ADAL" clId="{E3DCCE0C-FB82-8946-A074-064845045F07}" dt="2022-08-09T11:53:37.036" v="965"/>
          <ac:spMkLst>
            <pc:docMk/>
            <pc:sldMk cId="4172787374" sldId="563"/>
            <ac:spMk id="42" creationId="{CE0F4D73-63B3-6E24-A833-82EBB2DE1092}"/>
          </ac:spMkLst>
        </pc:spChg>
        <pc:spChg chg="add mod">
          <ac:chgData name="이재용(수학과)" userId="ef6e06e9-7b4b-4f55-bb7a-a670de8c0f75" providerId="ADAL" clId="{E3DCCE0C-FB82-8946-A074-064845045F07}" dt="2022-08-09T11:57:18.191" v="1013" actId="1076"/>
          <ac:spMkLst>
            <pc:docMk/>
            <pc:sldMk cId="4172787374" sldId="563"/>
            <ac:spMk id="43" creationId="{D6D8183C-59DE-4333-056B-269BAF1EE898}"/>
          </ac:spMkLst>
        </pc:spChg>
        <pc:spChg chg="add del">
          <ac:chgData name="이재용(수학과)" userId="ef6e06e9-7b4b-4f55-bb7a-a670de8c0f75" providerId="ADAL" clId="{E3DCCE0C-FB82-8946-A074-064845045F07}" dt="2022-08-09T11:55:28.813" v="991" actId="11529"/>
          <ac:spMkLst>
            <pc:docMk/>
            <pc:sldMk cId="4172787374" sldId="563"/>
            <ac:spMk id="44" creationId="{DD546EF8-9A1A-B6A5-6A7A-F907F0678FBD}"/>
          </ac:spMkLst>
        </pc:spChg>
        <pc:spChg chg="add mod">
          <ac:chgData name="이재용(수학과)" userId="ef6e06e9-7b4b-4f55-bb7a-a670de8c0f75" providerId="ADAL" clId="{E3DCCE0C-FB82-8946-A074-064845045F07}" dt="2022-08-09T11:58:46.871" v="1099" actId="404"/>
          <ac:spMkLst>
            <pc:docMk/>
            <pc:sldMk cId="4172787374" sldId="563"/>
            <ac:spMk id="45" creationId="{32CC24F4-50E1-E9E7-A350-EA8EE0AD6123}"/>
          </ac:spMkLst>
        </pc:spChg>
        <pc:grpChg chg="add mod">
          <ac:chgData name="이재용(수학과)" userId="ef6e06e9-7b4b-4f55-bb7a-a670de8c0f75" providerId="ADAL" clId="{E3DCCE0C-FB82-8946-A074-064845045F07}" dt="2022-08-09T11:56:49.436" v="1010" actId="1038"/>
          <ac:grpSpMkLst>
            <pc:docMk/>
            <pc:sldMk cId="4172787374" sldId="563"/>
            <ac:grpSpMk id="5" creationId="{3E31661C-34CE-78B6-D993-0F0A35C8365D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6" creationId="{6E1EBEB8-4FD7-05AF-BC02-B3F65C4AA124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9" creationId="{A74613AC-2B91-C6C7-83F4-A3AD53E10F61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17" creationId="{39B69157-6155-C465-D003-F406EC1D1D77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21" creationId="{56F512EF-1B3C-1F47-3794-11F669B14022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22" creationId="{D5734460-A383-1EAD-D0C4-88E2B0430F92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23" creationId="{AC5836D8-DE9C-B621-97F2-BE7549B8CC09}"/>
          </ac:grpSpMkLst>
        </pc:grpChg>
        <pc:grpChg chg="mod">
          <ac:chgData name="이재용(수학과)" userId="ef6e06e9-7b4b-4f55-bb7a-a670de8c0f75" providerId="ADAL" clId="{E3DCCE0C-FB82-8946-A074-064845045F07}" dt="2022-08-09T11:48:20.733" v="885"/>
          <ac:grpSpMkLst>
            <pc:docMk/>
            <pc:sldMk cId="4172787374" sldId="563"/>
            <ac:grpSpMk id="33" creationId="{3ED2AD44-7EA2-139C-EDC7-12EAAAC6DD77}"/>
          </ac:grpSpMkLst>
        </pc:grp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0" creationId="{5964BE75-AE67-B7A1-0A7B-43952A8A1678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1" creationId="{7E72412F-7E7E-4862-586C-987F1CFCC5CB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2" creationId="{358D4CFA-F634-75FD-681F-97D1B7C7C68F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4" creationId="{0EBC227C-B5AF-E72C-C20B-78F6A33BCA68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5" creationId="{C742E42F-9A2F-68C9-9BDF-E9C2721523B6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6" creationId="{7CA5C2F8-B638-3CC8-5CB3-DC7EDA384939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8" creationId="{111A3B03-4B93-E5D6-7B9A-C3CA9B0A4DC0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19" creationId="{97DC54F7-88BC-7176-DAF1-710B6DEF55A3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20" creationId="{E0735AFC-B693-4778-87A8-62F5806E3789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24" creationId="{01ADBE33-44ED-4E6E-2C44-1A3F5EEF141F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25" creationId="{2675B281-619D-E8AC-D9AB-DA0094306FDA}"/>
          </ac:cxnSpMkLst>
        </pc:cxnChg>
        <pc:cxnChg chg="mod">
          <ac:chgData name="이재용(수학과)" userId="ef6e06e9-7b4b-4f55-bb7a-a670de8c0f75" providerId="ADAL" clId="{E3DCCE0C-FB82-8946-A074-064845045F07}" dt="2022-08-09T11:48:20.733" v="885"/>
          <ac:cxnSpMkLst>
            <pc:docMk/>
            <pc:sldMk cId="4172787374" sldId="563"/>
            <ac:cxnSpMk id="26" creationId="{602FE7B4-C79D-AAC4-7AA9-C64F764FB64F}"/>
          </ac:cxnSpMkLst>
        </pc:cxnChg>
        <pc:cxnChg chg="mod">
          <ac:chgData name="이재용(수학과)" userId="ef6e06e9-7b4b-4f55-bb7a-a670de8c0f75" providerId="ADAL" clId="{E3DCCE0C-FB82-8946-A074-064845045F07}" dt="2022-08-09T11:57:22.012" v="1014" actId="14100"/>
          <ac:cxnSpMkLst>
            <pc:docMk/>
            <pc:sldMk cId="4172787374" sldId="563"/>
            <ac:cxnSpMk id="27" creationId="{6BE81F9F-9495-B65D-6949-56EB6D4F86C0}"/>
          </ac:cxnSpMkLst>
        </pc:cxnChg>
        <pc:cxnChg chg="mod">
          <ac:chgData name="이재용(수학과)" userId="ef6e06e9-7b4b-4f55-bb7a-a670de8c0f75" providerId="ADAL" clId="{E3DCCE0C-FB82-8946-A074-064845045F07}" dt="2022-08-09T11:57:25.295" v="1015" actId="14100"/>
          <ac:cxnSpMkLst>
            <pc:docMk/>
            <pc:sldMk cId="4172787374" sldId="563"/>
            <ac:cxnSpMk id="28" creationId="{C1CE1192-FDA5-CADB-88DC-ED7B6BE49158}"/>
          </ac:cxnSpMkLst>
        </pc:cxnChg>
        <pc:cxnChg chg="mod">
          <ac:chgData name="이재용(수학과)" userId="ef6e06e9-7b4b-4f55-bb7a-a670de8c0f75" providerId="ADAL" clId="{E3DCCE0C-FB82-8946-A074-064845045F07}" dt="2022-08-09T11:57:32.376" v="1018" actId="14100"/>
          <ac:cxnSpMkLst>
            <pc:docMk/>
            <pc:sldMk cId="4172787374" sldId="563"/>
            <ac:cxnSpMk id="29" creationId="{C94233D8-CF60-D50E-21B1-411809059281}"/>
          </ac:cxnSpMkLst>
        </pc:cxnChg>
        <pc:cxnChg chg="mod">
          <ac:chgData name="이재용(수학과)" userId="ef6e06e9-7b4b-4f55-bb7a-a670de8c0f75" providerId="ADAL" clId="{E3DCCE0C-FB82-8946-A074-064845045F07}" dt="2022-08-09T11:56:27.727" v="1003" actId="14100"/>
          <ac:cxnSpMkLst>
            <pc:docMk/>
            <pc:sldMk cId="4172787374" sldId="563"/>
            <ac:cxnSpMk id="30" creationId="{2FEB6DFB-8D53-3956-5CFD-8764CE0A268E}"/>
          </ac:cxnSpMkLst>
        </pc:cxnChg>
        <pc:cxnChg chg="del mod">
          <ac:chgData name="이재용(수학과)" userId="ef6e06e9-7b4b-4f55-bb7a-a670de8c0f75" providerId="ADAL" clId="{E3DCCE0C-FB82-8946-A074-064845045F07}" dt="2022-08-09T11:57:28.900" v="1017" actId="478"/>
          <ac:cxnSpMkLst>
            <pc:docMk/>
            <pc:sldMk cId="4172787374" sldId="563"/>
            <ac:cxnSpMk id="31" creationId="{1B58A27E-719E-3C09-1D1A-39303523103C}"/>
          </ac:cxnSpMkLst>
        </pc:cxnChg>
        <pc:cxnChg chg="del mod">
          <ac:chgData name="이재용(수학과)" userId="ef6e06e9-7b4b-4f55-bb7a-a670de8c0f75" providerId="ADAL" clId="{E3DCCE0C-FB82-8946-A074-064845045F07}" dt="2022-08-09T11:57:35.228" v="1019" actId="478"/>
          <ac:cxnSpMkLst>
            <pc:docMk/>
            <pc:sldMk cId="4172787374" sldId="563"/>
            <ac:cxnSpMk id="32" creationId="{BDD2BCA9-ACC8-66C3-9CED-F3EA9CAB03A6}"/>
          </ac:cxnSpMkLst>
        </pc:cxnChg>
      </pc:sldChg>
      <pc:sldChg chg="add">
        <pc:chgData name="이재용(수학과)" userId="ef6e06e9-7b4b-4f55-bb7a-a670de8c0f75" providerId="ADAL" clId="{E3DCCE0C-FB82-8946-A074-064845045F07}" dt="2022-08-09T10:35:24.925" v="257"/>
        <pc:sldMkLst>
          <pc:docMk/>
          <pc:sldMk cId="1711022123" sldId="564"/>
        </pc:sldMkLst>
      </pc:sldChg>
      <pc:sldChg chg="addSp delSp modSp add del mod">
        <pc:chgData name="이재용(수학과)" userId="ef6e06e9-7b4b-4f55-bb7a-a670de8c0f75" providerId="ADAL" clId="{E3DCCE0C-FB82-8946-A074-064845045F07}" dt="2022-08-09T12:57:37.077" v="2160" actId="2696"/>
        <pc:sldMkLst>
          <pc:docMk/>
          <pc:sldMk cId="2863378476" sldId="565"/>
        </pc:sldMkLst>
        <pc:spChg chg="add del mod">
          <ac:chgData name="이재용(수학과)" userId="ef6e06e9-7b4b-4f55-bb7a-a670de8c0f75" providerId="ADAL" clId="{E3DCCE0C-FB82-8946-A074-064845045F07}" dt="2022-08-09T12:57:20.725" v="2154" actId="478"/>
          <ac:spMkLst>
            <pc:docMk/>
            <pc:sldMk cId="2863378476" sldId="565"/>
            <ac:spMk id="6" creationId="{55754084-5055-3F6F-C2AF-CF2ECEBE7E05}"/>
          </ac:spMkLst>
        </pc:spChg>
        <pc:picChg chg="del mod">
          <ac:chgData name="이재용(수학과)" userId="ef6e06e9-7b4b-4f55-bb7a-a670de8c0f75" providerId="ADAL" clId="{E3DCCE0C-FB82-8946-A074-064845045F07}" dt="2022-08-09T12:57:14.445" v="2153" actId="478"/>
          <ac:picMkLst>
            <pc:docMk/>
            <pc:sldMk cId="2863378476" sldId="565"/>
            <ac:picMk id="5" creationId="{5191FFE2-535B-03FA-93C3-BBF6F17B0CF7}"/>
          </ac:picMkLst>
        </pc:picChg>
        <pc:picChg chg="del mod modCrop">
          <ac:chgData name="이재용(수학과)" userId="ef6e06e9-7b4b-4f55-bb7a-a670de8c0f75" providerId="ADAL" clId="{E3DCCE0C-FB82-8946-A074-064845045F07}" dt="2022-08-09T12:57:22.617" v="2155" actId="21"/>
          <ac:picMkLst>
            <pc:docMk/>
            <pc:sldMk cId="2863378476" sldId="565"/>
            <ac:picMk id="8" creationId="{6EC94F97-ED2A-0E0D-A021-D9E31296F2B1}"/>
          </ac:picMkLst>
        </pc:picChg>
      </pc:sldChg>
      <pc:sldChg chg="modSp add del mod">
        <pc:chgData name="이재용(수학과)" userId="ef6e06e9-7b4b-4f55-bb7a-a670de8c0f75" providerId="ADAL" clId="{E3DCCE0C-FB82-8946-A074-064845045F07}" dt="2022-08-09T14:11:38.615" v="2446" actId="2696"/>
        <pc:sldMkLst>
          <pc:docMk/>
          <pc:sldMk cId="4028377342" sldId="566"/>
        </pc:sldMkLst>
        <pc:spChg chg="mod">
          <ac:chgData name="이재용(수학과)" userId="ef6e06e9-7b4b-4f55-bb7a-a670de8c0f75" providerId="ADAL" clId="{E3DCCE0C-FB82-8946-A074-064845045F07}" dt="2022-08-09T14:07:15.943" v="2417" actId="20577"/>
          <ac:spMkLst>
            <pc:docMk/>
            <pc:sldMk cId="4028377342" sldId="566"/>
            <ac:spMk id="4" creationId="{D8279177-AA17-D619-13E7-93E8B35ED797}"/>
          </ac:spMkLst>
        </pc:spChg>
      </pc:sldChg>
      <pc:sldChg chg="add del">
        <pc:chgData name="이재용(수학과)" userId="ef6e06e9-7b4b-4f55-bb7a-a670de8c0f75" providerId="ADAL" clId="{E3DCCE0C-FB82-8946-A074-064845045F07}" dt="2022-08-09T13:31:24.144" v="2295" actId="2696"/>
        <pc:sldMkLst>
          <pc:docMk/>
          <pc:sldMk cId="3993149676" sldId="567"/>
        </pc:sldMkLst>
      </pc:sldChg>
      <pc:sldChg chg="addSp delSp modSp add mod">
        <pc:chgData name="이재용(수학과)" userId="ef6e06e9-7b4b-4f55-bb7a-a670de8c0f75" providerId="ADAL" clId="{E3DCCE0C-FB82-8946-A074-064845045F07}" dt="2022-08-09T15:17:00.795" v="3226" actId="14100"/>
        <pc:sldMkLst>
          <pc:docMk/>
          <pc:sldMk cId="2660463676" sldId="568"/>
        </pc:sldMkLst>
        <pc:spChg chg="mod">
          <ac:chgData name="이재용(수학과)" userId="ef6e06e9-7b4b-4f55-bb7a-a670de8c0f75" providerId="ADAL" clId="{E3DCCE0C-FB82-8946-A074-064845045F07}" dt="2022-08-09T12:30:20.803" v="1811" actId="20577"/>
          <ac:spMkLst>
            <pc:docMk/>
            <pc:sldMk cId="2660463676" sldId="568"/>
            <ac:spMk id="2" creationId="{2617BEAD-1BF9-EB4E-4615-ADB99E4AC041}"/>
          </ac:spMkLst>
        </pc:spChg>
        <pc:spChg chg="mod">
          <ac:chgData name="이재용(수학과)" userId="ef6e06e9-7b4b-4f55-bb7a-a670de8c0f75" providerId="ADAL" clId="{E3DCCE0C-FB82-8946-A074-064845045F07}" dt="2022-08-09T12:25:17.994" v="1741" actId="115"/>
          <ac:spMkLst>
            <pc:docMk/>
            <pc:sldMk cId="2660463676" sldId="568"/>
            <ac:spMk id="3" creationId="{6E2C2703-EE0A-AD4E-8C60-23891DD8C015}"/>
          </ac:spMkLst>
        </pc:spChg>
        <pc:spChg chg="add del">
          <ac:chgData name="이재용(수학과)" userId="ef6e06e9-7b4b-4f55-bb7a-a670de8c0f75" providerId="ADAL" clId="{E3DCCE0C-FB82-8946-A074-064845045F07}" dt="2022-08-09T12:22:26.431" v="1591" actId="22"/>
          <ac:spMkLst>
            <pc:docMk/>
            <pc:sldMk cId="2660463676" sldId="568"/>
            <ac:spMk id="5" creationId="{04414553-1317-2162-4928-8C47E73C4FBD}"/>
          </ac:spMkLst>
        </pc:spChg>
        <pc:spChg chg="add mod">
          <ac:chgData name="이재용(수학과)" userId="ef6e06e9-7b4b-4f55-bb7a-a670de8c0f75" providerId="ADAL" clId="{E3DCCE0C-FB82-8946-A074-064845045F07}" dt="2022-08-09T15:16:42.647" v="3222" actId="1076"/>
          <ac:spMkLst>
            <pc:docMk/>
            <pc:sldMk cId="2660463676" sldId="568"/>
            <ac:spMk id="6" creationId="{99BC99CA-2592-72E8-3448-94191B0B8A4C}"/>
          </ac:spMkLst>
        </pc:spChg>
        <pc:spChg chg="add del mod">
          <ac:chgData name="이재용(수학과)" userId="ef6e06e9-7b4b-4f55-bb7a-a670de8c0f75" providerId="ADAL" clId="{E3DCCE0C-FB82-8946-A074-064845045F07}" dt="2022-08-09T12:23:53.861" v="1726" actId="478"/>
          <ac:spMkLst>
            <pc:docMk/>
            <pc:sldMk cId="2660463676" sldId="568"/>
            <ac:spMk id="7" creationId="{06A6B6F5-7B2C-124F-ACAE-F70C989D376B}"/>
          </ac:spMkLst>
        </pc:spChg>
        <pc:spChg chg="add del">
          <ac:chgData name="이재용(수학과)" userId="ef6e06e9-7b4b-4f55-bb7a-a670de8c0f75" providerId="ADAL" clId="{E3DCCE0C-FB82-8946-A074-064845045F07}" dt="2022-08-09T12:25:48.408" v="1743" actId="11529"/>
          <ac:spMkLst>
            <pc:docMk/>
            <pc:sldMk cId="2660463676" sldId="568"/>
            <ac:spMk id="8" creationId="{7CFA887B-2AAD-16E8-3C94-256BF350B4CB}"/>
          </ac:spMkLst>
        </pc:spChg>
        <pc:cxnChg chg="add del mod">
          <ac:chgData name="이재용(수학과)" userId="ef6e06e9-7b4b-4f55-bb7a-a670de8c0f75" providerId="ADAL" clId="{E3DCCE0C-FB82-8946-A074-064845045F07}" dt="2022-08-09T12:26:22.423" v="1751" actId="478"/>
          <ac:cxnSpMkLst>
            <pc:docMk/>
            <pc:sldMk cId="2660463676" sldId="568"/>
            <ac:cxnSpMk id="10" creationId="{2B5B9756-9DFE-520D-7E9E-C5F93C68CA51}"/>
          </ac:cxnSpMkLst>
        </pc:cxnChg>
        <pc:cxnChg chg="add mod">
          <ac:chgData name="이재용(수학과)" userId="ef6e06e9-7b4b-4f55-bb7a-a670de8c0f75" providerId="ADAL" clId="{E3DCCE0C-FB82-8946-A074-064845045F07}" dt="2022-08-09T15:16:56.827" v="3225" actId="14100"/>
          <ac:cxnSpMkLst>
            <pc:docMk/>
            <pc:sldMk cId="2660463676" sldId="568"/>
            <ac:cxnSpMk id="16" creationId="{DC07800A-8F14-2C61-5D70-8B8DFD826B40}"/>
          </ac:cxnSpMkLst>
        </pc:cxnChg>
        <pc:cxnChg chg="add del mod">
          <ac:chgData name="이재용(수학과)" userId="ef6e06e9-7b4b-4f55-bb7a-a670de8c0f75" providerId="ADAL" clId="{E3DCCE0C-FB82-8946-A074-064845045F07}" dt="2022-08-09T12:27:30.328" v="1771"/>
          <ac:cxnSpMkLst>
            <pc:docMk/>
            <pc:sldMk cId="2660463676" sldId="568"/>
            <ac:cxnSpMk id="29" creationId="{39984A63-41CF-7F77-5E1E-5140AB78E367}"/>
          </ac:cxnSpMkLst>
        </pc:cxnChg>
        <pc:cxnChg chg="add mod">
          <ac:chgData name="이재용(수학과)" userId="ef6e06e9-7b4b-4f55-bb7a-a670de8c0f75" providerId="ADAL" clId="{E3DCCE0C-FB82-8946-A074-064845045F07}" dt="2022-08-09T15:17:00.795" v="3226" actId="14100"/>
          <ac:cxnSpMkLst>
            <pc:docMk/>
            <pc:sldMk cId="2660463676" sldId="568"/>
            <ac:cxnSpMk id="30" creationId="{492A1467-4198-DAFD-0675-E4440A8FF2FD}"/>
          </ac:cxnSpMkLst>
        </pc:cxnChg>
      </pc:sldChg>
      <pc:sldChg chg="addSp delSp modSp add mod modNotes">
        <pc:chgData name="이재용(수학과)" userId="ef6e06e9-7b4b-4f55-bb7a-a670de8c0f75" providerId="ADAL" clId="{E3DCCE0C-FB82-8946-A074-064845045F07}" dt="2022-08-09T15:12:13.401" v="3157" actId="1076"/>
        <pc:sldMkLst>
          <pc:docMk/>
          <pc:sldMk cId="3978214358" sldId="569"/>
        </pc:sldMkLst>
        <pc:spChg chg="mod">
          <ac:chgData name="이재용(수학과)" userId="ef6e06e9-7b4b-4f55-bb7a-a670de8c0f75" providerId="ADAL" clId="{E3DCCE0C-FB82-8946-A074-064845045F07}" dt="2022-08-09T14:10:21.214" v="2440" actId="20577"/>
          <ac:spMkLst>
            <pc:docMk/>
            <pc:sldMk cId="3978214358" sldId="569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E3DCCE0C-FB82-8946-A074-064845045F07}" dt="2022-08-09T14:10:25.578" v="2441" actId="478"/>
          <ac:spMkLst>
            <pc:docMk/>
            <pc:sldMk cId="3978214358" sldId="569"/>
            <ac:spMk id="3" creationId="{8D36CFB6-ABB5-9D63-8654-11200FA9DB5B}"/>
          </ac:spMkLst>
        </pc:spChg>
        <pc:spChg chg="del">
          <ac:chgData name="이재용(수학과)" userId="ef6e06e9-7b4b-4f55-bb7a-a670de8c0f75" providerId="ADAL" clId="{E3DCCE0C-FB82-8946-A074-064845045F07}" dt="2022-08-09T14:10:33.917" v="2444" actId="478"/>
          <ac:spMkLst>
            <pc:docMk/>
            <pc:sldMk cId="3978214358" sldId="569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E3DCCE0C-FB82-8946-A074-064845045F07}" dt="2022-08-09T14:46:16.704" v="2758"/>
          <ac:spMkLst>
            <pc:docMk/>
            <pc:sldMk cId="3978214358" sldId="569"/>
            <ac:spMk id="6" creationId="{32B9192E-B679-6F90-E1BC-3F3D65C91000}"/>
          </ac:spMkLst>
        </pc:spChg>
        <pc:spChg chg="add mod">
          <ac:chgData name="이재용(수학과)" userId="ef6e06e9-7b4b-4f55-bb7a-a670de8c0f75" providerId="ADAL" clId="{E3DCCE0C-FB82-8946-A074-064845045F07}" dt="2022-08-09T14:18:08.718" v="2539" actId="255"/>
          <ac:spMkLst>
            <pc:docMk/>
            <pc:sldMk cId="3978214358" sldId="569"/>
            <ac:spMk id="7" creationId="{EFC8F46C-A47E-192B-AFFA-2B0491CE22F9}"/>
          </ac:spMkLst>
        </pc:spChg>
        <pc:picChg chg="add mod">
          <ac:chgData name="이재용(수학과)" userId="ef6e06e9-7b4b-4f55-bb7a-a670de8c0f75" providerId="ADAL" clId="{E3DCCE0C-FB82-8946-A074-064845045F07}" dt="2022-08-09T15:12:13.401" v="3157" actId="1076"/>
          <ac:picMkLst>
            <pc:docMk/>
            <pc:sldMk cId="3978214358" sldId="569"/>
            <ac:picMk id="8" creationId="{FA799DCA-68BA-E278-B902-428BDEAC2463}"/>
          </ac:picMkLst>
        </pc:picChg>
        <pc:picChg chg="del">
          <ac:chgData name="이재용(수학과)" userId="ef6e06e9-7b4b-4f55-bb7a-a670de8c0f75" providerId="ADAL" clId="{E3DCCE0C-FB82-8946-A074-064845045F07}" dt="2022-08-09T14:10:31.843" v="2443" actId="478"/>
          <ac:picMkLst>
            <pc:docMk/>
            <pc:sldMk cId="3978214358" sldId="569"/>
            <ac:picMk id="4098" creationId="{48143186-BD80-071A-1258-50DC16E12237}"/>
          </ac:picMkLst>
        </pc:picChg>
      </pc:sldChg>
      <pc:sldChg chg="delSp add del mod">
        <pc:chgData name="이재용(수학과)" userId="ef6e06e9-7b4b-4f55-bb7a-a670de8c0f75" providerId="ADAL" clId="{E3DCCE0C-FB82-8946-A074-064845045F07}" dt="2022-08-09T14:43:14.193" v="2757" actId="2696"/>
        <pc:sldMkLst>
          <pc:docMk/>
          <pc:sldMk cId="4065057600" sldId="570"/>
        </pc:sldMkLst>
        <pc:picChg chg="del">
          <ac:chgData name="이재용(수학과)" userId="ef6e06e9-7b4b-4f55-bb7a-a670de8c0f75" providerId="ADAL" clId="{E3DCCE0C-FB82-8946-A074-064845045F07}" dt="2022-08-09T14:41:35.429" v="2728" actId="21"/>
          <ac:picMkLst>
            <pc:docMk/>
            <pc:sldMk cId="4065057600" sldId="570"/>
            <ac:picMk id="7" creationId="{A6DB8307-5557-9D03-8D4A-DE0700BCB109}"/>
          </ac:picMkLst>
        </pc:picChg>
        <pc:picChg chg="del">
          <ac:chgData name="이재용(수학과)" userId="ef6e06e9-7b4b-4f55-bb7a-a670de8c0f75" providerId="ADAL" clId="{E3DCCE0C-FB82-8946-A074-064845045F07}" dt="2022-08-09T14:41:35.429" v="2728" actId="21"/>
          <ac:picMkLst>
            <pc:docMk/>
            <pc:sldMk cId="4065057600" sldId="570"/>
            <ac:picMk id="9" creationId="{3C075657-F604-96A6-FF24-9B19FC1EBD61}"/>
          </ac:picMkLst>
        </pc:picChg>
      </pc:sldChg>
      <pc:sldChg chg="modSp add mod">
        <pc:chgData name="이재용(수학과)" userId="ef6e06e9-7b4b-4f55-bb7a-a670de8c0f75" providerId="ADAL" clId="{E3DCCE0C-FB82-8946-A074-064845045F07}" dt="2022-08-09T15:45:55.388" v="3825" actId="113"/>
        <pc:sldMkLst>
          <pc:docMk/>
          <pc:sldMk cId="2075686752" sldId="571"/>
        </pc:sldMkLst>
        <pc:spChg chg="mod">
          <ac:chgData name="이재용(수학과)" userId="ef6e06e9-7b4b-4f55-bb7a-a670de8c0f75" providerId="ADAL" clId="{E3DCCE0C-FB82-8946-A074-064845045F07}" dt="2022-08-09T15:29:20.568" v="3363" actId="20577"/>
          <ac:spMkLst>
            <pc:docMk/>
            <pc:sldMk cId="2075686752" sldId="571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4:41:11.205" v="2726" actId="1076"/>
          <ac:spMkLst>
            <pc:docMk/>
            <pc:sldMk cId="2075686752" sldId="571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E3DCCE0C-FB82-8946-A074-064845045F07}" dt="2022-08-09T15:45:55.388" v="3825" actId="113"/>
          <ac:spMkLst>
            <pc:docMk/>
            <pc:sldMk cId="2075686752" sldId="571"/>
            <ac:spMk id="8" creationId="{81DA0592-05CD-1EA3-0D79-B7A3EB553F6C}"/>
          </ac:spMkLst>
        </pc:spChg>
      </pc:sldChg>
      <pc:sldChg chg="addSp delSp modSp add mod">
        <pc:chgData name="이재용(수학과)" userId="ef6e06e9-7b4b-4f55-bb7a-a670de8c0f75" providerId="ADAL" clId="{E3DCCE0C-FB82-8946-A074-064845045F07}" dt="2022-08-09T15:45:49.131" v="3824" actId="113"/>
        <pc:sldMkLst>
          <pc:docMk/>
          <pc:sldMk cId="1612090420" sldId="572"/>
        </pc:sldMkLst>
        <pc:spChg chg="mod">
          <ac:chgData name="이재용(수학과)" userId="ef6e06e9-7b4b-4f55-bb7a-a670de8c0f75" providerId="ADAL" clId="{E3DCCE0C-FB82-8946-A074-064845045F07}" dt="2022-08-09T15:29:25.734" v="3366" actId="20577"/>
          <ac:spMkLst>
            <pc:docMk/>
            <pc:sldMk cId="1612090420" sldId="572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E3DCCE0C-FB82-8946-A074-064845045F07}" dt="2022-08-09T14:41:39.794" v="2729" actId="478"/>
          <ac:spMkLst>
            <pc:docMk/>
            <pc:sldMk cId="1612090420" sldId="572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E3DCCE0C-FB82-8946-A074-064845045F07}" dt="2022-08-09T14:41:44.089" v="2732" actId="478"/>
          <ac:spMkLst>
            <pc:docMk/>
            <pc:sldMk cId="1612090420" sldId="572"/>
            <ac:spMk id="7" creationId="{14ACBEB3-E48F-A304-9648-FD6933E1A403}"/>
          </ac:spMkLst>
        </pc:spChg>
        <pc:spChg chg="mod">
          <ac:chgData name="이재용(수학과)" userId="ef6e06e9-7b4b-4f55-bb7a-a670de8c0f75" providerId="ADAL" clId="{E3DCCE0C-FB82-8946-A074-064845045F07}" dt="2022-08-09T15:45:49.131" v="3824" actId="113"/>
          <ac:spMkLst>
            <pc:docMk/>
            <pc:sldMk cId="1612090420" sldId="572"/>
            <ac:spMk id="8" creationId="{81DA0592-05CD-1EA3-0D79-B7A3EB553F6C}"/>
          </ac:spMkLst>
        </pc:spChg>
        <pc:spChg chg="add mod">
          <ac:chgData name="이재용(수학과)" userId="ef6e06e9-7b4b-4f55-bb7a-a670de8c0f75" providerId="ADAL" clId="{E3DCCE0C-FB82-8946-A074-064845045F07}" dt="2022-08-09T14:42:42.471" v="2756" actId="20577"/>
          <ac:spMkLst>
            <pc:docMk/>
            <pc:sldMk cId="1612090420" sldId="572"/>
            <ac:spMk id="14" creationId="{AE8B4271-CC27-C158-1994-3DD34573F76C}"/>
          </ac:spMkLst>
        </pc:spChg>
        <pc:spChg chg="add mod">
          <ac:chgData name="이재용(수학과)" userId="ef6e06e9-7b4b-4f55-bb7a-a670de8c0f75" providerId="ADAL" clId="{E3DCCE0C-FB82-8946-A074-064845045F07}" dt="2022-08-09T14:42:34.504" v="2749" actId="1076"/>
          <ac:spMkLst>
            <pc:docMk/>
            <pc:sldMk cId="1612090420" sldId="572"/>
            <ac:spMk id="16" creationId="{B79C8BC3-D370-1469-29EB-EFBB7BD82B50}"/>
          </ac:spMkLst>
        </pc:spChg>
        <pc:picChg chg="add del mod">
          <ac:chgData name="이재용(수학과)" userId="ef6e06e9-7b4b-4f55-bb7a-a670de8c0f75" providerId="ADAL" clId="{E3DCCE0C-FB82-8946-A074-064845045F07}" dt="2022-08-09T14:41:42.524" v="2731"/>
          <ac:picMkLst>
            <pc:docMk/>
            <pc:sldMk cId="1612090420" sldId="572"/>
            <ac:picMk id="9" creationId="{6620B017-BF17-2C20-ADBC-9AD74041C793}"/>
          </ac:picMkLst>
        </pc:picChg>
        <pc:picChg chg="add del mod">
          <ac:chgData name="이재용(수학과)" userId="ef6e06e9-7b4b-4f55-bb7a-a670de8c0f75" providerId="ADAL" clId="{E3DCCE0C-FB82-8946-A074-064845045F07}" dt="2022-08-09T14:41:42.524" v="2731"/>
          <ac:picMkLst>
            <pc:docMk/>
            <pc:sldMk cId="1612090420" sldId="572"/>
            <ac:picMk id="10" creationId="{1D233593-17DF-9B42-AD4B-4BB5F823C068}"/>
          </ac:picMkLst>
        </pc:picChg>
        <pc:picChg chg="add mod">
          <ac:chgData name="이재용(수학과)" userId="ef6e06e9-7b4b-4f55-bb7a-a670de8c0f75" providerId="ADAL" clId="{E3DCCE0C-FB82-8946-A074-064845045F07}" dt="2022-08-09T14:41:55.270" v="2739" actId="1076"/>
          <ac:picMkLst>
            <pc:docMk/>
            <pc:sldMk cId="1612090420" sldId="572"/>
            <ac:picMk id="11" creationId="{9D2DC099-E490-85BB-D363-81F9958F2A6A}"/>
          </ac:picMkLst>
        </pc:picChg>
        <pc:picChg chg="add mod">
          <ac:chgData name="이재용(수학과)" userId="ef6e06e9-7b4b-4f55-bb7a-a670de8c0f75" providerId="ADAL" clId="{E3DCCE0C-FB82-8946-A074-064845045F07}" dt="2022-08-09T14:41:57.455" v="2740" actId="1076"/>
          <ac:picMkLst>
            <pc:docMk/>
            <pc:sldMk cId="1612090420" sldId="572"/>
            <ac:picMk id="12" creationId="{7E477D06-2FD1-E174-DE14-1E1E84760595}"/>
          </ac:picMkLst>
        </pc:picChg>
      </pc:sldChg>
      <pc:sldChg chg="delSp modSp add mod ord">
        <pc:chgData name="이재용(수학과)" userId="ef6e06e9-7b4b-4f55-bb7a-a670de8c0f75" providerId="ADAL" clId="{E3DCCE0C-FB82-8946-A074-064845045F07}" dt="2022-08-09T15:45:36.555" v="3822"/>
        <pc:sldMkLst>
          <pc:docMk/>
          <pc:sldMk cId="427726404" sldId="573"/>
        </pc:sldMkLst>
        <pc:spChg chg="mod">
          <ac:chgData name="이재용(수학과)" userId="ef6e06e9-7b4b-4f55-bb7a-a670de8c0f75" providerId="ADAL" clId="{E3DCCE0C-FB82-8946-A074-064845045F07}" dt="2022-08-09T15:29:38.448" v="3372" actId="20577"/>
          <ac:spMkLst>
            <pc:docMk/>
            <pc:sldMk cId="427726404" sldId="573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5:11:54.684" v="3155" actId="14100"/>
          <ac:spMkLst>
            <pc:docMk/>
            <pc:sldMk cId="427726404" sldId="573"/>
            <ac:spMk id="4" creationId="{D8279177-AA17-D619-13E7-93E8B35ED797}"/>
          </ac:spMkLst>
        </pc:spChg>
        <pc:spChg chg="del">
          <ac:chgData name="이재용(수학과)" userId="ef6e06e9-7b4b-4f55-bb7a-a670de8c0f75" providerId="ADAL" clId="{E3DCCE0C-FB82-8946-A074-064845045F07}" dt="2022-08-09T14:48:36.617" v="2772" actId="478"/>
          <ac:spMkLst>
            <pc:docMk/>
            <pc:sldMk cId="427726404" sldId="573"/>
            <ac:spMk id="6" creationId="{D4833091-03D5-F479-0400-78ADD6A0B409}"/>
          </ac:spMkLst>
        </pc:spChg>
        <pc:spChg chg="mod">
          <ac:chgData name="이재용(수학과)" userId="ef6e06e9-7b4b-4f55-bb7a-a670de8c0f75" providerId="ADAL" clId="{E3DCCE0C-FB82-8946-A074-064845045F07}" dt="2022-08-09T15:45:36.555" v="3822"/>
          <ac:spMkLst>
            <pc:docMk/>
            <pc:sldMk cId="427726404" sldId="573"/>
            <ac:spMk id="12" creationId="{CCA9C3A7-4515-17A1-4D7A-A88AE82EF921}"/>
          </ac:spMkLst>
        </pc:spChg>
        <pc:picChg chg="del">
          <ac:chgData name="이재용(수학과)" userId="ef6e06e9-7b4b-4f55-bb7a-a670de8c0f75" providerId="ADAL" clId="{E3DCCE0C-FB82-8946-A074-064845045F07}" dt="2022-08-09T14:48:39.726" v="2773" actId="478"/>
          <ac:picMkLst>
            <pc:docMk/>
            <pc:sldMk cId="427726404" sldId="573"/>
            <ac:picMk id="7" creationId="{755279D7-1A9B-97AA-5C35-EF02B867C3DB}"/>
          </ac:picMkLst>
        </pc:picChg>
        <pc:picChg chg="del">
          <ac:chgData name="이재용(수학과)" userId="ef6e06e9-7b4b-4f55-bb7a-a670de8c0f75" providerId="ADAL" clId="{E3DCCE0C-FB82-8946-A074-064845045F07}" dt="2022-08-09T14:48:40.299" v="2774" actId="478"/>
          <ac:picMkLst>
            <pc:docMk/>
            <pc:sldMk cId="427726404" sldId="573"/>
            <ac:picMk id="9" creationId="{5CA67970-760A-8E88-FE4E-868059DF3CD3}"/>
          </ac:picMkLst>
        </pc:picChg>
        <pc:picChg chg="mod">
          <ac:chgData name="이재용(수학과)" userId="ef6e06e9-7b4b-4f55-bb7a-a670de8c0f75" providerId="ADAL" clId="{E3DCCE0C-FB82-8946-A074-064845045F07}" dt="2022-08-09T15:02:38.383" v="2910" actId="1076"/>
          <ac:picMkLst>
            <pc:docMk/>
            <pc:sldMk cId="427726404" sldId="573"/>
            <ac:picMk id="11" creationId="{8DE35DC3-DBDC-9848-A4AA-E3C8C3CB8D2F}"/>
          </ac:picMkLst>
        </pc:picChg>
      </pc:sldChg>
      <pc:sldChg chg="addSp delSp modSp add mod">
        <pc:chgData name="이재용(수학과)" userId="ef6e06e9-7b4b-4f55-bb7a-a670de8c0f75" providerId="ADAL" clId="{E3DCCE0C-FB82-8946-A074-064845045F07}" dt="2022-08-09T15:45:28.280" v="3819" actId="113"/>
        <pc:sldMkLst>
          <pc:docMk/>
          <pc:sldMk cId="47881307" sldId="574"/>
        </pc:sldMkLst>
        <pc:spChg chg="mod">
          <ac:chgData name="이재용(수학과)" userId="ef6e06e9-7b4b-4f55-bb7a-a670de8c0f75" providerId="ADAL" clId="{E3DCCE0C-FB82-8946-A074-064845045F07}" dt="2022-08-09T15:31:14.497" v="3375" actId="20577"/>
          <ac:spMkLst>
            <pc:docMk/>
            <pc:sldMk cId="47881307" sldId="574"/>
            <ac:spMk id="2" creationId="{B7B0A75E-243E-A44F-A6A7-2ABC8343045B}"/>
          </ac:spMkLst>
        </pc:spChg>
        <pc:spChg chg="mod">
          <ac:chgData name="이재용(수학과)" userId="ef6e06e9-7b4b-4f55-bb7a-a670de8c0f75" providerId="ADAL" clId="{E3DCCE0C-FB82-8946-A074-064845045F07}" dt="2022-08-09T15:40:09.633" v="3734" actId="20577"/>
          <ac:spMkLst>
            <pc:docMk/>
            <pc:sldMk cId="47881307" sldId="574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E3DCCE0C-FB82-8946-A074-064845045F07}" dt="2022-08-09T15:45:28.280" v="3819" actId="113"/>
          <ac:spMkLst>
            <pc:docMk/>
            <pc:sldMk cId="47881307" sldId="574"/>
            <ac:spMk id="12" creationId="{CCA9C3A7-4515-17A1-4D7A-A88AE82EF921}"/>
          </ac:spMkLst>
        </pc:spChg>
        <pc:picChg chg="add mod">
          <ac:chgData name="이재용(수학과)" userId="ef6e06e9-7b4b-4f55-bb7a-a670de8c0f75" providerId="ADAL" clId="{E3DCCE0C-FB82-8946-A074-064845045F07}" dt="2022-08-09T15:39:55.311" v="3732" actId="1076"/>
          <ac:picMkLst>
            <pc:docMk/>
            <pc:sldMk cId="47881307" sldId="574"/>
            <ac:picMk id="3" creationId="{83D857ED-EC08-8C6B-9717-5641EDDF6180}"/>
          </ac:picMkLst>
        </pc:picChg>
        <pc:picChg chg="del mod">
          <ac:chgData name="이재용(수학과)" userId="ef6e06e9-7b4b-4f55-bb7a-a670de8c0f75" providerId="ADAL" clId="{E3DCCE0C-FB82-8946-A074-064845045F07}" dt="2022-08-09T15:33:16.437" v="3378" actId="478"/>
          <ac:picMkLst>
            <pc:docMk/>
            <pc:sldMk cId="47881307" sldId="574"/>
            <ac:picMk id="11" creationId="{8DE35DC3-DBDC-9848-A4AA-E3C8C3CB8D2F}"/>
          </ac:picMkLst>
        </pc:picChg>
      </pc:sldChg>
      <pc:sldChg chg="addSp modSp add del mod">
        <pc:chgData name="이재용(수학과)" userId="ef6e06e9-7b4b-4f55-bb7a-a670de8c0f75" providerId="ADAL" clId="{E3DCCE0C-FB82-8946-A074-064845045F07}" dt="2022-08-09T15:07:22.698" v="3074" actId="2696"/>
        <pc:sldMkLst>
          <pc:docMk/>
          <pc:sldMk cId="1099233801" sldId="574"/>
        </pc:sldMkLst>
        <pc:spChg chg="add mod">
          <ac:chgData name="이재용(수학과)" userId="ef6e06e9-7b4b-4f55-bb7a-a670de8c0f75" providerId="ADAL" clId="{E3DCCE0C-FB82-8946-A074-064845045F07}" dt="2022-08-09T15:03:59.147" v="2959" actId="1076"/>
          <ac:spMkLst>
            <pc:docMk/>
            <pc:sldMk cId="1099233801" sldId="574"/>
            <ac:spMk id="5" creationId="{7CA0E74C-3F03-8F5F-D971-3957C7F23FC3}"/>
          </ac:spMkLst>
        </pc:spChg>
      </pc:sldChg>
      <pc:sldChg chg="addSp delSp modSp add mod">
        <pc:chgData name="이재용(수학과)" userId="ef6e06e9-7b4b-4f55-bb7a-a670de8c0f75" providerId="ADAL" clId="{E3DCCE0C-FB82-8946-A074-064845045F07}" dt="2022-08-09T15:46:42.666" v="3838" actId="1076"/>
        <pc:sldMkLst>
          <pc:docMk/>
          <pc:sldMk cId="1102334229" sldId="575"/>
        </pc:sldMkLst>
        <pc:spChg chg="del">
          <ac:chgData name="이재용(수학과)" userId="ef6e06e9-7b4b-4f55-bb7a-a670de8c0f75" providerId="ADAL" clId="{E3DCCE0C-FB82-8946-A074-064845045F07}" dt="2022-08-09T15:43:25.318" v="3752" actId="478"/>
          <ac:spMkLst>
            <pc:docMk/>
            <pc:sldMk cId="1102334229" sldId="575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E3DCCE0C-FB82-8946-A074-064845045F07}" dt="2022-08-09T15:43:29.815" v="3755" actId="478"/>
          <ac:spMkLst>
            <pc:docMk/>
            <pc:sldMk cId="1102334229" sldId="575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E3DCCE0C-FB82-8946-A074-064845045F07}" dt="2022-08-09T15:43:27.054" v="3754" actId="478"/>
          <ac:spMkLst>
            <pc:docMk/>
            <pc:sldMk cId="1102334229" sldId="575"/>
            <ac:spMk id="6" creationId="{582A442D-3E3B-8860-983C-0E604F811C2A}"/>
          </ac:spMkLst>
        </pc:spChg>
        <pc:spChg chg="add mod">
          <ac:chgData name="이재용(수학과)" userId="ef6e06e9-7b4b-4f55-bb7a-a670de8c0f75" providerId="ADAL" clId="{E3DCCE0C-FB82-8946-A074-064845045F07}" dt="2022-08-09T15:46:42.666" v="3838" actId="1076"/>
          <ac:spMkLst>
            <pc:docMk/>
            <pc:sldMk cId="1102334229" sldId="575"/>
            <ac:spMk id="8" creationId="{A5C408E6-3EC0-5156-4C25-BC657B2E5649}"/>
          </ac:spMkLst>
        </pc:spChg>
        <pc:spChg chg="del mod">
          <ac:chgData name="이재용(수학과)" userId="ef6e06e9-7b4b-4f55-bb7a-a670de8c0f75" providerId="ADAL" clId="{E3DCCE0C-FB82-8946-A074-064845045F07}" dt="2022-08-09T15:44:05.286" v="3788"/>
          <ac:spMkLst>
            <pc:docMk/>
            <pc:sldMk cId="1102334229" sldId="575"/>
            <ac:spMk id="12" creationId="{CCA9C3A7-4515-17A1-4D7A-A88AE82EF921}"/>
          </ac:spMkLst>
        </pc:spChg>
        <pc:picChg chg="del">
          <ac:chgData name="이재용(수학과)" userId="ef6e06e9-7b4b-4f55-bb7a-a670de8c0f75" providerId="ADAL" clId="{E3DCCE0C-FB82-8946-A074-064845045F07}" dt="2022-08-09T15:43:32.603" v="3756" actId="478"/>
          <ac:picMkLst>
            <pc:docMk/>
            <pc:sldMk cId="1102334229" sldId="575"/>
            <ac:picMk id="3" creationId="{83D857ED-EC08-8C6B-9717-5641EDDF6180}"/>
          </ac:picMkLst>
        </pc:picChg>
      </pc:sldChg>
    </pc:docChg>
  </pc:docChgLst>
  <pc:docChgLst>
    <pc:chgData name="이재용(수학과)" userId="ef6e06e9-7b4b-4f55-bb7a-a670de8c0f75" providerId="ADAL" clId="{36D696C1-3F87-BC4E-8FCE-8B1840B678C5}"/>
    <pc:docChg chg="modSld">
      <pc:chgData name="이재용(수학과)" userId="ef6e06e9-7b4b-4f55-bb7a-a670de8c0f75" providerId="ADAL" clId="{36D696C1-3F87-BC4E-8FCE-8B1840B678C5}" dt="2022-09-01T01:49:04.004" v="2" actId="1036"/>
      <pc:docMkLst>
        <pc:docMk/>
      </pc:docMkLst>
      <pc:sldChg chg="addSp delSp modSp mod">
        <pc:chgData name="이재용(수학과)" userId="ef6e06e9-7b4b-4f55-bb7a-a670de8c0f75" providerId="ADAL" clId="{36D696C1-3F87-BC4E-8FCE-8B1840B678C5}" dt="2022-09-01T01:49:04.004" v="2" actId="1036"/>
        <pc:sldMkLst>
          <pc:docMk/>
          <pc:sldMk cId="464286993" sldId="536"/>
        </pc:sldMkLst>
        <pc:spChg chg="add del mod">
          <ac:chgData name="이재용(수학과)" userId="ef6e06e9-7b4b-4f55-bb7a-a670de8c0f75" providerId="ADAL" clId="{36D696C1-3F87-BC4E-8FCE-8B1840B678C5}" dt="2022-09-01T01:48:46.190" v="1"/>
          <ac:spMkLst>
            <pc:docMk/>
            <pc:sldMk cId="464286993" sldId="536"/>
            <ac:spMk id="4" creationId="{AAC8D5A5-F417-F209-4E9B-49FFE6A626BB}"/>
          </ac:spMkLst>
        </pc:spChg>
        <pc:spChg chg="mod">
          <ac:chgData name="이재용(수학과)" userId="ef6e06e9-7b4b-4f55-bb7a-a670de8c0f75" providerId="ADAL" clId="{36D696C1-3F87-BC4E-8FCE-8B1840B678C5}" dt="2022-09-01T01:49:04.004" v="2" actId="1036"/>
          <ac:spMkLst>
            <pc:docMk/>
            <pc:sldMk cId="464286993" sldId="536"/>
            <ac:spMk id="11" creationId="{890285E0-9704-67B7-906A-D4973D572C43}"/>
          </ac:spMkLst>
        </pc:spChg>
      </pc:sldChg>
    </pc:docChg>
  </pc:docChgLst>
  <pc:docChgLst>
    <pc:chgData name="이재용(수학과)" userId="ef6e06e9-7b4b-4f55-bb7a-a670de8c0f75" providerId="ADAL" clId="{2BCFECD3-C67F-3144-BFED-C478835CE171}"/>
    <pc:docChg chg="undo custSel addSld delSld modSld">
      <pc:chgData name="이재용(수학과)" userId="ef6e06e9-7b4b-4f55-bb7a-a670de8c0f75" providerId="ADAL" clId="{2BCFECD3-C67F-3144-BFED-C478835CE171}" dt="2022-10-06T11:53:03.235" v="729"/>
      <pc:docMkLst>
        <pc:docMk/>
      </pc:docMkLst>
      <pc:sldChg chg="modSp mod">
        <pc:chgData name="이재용(수학과)" userId="ef6e06e9-7b4b-4f55-bb7a-a670de8c0f75" providerId="ADAL" clId="{2BCFECD3-C67F-3144-BFED-C478835CE171}" dt="2022-10-06T10:28:37.653" v="29" actId="255"/>
        <pc:sldMkLst>
          <pc:docMk/>
          <pc:sldMk cId="1012087904" sldId="445"/>
        </pc:sldMkLst>
        <pc:spChg chg="mod">
          <ac:chgData name="이재용(수학과)" userId="ef6e06e9-7b4b-4f55-bb7a-a670de8c0f75" providerId="ADAL" clId="{2BCFECD3-C67F-3144-BFED-C478835CE171}" dt="2022-10-06T10:28:37.653" v="29" actId="255"/>
          <ac:spMkLst>
            <pc:docMk/>
            <pc:sldMk cId="1012087904" sldId="445"/>
            <ac:spMk id="3" creationId="{87D308FA-EC98-054E-925E-23FCD578142A}"/>
          </ac:spMkLst>
        </pc:spChg>
        <pc:picChg chg="mod">
          <ac:chgData name="이재용(수학과)" userId="ef6e06e9-7b4b-4f55-bb7a-a670de8c0f75" providerId="ADAL" clId="{2BCFECD3-C67F-3144-BFED-C478835CE171}" dt="2022-10-06T10:28:27.951" v="28" actId="1076"/>
          <ac:picMkLst>
            <pc:docMk/>
            <pc:sldMk cId="1012087904" sldId="445"/>
            <ac:picMk id="1026" creationId="{710595BA-7654-D27F-E6BC-87AB1688089C}"/>
          </ac:picMkLst>
        </pc:picChg>
      </pc:sldChg>
      <pc:sldChg chg="modSp mod">
        <pc:chgData name="이재용(수학과)" userId="ef6e06e9-7b4b-4f55-bb7a-a670de8c0f75" providerId="ADAL" clId="{2BCFECD3-C67F-3144-BFED-C478835CE171}" dt="2022-10-06T10:29:41.965" v="42" actId="20577"/>
        <pc:sldMkLst>
          <pc:docMk/>
          <pc:sldMk cId="4071961314" sldId="470"/>
        </pc:sldMkLst>
        <pc:spChg chg="mod">
          <ac:chgData name="이재용(수학과)" userId="ef6e06e9-7b4b-4f55-bb7a-a670de8c0f75" providerId="ADAL" clId="{2BCFECD3-C67F-3144-BFED-C478835CE171}" dt="2022-10-06T10:29:41.965" v="42" actId="20577"/>
          <ac:spMkLst>
            <pc:docMk/>
            <pc:sldMk cId="4071961314" sldId="470"/>
            <ac:spMk id="3" creationId="{6E2C2703-EE0A-AD4E-8C60-23891DD8C015}"/>
          </ac:spMkLst>
        </pc:spChg>
      </pc:sldChg>
      <pc:sldChg chg="addSp delSp modSp mod">
        <pc:chgData name="이재용(수학과)" userId="ef6e06e9-7b4b-4f55-bb7a-a670de8c0f75" providerId="ADAL" clId="{2BCFECD3-C67F-3144-BFED-C478835CE171}" dt="2022-10-06T11:03:55.735" v="230" actId="478"/>
        <pc:sldMkLst>
          <pc:docMk/>
          <pc:sldMk cId="2178533020" sldId="512"/>
        </pc:sldMkLst>
        <pc:spChg chg="mod">
          <ac:chgData name="이재용(수학과)" userId="ef6e06e9-7b4b-4f55-bb7a-a670de8c0f75" providerId="ADAL" clId="{2BCFECD3-C67F-3144-BFED-C478835CE171}" dt="2022-10-06T11:02:20.842" v="193" actId="404"/>
          <ac:spMkLst>
            <pc:docMk/>
            <pc:sldMk cId="2178533020" sldId="512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2BCFECD3-C67F-3144-BFED-C478835CE171}" dt="2022-10-06T10:53:32.393" v="107" actId="1076"/>
          <ac:spMkLst>
            <pc:docMk/>
            <pc:sldMk cId="2178533020" sldId="512"/>
            <ac:spMk id="6" creationId="{64843246-688D-E534-1104-617852585F87}"/>
          </ac:spMkLst>
        </pc:spChg>
        <pc:spChg chg="mod">
          <ac:chgData name="이재용(수학과)" userId="ef6e06e9-7b4b-4f55-bb7a-a670de8c0f75" providerId="ADAL" clId="{2BCFECD3-C67F-3144-BFED-C478835CE171}" dt="2022-10-06T10:53:16.930" v="100" actId="14100"/>
          <ac:spMkLst>
            <pc:docMk/>
            <pc:sldMk cId="2178533020" sldId="512"/>
            <ac:spMk id="8" creationId="{575B621B-AA40-4625-F200-3E8326994F69}"/>
          </ac:spMkLst>
        </pc:spChg>
        <pc:spChg chg="del mod">
          <ac:chgData name="이재용(수학과)" userId="ef6e06e9-7b4b-4f55-bb7a-a670de8c0f75" providerId="ADAL" clId="{2BCFECD3-C67F-3144-BFED-C478835CE171}" dt="2022-10-06T11:03:55.103" v="229" actId="478"/>
          <ac:spMkLst>
            <pc:docMk/>
            <pc:sldMk cId="2178533020" sldId="512"/>
            <ac:spMk id="11" creationId="{A0C67A19-841C-D486-50DC-CE22B3470154}"/>
          </ac:spMkLst>
        </pc:spChg>
        <pc:spChg chg="del mod">
          <ac:chgData name="이재용(수학과)" userId="ef6e06e9-7b4b-4f55-bb7a-a670de8c0f75" providerId="ADAL" clId="{2BCFECD3-C67F-3144-BFED-C478835CE171}" dt="2022-10-06T11:03:55.735" v="230" actId="478"/>
          <ac:spMkLst>
            <pc:docMk/>
            <pc:sldMk cId="2178533020" sldId="512"/>
            <ac:spMk id="12" creationId="{72211E1D-842A-364A-9553-2868A05BA2D5}"/>
          </ac:spMkLst>
        </pc:spChg>
        <pc:picChg chg="del mod">
          <ac:chgData name="이재용(수학과)" userId="ef6e06e9-7b4b-4f55-bb7a-a670de8c0f75" providerId="ADAL" clId="{2BCFECD3-C67F-3144-BFED-C478835CE171}" dt="2022-10-06T11:03:51.506" v="228" actId="478"/>
          <ac:picMkLst>
            <pc:docMk/>
            <pc:sldMk cId="2178533020" sldId="512"/>
            <ac:picMk id="3" creationId="{E24C7E23-E679-AC4F-AA5A-BCDEF70C8D3B}"/>
          </ac:picMkLst>
        </pc:picChg>
      </pc:sldChg>
      <pc:sldChg chg="modSp mod modNotesTx">
        <pc:chgData name="이재용(수학과)" userId="ef6e06e9-7b4b-4f55-bb7a-a670de8c0f75" providerId="ADAL" clId="{2BCFECD3-C67F-3144-BFED-C478835CE171}" dt="2022-10-06T10:42:31.483" v="56" actId="20577"/>
        <pc:sldMkLst>
          <pc:docMk/>
          <pc:sldMk cId="744450686" sldId="530"/>
        </pc:sldMkLst>
        <pc:spChg chg="mod">
          <ac:chgData name="이재용(수학과)" userId="ef6e06e9-7b4b-4f55-bb7a-a670de8c0f75" providerId="ADAL" clId="{2BCFECD3-C67F-3144-BFED-C478835CE171}" dt="2022-10-06T09:58:15.980" v="9" actId="20577"/>
          <ac:spMkLst>
            <pc:docMk/>
            <pc:sldMk cId="744450686" sldId="530"/>
            <ac:spMk id="2" creationId="{B7B0A75E-243E-A44F-A6A7-2ABC8343045B}"/>
          </ac:spMkLst>
        </pc:spChg>
      </pc:sldChg>
      <pc:sldChg chg="modSp mod">
        <pc:chgData name="이재용(수학과)" userId="ef6e06e9-7b4b-4f55-bb7a-a670de8c0f75" providerId="ADAL" clId="{2BCFECD3-C67F-3144-BFED-C478835CE171}" dt="2022-10-06T10:42:01.278" v="55" actId="14100"/>
        <pc:sldMkLst>
          <pc:docMk/>
          <pc:sldMk cId="2008809793" sldId="533"/>
        </pc:sldMkLst>
        <pc:cxnChg chg="mod">
          <ac:chgData name="이재용(수학과)" userId="ef6e06e9-7b4b-4f55-bb7a-a670de8c0f75" providerId="ADAL" clId="{2BCFECD3-C67F-3144-BFED-C478835CE171}" dt="2022-10-06T10:42:01.278" v="55" actId="14100"/>
          <ac:cxnSpMkLst>
            <pc:docMk/>
            <pc:sldMk cId="2008809793" sldId="533"/>
            <ac:cxnSpMk id="50" creationId="{D36E9A20-EDEA-32C8-3B2D-5B0ADE935457}"/>
          </ac:cxnSpMkLst>
        </pc:cxnChg>
      </pc:sldChg>
      <pc:sldChg chg="addSp delSp modSp add mod modNotesTx">
        <pc:chgData name="이재용(수학과)" userId="ef6e06e9-7b4b-4f55-bb7a-a670de8c0f75" providerId="ADAL" clId="{2BCFECD3-C67F-3144-BFED-C478835CE171}" dt="2022-10-06T11:22:09.203" v="451" actId="20577"/>
        <pc:sldMkLst>
          <pc:docMk/>
          <pc:sldMk cId="2188284687" sldId="534"/>
        </pc:sldMkLst>
        <pc:spChg chg="mod">
          <ac:chgData name="이재용(수학과)" userId="ef6e06e9-7b4b-4f55-bb7a-a670de8c0f75" providerId="ADAL" clId="{2BCFECD3-C67F-3144-BFED-C478835CE171}" dt="2022-10-06T11:02:33.697" v="217" actId="20577"/>
          <ac:spMkLst>
            <pc:docMk/>
            <pc:sldMk cId="2188284687" sldId="534"/>
            <ac:spMk id="2" creationId="{B7B0A75E-243E-A44F-A6A7-2ABC8343045B}"/>
          </ac:spMkLst>
        </pc:spChg>
        <pc:spChg chg="add mod">
          <ac:chgData name="이재용(수학과)" userId="ef6e06e9-7b4b-4f55-bb7a-a670de8c0f75" providerId="ADAL" clId="{2BCFECD3-C67F-3144-BFED-C478835CE171}" dt="2022-10-06T11:00:45.880" v="116"/>
          <ac:spMkLst>
            <pc:docMk/>
            <pc:sldMk cId="2188284687" sldId="534"/>
            <ac:spMk id="3" creationId="{47194337-8207-16CF-356D-B4E297B8CDD5}"/>
          </ac:spMkLst>
        </pc:spChg>
        <pc:spChg chg="add del mod">
          <ac:chgData name="이재용(수학과)" userId="ef6e06e9-7b4b-4f55-bb7a-a670de8c0f75" providerId="ADAL" clId="{2BCFECD3-C67F-3144-BFED-C478835CE171}" dt="2022-10-06T11:04:58.357" v="235" actId="478"/>
          <ac:spMkLst>
            <pc:docMk/>
            <pc:sldMk cId="2188284687" sldId="534"/>
            <ac:spMk id="6" creationId="{81865A51-17AD-A890-59AF-B3F2D24D06AC}"/>
          </ac:spMkLst>
        </pc:spChg>
        <pc:spChg chg="add mod">
          <ac:chgData name="이재용(수학과)" userId="ef6e06e9-7b4b-4f55-bb7a-a670de8c0f75" providerId="ADAL" clId="{2BCFECD3-C67F-3144-BFED-C478835CE171}" dt="2022-10-06T11:12:38.475" v="302"/>
          <ac:spMkLst>
            <pc:docMk/>
            <pc:sldMk cId="2188284687" sldId="534"/>
            <ac:spMk id="7" creationId="{3CBFD287-EE72-CCFB-F247-676A5FC14A2E}"/>
          </ac:spMkLst>
        </pc:spChg>
        <pc:spChg chg="del">
          <ac:chgData name="이재용(수학과)" userId="ef6e06e9-7b4b-4f55-bb7a-a670de8c0f75" providerId="ADAL" clId="{2BCFECD3-C67F-3144-BFED-C478835CE171}" dt="2022-10-06T11:04:56.588" v="234" actId="478"/>
          <ac:spMkLst>
            <pc:docMk/>
            <pc:sldMk cId="2188284687" sldId="534"/>
            <ac:spMk id="8" creationId="{475AFBA4-6322-F573-B690-A0980B4A1CE1}"/>
          </ac:spMkLst>
        </pc:spChg>
        <pc:spChg chg="mod">
          <ac:chgData name="이재용(수학과)" userId="ef6e06e9-7b4b-4f55-bb7a-a670de8c0f75" providerId="ADAL" clId="{2BCFECD3-C67F-3144-BFED-C478835CE171}" dt="2022-10-06T11:01:11.828" v="119" actId="1036"/>
          <ac:spMkLst>
            <pc:docMk/>
            <pc:sldMk cId="2188284687" sldId="534"/>
            <ac:spMk id="16" creationId="{45EADE36-DAE4-E2A4-EF36-2225CA514604}"/>
          </ac:spMkLst>
        </pc:spChg>
        <pc:spChg chg="del">
          <ac:chgData name="이재용(수학과)" userId="ef6e06e9-7b4b-4f55-bb7a-a670de8c0f75" providerId="ADAL" clId="{2BCFECD3-C67F-3144-BFED-C478835CE171}" dt="2022-10-06T11:04:59.847" v="236" actId="478"/>
          <ac:spMkLst>
            <pc:docMk/>
            <pc:sldMk cId="2188284687" sldId="534"/>
            <ac:spMk id="19" creationId="{016F105F-F2E7-8F23-1353-DD8842BDE7D4}"/>
          </ac:spMkLst>
        </pc:spChg>
        <pc:spChg chg="del">
          <ac:chgData name="이재용(수학과)" userId="ef6e06e9-7b4b-4f55-bb7a-a670de8c0f75" providerId="ADAL" clId="{2BCFECD3-C67F-3144-BFED-C478835CE171}" dt="2022-10-06T11:05:01.363" v="237" actId="478"/>
          <ac:spMkLst>
            <pc:docMk/>
            <pc:sldMk cId="2188284687" sldId="534"/>
            <ac:spMk id="20" creationId="{ED42A97F-E0E8-B67B-EE32-4C74AF30317D}"/>
          </ac:spMkLst>
        </pc:spChg>
        <pc:spChg chg="del">
          <ac:chgData name="이재용(수학과)" userId="ef6e06e9-7b4b-4f55-bb7a-a670de8c0f75" providerId="ADAL" clId="{2BCFECD3-C67F-3144-BFED-C478835CE171}" dt="2022-10-06T11:12:37.872" v="301" actId="478"/>
          <ac:spMkLst>
            <pc:docMk/>
            <pc:sldMk cId="2188284687" sldId="534"/>
            <ac:spMk id="22" creationId="{91D4236E-C58C-79BC-C576-962ECD4B82CB}"/>
          </ac:spMkLst>
        </pc:spChg>
        <pc:picChg chg="del">
          <ac:chgData name="이재용(수학과)" userId="ef6e06e9-7b4b-4f55-bb7a-a670de8c0f75" providerId="ADAL" clId="{2BCFECD3-C67F-3144-BFED-C478835CE171}" dt="2022-10-06T11:05:02.208" v="238" actId="478"/>
          <ac:picMkLst>
            <pc:docMk/>
            <pc:sldMk cId="2188284687" sldId="534"/>
            <ac:picMk id="4" creationId="{5AEA1123-E41E-6105-C1D4-5CC810513F48}"/>
          </ac:picMkLst>
        </pc:picChg>
        <pc:picChg chg="del">
          <ac:chgData name="이재용(수학과)" userId="ef6e06e9-7b4b-4f55-bb7a-a670de8c0f75" providerId="ADAL" clId="{2BCFECD3-C67F-3144-BFED-C478835CE171}" dt="2022-10-06T11:05:02.805" v="239" actId="478"/>
          <ac:picMkLst>
            <pc:docMk/>
            <pc:sldMk cId="2188284687" sldId="534"/>
            <ac:picMk id="21" creationId="{B537970A-6CBD-A842-84C5-4CC591B7A792}"/>
          </ac:picMkLst>
        </pc:picChg>
      </pc:sldChg>
      <pc:sldChg chg="addSp modSp mod">
        <pc:chgData name="이재용(수학과)" userId="ef6e06e9-7b4b-4f55-bb7a-a670de8c0f75" providerId="ADAL" clId="{2BCFECD3-C67F-3144-BFED-C478835CE171}" dt="2022-10-06T11:27:09.833" v="482" actId="1076"/>
        <pc:sldMkLst>
          <pc:docMk/>
          <pc:sldMk cId="514773666" sldId="542"/>
        </pc:sldMkLst>
        <pc:spChg chg="add mod">
          <ac:chgData name="이재용(수학과)" userId="ef6e06e9-7b4b-4f55-bb7a-a670de8c0f75" providerId="ADAL" clId="{2BCFECD3-C67F-3144-BFED-C478835CE171}" dt="2022-10-06T11:27:07.986" v="481" actId="14100"/>
          <ac:spMkLst>
            <pc:docMk/>
            <pc:sldMk cId="514773666" sldId="542"/>
            <ac:spMk id="4" creationId="{3F051C92-609C-D197-1C85-A45D1DF784A4}"/>
          </ac:spMkLst>
        </pc:spChg>
        <pc:picChg chg="mod">
          <ac:chgData name="이재용(수학과)" userId="ef6e06e9-7b4b-4f55-bb7a-a670de8c0f75" providerId="ADAL" clId="{2BCFECD3-C67F-3144-BFED-C478835CE171}" dt="2022-10-06T11:27:09.833" v="482" actId="1076"/>
          <ac:picMkLst>
            <pc:docMk/>
            <pc:sldMk cId="514773666" sldId="542"/>
            <ac:picMk id="1026" creationId="{D254D7AB-DDCD-7B16-C066-E2D2C95CA207}"/>
          </ac:picMkLst>
        </pc:picChg>
      </pc:sldChg>
      <pc:sldChg chg="addSp delSp modSp mod">
        <pc:chgData name="이재용(수학과)" userId="ef6e06e9-7b4b-4f55-bb7a-a670de8c0f75" providerId="ADAL" clId="{2BCFECD3-C67F-3144-BFED-C478835CE171}" dt="2022-10-06T10:45:01.497" v="58"/>
        <pc:sldMkLst>
          <pc:docMk/>
          <pc:sldMk cId="64797663" sldId="545"/>
        </pc:sldMkLst>
        <pc:spChg chg="del">
          <ac:chgData name="이재용(수학과)" userId="ef6e06e9-7b4b-4f55-bb7a-a670de8c0f75" providerId="ADAL" clId="{2BCFECD3-C67F-3144-BFED-C478835CE171}" dt="2022-10-06T10:45:00.973" v="57" actId="478"/>
          <ac:spMkLst>
            <pc:docMk/>
            <pc:sldMk cId="64797663" sldId="545"/>
            <ac:spMk id="4" creationId="{B6E924D4-4F68-FDF0-ED34-BF0EAD0EDF11}"/>
          </ac:spMkLst>
        </pc:spChg>
        <pc:spChg chg="add mod">
          <ac:chgData name="이재용(수학과)" userId="ef6e06e9-7b4b-4f55-bb7a-a670de8c0f75" providerId="ADAL" clId="{2BCFECD3-C67F-3144-BFED-C478835CE171}" dt="2022-10-06T10:45:01.497" v="58"/>
          <ac:spMkLst>
            <pc:docMk/>
            <pc:sldMk cId="64797663" sldId="545"/>
            <ac:spMk id="6" creationId="{EBF1DA43-E724-79EA-7252-7152E99448C4}"/>
          </ac:spMkLst>
        </pc:spChg>
      </pc:sldChg>
      <pc:sldChg chg="addSp delSp modSp mod">
        <pc:chgData name="이재용(수학과)" userId="ef6e06e9-7b4b-4f55-bb7a-a670de8c0f75" providerId="ADAL" clId="{2BCFECD3-C67F-3144-BFED-C478835CE171}" dt="2022-10-06T11:48:20.133" v="702" actId="1076"/>
        <pc:sldMkLst>
          <pc:docMk/>
          <pc:sldMk cId="3843379863" sldId="550"/>
        </pc:sldMkLst>
        <pc:spChg chg="mod">
          <ac:chgData name="이재용(수학과)" userId="ef6e06e9-7b4b-4f55-bb7a-a670de8c0f75" providerId="ADAL" clId="{2BCFECD3-C67F-3144-BFED-C478835CE171}" dt="2022-10-06T11:36:10.818" v="582" actId="20577"/>
          <ac:spMkLst>
            <pc:docMk/>
            <pc:sldMk cId="3843379863" sldId="550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2BCFECD3-C67F-3144-BFED-C478835CE171}" dt="2022-10-06T11:36:37.272" v="584" actId="478"/>
          <ac:spMkLst>
            <pc:docMk/>
            <pc:sldMk cId="3843379863" sldId="550"/>
            <ac:spMk id="3" creationId="{2A0104D3-6B7F-B09F-CF81-D31A5F4E3031}"/>
          </ac:spMkLst>
        </pc:spChg>
        <pc:spChg chg="add mod">
          <ac:chgData name="이재용(수학과)" userId="ef6e06e9-7b4b-4f55-bb7a-a670de8c0f75" providerId="ADAL" clId="{2BCFECD3-C67F-3144-BFED-C478835CE171}" dt="2022-10-06T11:43:59.808" v="644" actId="1036"/>
          <ac:spMkLst>
            <pc:docMk/>
            <pc:sldMk cId="3843379863" sldId="550"/>
            <ac:spMk id="5" creationId="{E5AC1A3F-581E-6565-C603-FA41364FC023}"/>
          </ac:spMkLst>
        </pc:spChg>
        <pc:spChg chg="del mod">
          <ac:chgData name="이재용(수학과)" userId="ef6e06e9-7b4b-4f55-bb7a-a670de8c0f75" providerId="ADAL" clId="{2BCFECD3-C67F-3144-BFED-C478835CE171}" dt="2022-10-06T11:43:26.930" v="637" actId="478"/>
          <ac:spMkLst>
            <pc:docMk/>
            <pc:sldMk cId="3843379863" sldId="550"/>
            <ac:spMk id="6" creationId="{303F35FE-D11A-F70B-B4D5-528C1FEC9D1E}"/>
          </ac:spMkLst>
        </pc:spChg>
        <pc:spChg chg="add del mod">
          <ac:chgData name="이재용(수학과)" userId="ef6e06e9-7b4b-4f55-bb7a-a670de8c0f75" providerId="ADAL" clId="{2BCFECD3-C67F-3144-BFED-C478835CE171}" dt="2022-10-06T11:45:51.765" v="689"/>
          <ac:spMkLst>
            <pc:docMk/>
            <pc:sldMk cId="3843379863" sldId="550"/>
            <ac:spMk id="7" creationId="{D673968D-CD35-E554-4449-CB7B5E2BC395}"/>
          </ac:spMkLst>
        </pc:spChg>
        <pc:spChg chg="mod">
          <ac:chgData name="이재용(수학과)" userId="ef6e06e9-7b4b-4f55-bb7a-a670de8c0f75" providerId="ADAL" clId="{2BCFECD3-C67F-3144-BFED-C478835CE171}" dt="2022-10-06T11:48:18.783" v="701" actId="1076"/>
          <ac:spMkLst>
            <pc:docMk/>
            <pc:sldMk cId="3843379863" sldId="550"/>
            <ac:spMk id="8" creationId="{64E85B60-B63B-E4DA-B984-BEE642B4E227}"/>
          </ac:spMkLst>
        </pc:spChg>
        <pc:spChg chg="add del mod">
          <ac:chgData name="이재용(수학과)" userId="ef6e06e9-7b4b-4f55-bb7a-a670de8c0f75" providerId="ADAL" clId="{2BCFECD3-C67F-3144-BFED-C478835CE171}" dt="2022-10-06T11:45:43.598" v="686" actId="478"/>
          <ac:spMkLst>
            <pc:docMk/>
            <pc:sldMk cId="3843379863" sldId="550"/>
            <ac:spMk id="11" creationId="{235EA417-80F8-52C8-5F91-40067F422370}"/>
          </ac:spMkLst>
        </pc:spChg>
        <pc:picChg chg="add mod">
          <ac:chgData name="이재용(수학과)" userId="ef6e06e9-7b4b-4f55-bb7a-a670de8c0f75" providerId="ADAL" clId="{2BCFECD3-C67F-3144-BFED-C478835CE171}" dt="2022-10-06T11:48:20.133" v="702" actId="1076"/>
          <ac:picMkLst>
            <pc:docMk/>
            <pc:sldMk cId="3843379863" sldId="550"/>
            <ac:picMk id="4" creationId="{EE0C6B2F-D3C6-CA53-0751-D31842374B3F}"/>
          </ac:picMkLst>
        </pc:picChg>
        <pc:picChg chg="del">
          <ac:chgData name="이재용(수학과)" userId="ef6e06e9-7b4b-4f55-bb7a-a670de8c0f75" providerId="ADAL" clId="{2BCFECD3-C67F-3144-BFED-C478835CE171}" dt="2022-10-06T11:40:45.969" v="606" actId="478"/>
          <ac:picMkLst>
            <pc:docMk/>
            <pc:sldMk cId="3843379863" sldId="550"/>
            <ac:picMk id="9" creationId="{605DD0CA-9517-565D-4A9B-A86A36E7DA7D}"/>
          </ac:picMkLst>
        </pc:picChg>
      </pc:sldChg>
      <pc:sldChg chg="add">
        <pc:chgData name="이재용(수학과)" userId="ef6e06e9-7b4b-4f55-bb7a-a670de8c0f75" providerId="ADAL" clId="{2BCFECD3-C67F-3144-BFED-C478835CE171}" dt="2022-10-06T11:49:25.340" v="704"/>
        <pc:sldMkLst>
          <pc:docMk/>
          <pc:sldMk cId="509419160" sldId="551"/>
        </pc:sldMkLst>
      </pc:sldChg>
      <pc:sldChg chg="del">
        <pc:chgData name="이재용(수학과)" userId="ef6e06e9-7b4b-4f55-bb7a-a670de8c0f75" providerId="ADAL" clId="{2BCFECD3-C67F-3144-BFED-C478835CE171}" dt="2022-10-06T11:49:20.033" v="703" actId="2696"/>
        <pc:sldMkLst>
          <pc:docMk/>
          <pc:sldMk cId="4091879923" sldId="551"/>
        </pc:sldMkLst>
      </pc:sldChg>
      <pc:sldChg chg="add">
        <pc:chgData name="이재용(수학과)" userId="ef6e06e9-7b4b-4f55-bb7a-a670de8c0f75" providerId="ADAL" clId="{2BCFECD3-C67F-3144-BFED-C478835CE171}" dt="2022-10-06T11:49:25.340" v="704"/>
        <pc:sldMkLst>
          <pc:docMk/>
          <pc:sldMk cId="2436809783" sldId="558"/>
        </pc:sldMkLst>
      </pc:sldChg>
      <pc:sldChg chg="del">
        <pc:chgData name="이재용(수학과)" userId="ef6e06e9-7b4b-4f55-bb7a-a670de8c0f75" providerId="ADAL" clId="{2BCFECD3-C67F-3144-BFED-C478835CE171}" dt="2022-10-06T11:49:20.033" v="703" actId="2696"/>
        <pc:sldMkLst>
          <pc:docMk/>
          <pc:sldMk cId="2707553460" sldId="558"/>
        </pc:sldMkLst>
      </pc:sldChg>
      <pc:sldChg chg="add">
        <pc:chgData name="이재용(수학과)" userId="ef6e06e9-7b4b-4f55-bb7a-a670de8c0f75" providerId="ADAL" clId="{2BCFECD3-C67F-3144-BFED-C478835CE171}" dt="2022-10-06T11:49:25.340" v="704"/>
        <pc:sldMkLst>
          <pc:docMk/>
          <pc:sldMk cId="2550344827" sldId="562"/>
        </pc:sldMkLst>
      </pc:sldChg>
      <pc:sldChg chg="del">
        <pc:chgData name="이재용(수학과)" userId="ef6e06e9-7b4b-4f55-bb7a-a670de8c0f75" providerId="ADAL" clId="{2BCFECD3-C67F-3144-BFED-C478835CE171}" dt="2022-10-06T11:49:20.033" v="703" actId="2696"/>
        <pc:sldMkLst>
          <pc:docMk/>
          <pc:sldMk cId="4192558217" sldId="562"/>
        </pc:sldMkLst>
      </pc:sldChg>
      <pc:sldChg chg="modSp mod">
        <pc:chgData name="이재용(수학과)" userId="ef6e06e9-7b4b-4f55-bb7a-a670de8c0f75" providerId="ADAL" clId="{2BCFECD3-C67F-3144-BFED-C478835CE171}" dt="2022-10-06T10:30:27.457" v="50" actId="20577"/>
        <pc:sldMkLst>
          <pc:docMk/>
          <pc:sldMk cId="2074581210" sldId="576"/>
        </pc:sldMkLst>
        <pc:spChg chg="mod">
          <ac:chgData name="이재용(수학과)" userId="ef6e06e9-7b4b-4f55-bb7a-a670de8c0f75" providerId="ADAL" clId="{2BCFECD3-C67F-3144-BFED-C478835CE171}" dt="2022-10-06T10:30:27.457" v="50" actId="20577"/>
          <ac:spMkLst>
            <pc:docMk/>
            <pc:sldMk cId="2074581210" sldId="576"/>
            <ac:spMk id="3" creationId="{6E2C2703-EE0A-AD4E-8C60-23891DD8C015}"/>
          </ac:spMkLst>
        </pc:spChg>
      </pc:sldChg>
      <pc:sldChg chg="addSp delSp modSp mod">
        <pc:chgData name="이재용(수학과)" userId="ef6e06e9-7b4b-4f55-bb7a-a670de8c0f75" providerId="ADAL" clId="{2BCFECD3-C67F-3144-BFED-C478835CE171}" dt="2022-10-06T11:47:59.251" v="700" actId="20577"/>
        <pc:sldMkLst>
          <pc:docMk/>
          <pc:sldMk cId="1190880203" sldId="579"/>
        </pc:sldMkLst>
        <pc:spChg chg="mod">
          <ac:chgData name="이재용(수학과)" userId="ef6e06e9-7b4b-4f55-bb7a-a670de8c0f75" providerId="ADAL" clId="{2BCFECD3-C67F-3144-BFED-C478835CE171}" dt="2022-10-06T11:36:24.625" v="583"/>
          <ac:spMkLst>
            <pc:docMk/>
            <pc:sldMk cId="1190880203" sldId="579"/>
            <ac:spMk id="2" creationId="{B7B0A75E-243E-A44F-A6A7-2ABC8343045B}"/>
          </ac:spMkLst>
        </pc:spChg>
        <pc:spChg chg="del">
          <ac:chgData name="이재용(수학과)" userId="ef6e06e9-7b4b-4f55-bb7a-a670de8c0f75" providerId="ADAL" clId="{2BCFECD3-C67F-3144-BFED-C478835CE171}" dt="2022-10-06T11:36:43.642" v="585" actId="478"/>
          <ac:spMkLst>
            <pc:docMk/>
            <pc:sldMk cId="1190880203" sldId="579"/>
            <ac:spMk id="3" creationId="{2A0104D3-6B7F-B09F-CF81-D31A5F4E3031}"/>
          </ac:spMkLst>
        </pc:spChg>
        <pc:spChg chg="mod">
          <ac:chgData name="이재용(수학과)" userId="ef6e06e9-7b4b-4f55-bb7a-a670de8c0f75" providerId="ADAL" clId="{2BCFECD3-C67F-3144-BFED-C478835CE171}" dt="2022-10-06T11:47:59.251" v="700" actId="20577"/>
          <ac:spMkLst>
            <pc:docMk/>
            <pc:sldMk cId="1190880203" sldId="579"/>
            <ac:spMk id="6" creationId="{303F35FE-D11A-F70B-B4D5-528C1FEC9D1E}"/>
          </ac:spMkLst>
        </pc:spChg>
        <pc:picChg chg="del mod">
          <ac:chgData name="이재용(수학과)" userId="ef6e06e9-7b4b-4f55-bb7a-a670de8c0f75" providerId="ADAL" clId="{2BCFECD3-C67F-3144-BFED-C478835CE171}" dt="2022-10-06T11:34:12.847" v="547" actId="478"/>
          <ac:picMkLst>
            <pc:docMk/>
            <pc:sldMk cId="1190880203" sldId="579"/>
            <ac:picMk id="4" creationId="{59993A49-99C7-6137-9258-DCA069634C1C}"/>
          </ac:picMkLst>
        </pc:picChg>
        <pc:picChg chg="del mod">
          <ac:chgData name="이재용(수학과)" userId="ef6e06e9-7b4b-4f55-bb7a-a670de8c0f75" providerId="ADAL" clId="{2BCFECD3-C67F-3144-BFED-C478835CE171}" dt="2022-10-06T11:35:03.765" v="551" actId="478"/>
          <ac:picMkLst>
            <pc:docMk/>
            <pc:sldMk cId="1190880203" sldId="579"/>
            <ac:picMk id="5" creationId="{EC82C57D-726A-5EAA-D456-A74CEE866F99}"/>
          </ac:picMkLst>
        </pc:picChg>
        <pc:picChg chg="add del mod">
          <ac:chgData name="이재용(수학과)" userId="ef6e06e9-7b4b-4f55-bb7a-a670de8c0f75" providerId="ADAL" clId="{2BCFECD3-C67F-3144-BFED-C478835CE171}" dt="2022-10-06T11:41:13.808" v="612" actId="478"/>
          <ac:picMkLst>
            <pc:docMk/>
            <pc:sldMk cId="1190880203" sldId="579"/>
            <ac:picMk id="7" creationId="{0F2EE239-1735-8337-29B0-772DC9019038}"/>
          </ac:picMkLst>
        </pc:picChg>
        <pc:picChg chg="add del mod">
          <ac:chgData name="이재용(수학과)" userId="ef6e06e9-7b4b-4f55-bb7a-a670de8c0f75" providerId="ADAL" clId="{2BCFECD3-C67F-3144-BFED-C478835CE171}" dt="2022-10-06T11:41:36.322" v="621" actId="478"/>
          <ac:picMkLst>
            <pc:docMk/>
            <pc:sldMk cId="1190880203" sldId="579"/>
            <ac:picMk id="8" creationId="{071AD518-D0CA-FF68-4FE1-79F4685978D3}"/>
          </ac:picMkLst>
        </pc:picChg>
        <pc:picChg chg="add mod">
          <ac:chgData name="이재용(수학과)" userId="ef6e06e9-7b4b-4f55-bb7a-a670de8c0f75" providerId="ADAL" clId="{2BCFECD3-C67F-3144-BFED-C478835CE171}" dt="2022-10-06T11:43:01.441" v="633" actId="1076"/>
          <ac:picMkLst>
            <pc:docMk/>
            <pc:sldMk cId="1190880203" sldId="579"/>
            <ac:picMk id="9" creationId="{A31BB660-8749-0360-A09B-C074AFC6AA56}"/>
          </ac:picMkLst>
        </pc:picChg>
        <pc:picChg chg="add mod">
          <ac:chgData name="이재용(수학과)" userId="ef6e06e9-7b4b-4f55-bb7a-a670de8c0f75" providerId="ADAL" clId="{2BCFECD3-C67F-3144-BFED-C478835CE171}" dt="2022-10-06T11:43:06.726" v="635" actId="1076"/>
          <ac:picMkLst>
            <pc:docMk/>
            <pc:sldMk cId="1190880203" sldId="579"/>
            <ac:picMk id="10" creationId="{AA50A6BD-85E4-09D6-D656-354D8B223ADC}"/>
          </ac:picMkLst>
        </pc:picChg>
      </pc:sldChg>
      <pc:sldChg chg="addSp delSp modSp mod">
        <pc:chgData name="이재용(수학과)" userId="ef6e06e9-7b4b-4f55-bb7a-a670de8c0f75" providerId="ADAL" clId="{2BCFECD3-C67F-3144-BFED-C478835CE171}" dt="2022-10-06T11:51:46.694" v="720" actId="1076"/>
        <pc:sldMkLst>
          <pc:docMk/>
          <pc:sldMk cId="1112559865" sldId="2147309174"/>
        </pc:sldMkLst>
        <pc:spChg chg="mod">
          <ac:chgData name="이재용(수학과)" userId="ef6e06e9-7b4b-4f55-bb7a-a670de8c0f75" providerId="ADAL" clId="{2BCFECD3-C67F-3144-BFED-C478835CE171}" dt="2022-10-06T11:51:05.439" v="715"/>
          <ac:spMkLst>
            <pc:docMk/>
            <pc:sldMk cId="1112559865" sldId="2147309174"/>
            <ac:spMk id="12" creationId="{CCA9C3A7-4515-17A1-4D7A-A88AE82EF921}"/>
          </ac:spMkLst>
        </pc:spChg>
        <pc:picChg chg="add mod">
          <ac:chgData name="이재용(수학과)" userId="ef6e06e9-7b4b-4f55-bb7a-a670de8c0f75" providerId="ADAL" clId="{2BCFECD3-C67F-3144-BFED-C478835CE171}" dt="2022-10-06T11:51:46.694" v="720" actId="1076"/>
          <ac:picMkLst>
            <pc:docMk/>
            <pc:sldMk cId="1112559865" sldId="2147309174"/>
            <ac:picMk id="3" creationId="{DBCBE64F-C575-BE6B-BA4D-DA3FE8A3FB12}"/>
          </ac:picMkLst>
        </pc:picChg>
        <pc:picChg chg="del">
          <ac:chgData name="이재용(수학과)" userId="ef6e06e9-7b4b-4f55-bb7a-a670de8c0f75" providerId="ADAL" clId="{2BCFECD3-C67F-3144-BFED-C478835CE171}" dt="2022-10-06T11:51:39.449" v="716" actId="478"/>
          <ac:picMkLst>
            <pc:docMk/>
            <pc:sldMk cId="1112559865" sldId="2147309174"/>
            <ac:picMk id="5" creationId="{3751F649-BA4E-7F60-4ECA-A287F61DF60B}"/>
          </ac:picMkLst>
        </pc:picChg>
      </pc:sldChg>
      <pc:sldChg chg="addSp delSp modSp mod">
        <pc:chgData name="이재용(수학과)" userId="ef6e06e9-7b4b-4f55-bb7a-a670de8c0f75" providerId="ADAL" clId="{2BCFECD3-C67F-3144-BFED-C478835CE171}" dt="2022-10-06T11:53:03.235" v="729"/>
        <pc:sldMkLst>
          <pc:docMk/>
          <pc:sldMk cId="3713865826" sldId="2147309175"/>
        </pc:sldMkLst>
        <pc:spChg chg="add mod">
          <ac:chgData name="이재용(수학과)" userId="ef6e06e9-7b4b-4f55-bb7a-a670de8c0f75" providerId="ADAL" clId="{2BCFECD3-C67F-3144-BFED-C478835CE171}" dt="2022-10-06T11:53:03.235" v="729"/>
          <ac:spMkLst>
            <pc:docMk/>
            <pc:sldMk cId="3713865826" sldId="2147309175"/>
            <ac:spMk id="6" creationId="{A85AA477-519A-A230-FA3E-7B444673C99E}"/>
          </ac:spMkLst>
        </pc:spChg>
        <pc:spChg chg="del">
          <ac:chgData name="이재용(수학과)" userId="ef6e06e9-7b4b-4f55-bb7a-a670de8c0f75" providerId="ADAL" clId="{2BCFECD3-C67F-3144-BFED-C478835CE171}" dt="2022-10-06T11:53:02.886" v="728" actId="478"/>
          <ac:spMkLst>
            <pc:docMk/>
            <pc:sldMk cId="3713865826" sldId="2147309175"/>
            <ac:spMk id="12" creationId="{CCA9C3A7-4515-17A1-4D7A-A88AE82EF921}"/>
          </ac:spMkLst>
        </pc:spChg>
        <pc:picChg chg="del">
          <ac:chgData name="이재용(수학과)" userId="ef6e06e9-7b4b-4f55-bb7a-a670de8c0f75" providerId="ADAL" clId="{2BCFECD3-C67F-3144-BFED-C478835CE171}" dt="2022-10-06T11:52:45.467" v="721" actId="478"/>
          <ac:picMkLst>
            <pc:docMk/>
            <pc:sldMk cId="3713865826" sldId="2147309175"/>
            <ac:picMk id="3" creationId="{4EC760A1-C32E-BFCA-29AD-0F3489A4AEF2}"/>
          </ac:picMkLst>
        </pc:picChg>
        <pc:picChg chg="add mod">
          <ac:chgData name="이재용(수학과)" userId="ef6e06e9-7b4b-4f55-bb7a-a670de8c0f75" providerId="ADAL" clId="{2BCFECD3-C67F-3144-BFED-C478835CE171}" dt="2022-10-06T11:52:55.361" v="727" actId="1076"/>
          <ac:picMkLst>
            <pc:docMk/>
            <pc:sldMk cId="3713865826" sldId="2147309175"/>
            <ac:picMk id="5" creationId="{CFEFB3CA-FDE5-571D-EB3C-60BE09117A4B}"/>
          </ac:picMkLst>
        </pc:picChg>
      </pc:sldChg>
      <pc:sldChg chg="addSp delSp modSp add mod">
        <pc:chgData name="이재용(수학과)" userId="ef6e06e9-7b4b-4f55-bb7a-a670de8c0f75" providerId="ADAL" clId="{2BCFECD3-C67F-3144-BFED-C478835CE171}" dt="2022-10-06T11:19:29.469" v="425" actId="255"/>
        <pc:sldMkLst>
          <pc:docMk/>
          <pc:sldMk cId="2657644274" sldId="2147309176"/>
        </pc:sldMkLst>
        <pc:spChg chg="add mod">
          <ac:chgData name="이재용(수학과)" userId="ef6e06e9-7b4b-4f55-bb7a-a670de8c0f75" providerId="ADAL" clId="{2BCFECD3-C67F-3144-BFED-C478835CE171}" dt="2022-10-06T11:17:18.914" v="398" actId="1076"/>
          <ac:spMkLst>
            <pc:docMk/>
            <pc:sldMk cId="2657644274" sldId="2147309176"/>
            <ac:spMk id="5" creationId="{83A00800-C566-64D5-803F-30E3D82E9720}"/>
          </ac:spMkLst>
        </pc:spChg>
        <pc:spChg chg="mod">
          <ac:chgData name="이재용(수학과)" userId="ef6e06e9-7b4b-4f55-bb7a-a670de8c0f75" providerId="ADAL" clId="{2BCFECD3-C67F-3144-BFED-C478835CE171}" dt="2022-10-06T11:19:29.469" v="425" actId="255"/>
          <ac:spMkLst>
            <pc:docMk/>
            <pc:sldMk cId="2657644274" sldId="2147309176"/>
            <ac:spMk id="11" creationId="{A0C67A19-841C-D486-50DC-CE22B3470154}"/>
          </ac:spMkLst>
        </pc:spChg>
        <pc:spChg chg="mod">
          <ac:chgData name="이재용(수학과)" userId="ef6e06e9-7b4b-4f55-bb7a-a670de8c0f75" providerId="ADAL" clId="{2BCFECD3-C67F-3144-BFED-C478835CE171}" dt="2022-10-06T11:07:01.747" v="252" actId="1076"/>
          <ac:spMkLst>
            <pc:docMk/>
            <pc:sldMk cId="2657644274" sldId="2147309176"/>
            <ac:spMk id="12" creationId="{72211E1D-842A-364A-9553-2868A05BA2D5}"/>
          </ac:spMkLst>
        </pc:spChg>
        <pc:picChg chg="del">
          <ac:chgData name="이재용(수학과)" userId="ef6e06e9-7b4b-4f55-bb7a-a670de8c0f75" providerId="ADAL" clId="{2BCFECD3-C67F-3144-BFED-C478835CE171}" dt="2022-10-06T11:04:02.412" v="232" actId="478"/>
          <ac:picMkLst>
            <pc:docMk/>
            <pc:sldMk cId="2657644274" sldId="2147309176"/>
            <ac:picMk id="3" creationId="{E24C7E23-E679-AC4F-AA5A-BCDEF70C8D3B}"/>
          </ac:picMkLst>
        </pc:picChg>
      </pc:sldChg>
      <pc:sldChg chg="addSp delSp modSp add mod">
        <pc:chgData name="이재용(수학과)" userId="ef6e06e9-7b4b-4f55-bb7a-a670de8c0f75" providerId="ADAL" clId="{2BCFECD3-C67F-3144-BFED-C478835CE171}" dt="2022-10-06T11:19:41.201" v="427"/>
        <pc:sldMkLst>
          <pc:docMk/>
          <pc:sldMk cId="1354304289" sldId="2147309177"/>
        </pc:sldMkLst>
        <pc:spChg chg="add mod">
          <ac:chgData name="이재용(수학과)" userId="ef6e06e9-7b4b-4f55-bb7a-a670de8c0f75" providerId="ADAL" clId="{2BCFECD3-C67F-3144-BFED-C478835CE171}" dt="2022-10-06T11:07:09.180" v="253"/>
          <ac:spMkLst>
            <pc:docMk/>
            <pc:sldMk cId="1354304289" sldId="2147309177"/>
            <ac:spMk id="7" creationId="{84D1AF95-6D88-5D9A-B814-FFC19F691618}"/>
          </ac:spMkLst>
        </pc:spChg>
        <pc:spChg chg="add mod">
          <ac:chgData name="이재용(수학과)" userId="ef6e06e9-7b4b-4f55-bb7a-a670de8c0f75" providerId="ADAL" clId="{2BCFECD3-C67F-3144-BFED-C478835CE171}" dt="2022-10-06T11:19:41.201" v="427"/>
          <ac:spMkLst>
            <pc:docMk/>
            <pc:sldMk cId="1354304289" sldId="2147309177"/>
            <ac:spMk id="9" creationId="{E7F31837-334A-61D1-D83F-01034F00698D}"/>
          </ac:spMkLst>
        </pc:spChg>
        <pc:spChg chg="del">
          <ac:chgData name="이재용(수학과)" userId="ef6e06e9-7b4b-4f55-bb7a-a670de8c0f75" providerId="ADAL" clId="{2BCFECD3-C67F-3144-BFED-C478835CE171}" dt="2022-10-06T11:19:40.867" v="426" actId="478"/>
          <ac:spMkLst>
            <pc:docMk/>
            <pc:sldMk cId="1354304289" sldId="2147309177"/>
            <ac:spMk id="11" creationId="{A0C67A19-841C-D486-50DC-CE22B3470154}"/>
          </ac:spMkLst>
        </pc:spChg>
        <pc:spChg chg="del">
          <ac:chgData name="이재용(수학과)" userId="ef6e06e9-7b4b-4f55-bb7a-a670de8c0f75" providerId="ADAL" clId="{2BCFECD3-C67F-3144-BFED-C478835CE171}" dt="2022-10-06T11:07:10.645" v="254" actId="478"/>
          <ac:spMkLst>
            <pc:docMk/>
            <pc:sldMk cId="1354304289" sldId="2147309177"/>
            <ac:spMk id="12" creationId="{72211E1D-842A-364A-9553-2868A05BA2D5}"/>
          </ac:spMkLst>
        </pc:spChg>
        <pc:spChg chg="add mod">
          <ac:chgData name="이재용(수학과)" userId="ef6e06e9-7b4b-4f55-bb7a-a670de8c0f75" providerId="ADAL" clId="{2BCFECD3-C67F-3144-BFED-C478835CE171}" dt="2022-10-06T11:19:41.201" v="427"/>
          <ac:spMkLst>
            <pc:docMk/>
            <pc:sldMk cId="1354304289" sldId="2147309177"/>
            <ac:spMk id="13" creationId="{6C764B6C-7514-21C9-387D-2AB8310C29C6}"/>
          </ac:spMkLst>
        </pc:spChg>
        <pc:picChg chg="mod modCrop">
          <ac:chgData name="이재용(수학과)" userId="ef6e06e9-7b4b-4f55-bb7a-a670de8c0f75" providerId="ADAL" clId="{2BCFECD3-C67F-3144-BFED-C478835CE171}" dt="2022-10-06T11:07:46.111" v="266" actId="1035"/>
          <ac:picMkLst>
            <pc:docMk/>
            <pc:sldMk cId="1354304289" sldId="2147309177"/>
            <ac:picMk id="3" creationId="{E24C7E23-E679-AC4F-AA5A-BCDEF70C8D3B}"/>
          </ac:picMkLst>
        </pc:picChg>
        <pc:picChg chg="add mod modCrop">
          <ac:chgData name="이재용(수학과)" userId="ef6e06e9-7b4b-4f55-bb7a-a670de8c0f75" providerId="ADAL" clId="{2BCFECD3-C67F-3144-BFED-C478835CE171}" dt="2022-10-06T11:07:35.704" v="261" actId="1035"/>
          <ac:picMkLst>
            <pc:docMk/>
            <pc:sldMk cId="1354304289" sldId="2147309177"/>
            <ac:picMk id="5" creationId="{67CF1103-C152-49E1-A398-AFEE6DD1DD30}"/>
          </ac:picMkLst>
        </pc:picChg>
      </pc:sldChg>
      <pc:sldChg chg="addSp delSp modSp add mod modNotesTx">
        <pc:chgData name="이재용(수학과)" userId="ef6e06e9-7b4b-4f55-bb7a-a670de8c0f75" providerId="ADAL" clId="{2BCFECD3-C67F-3144-BFED-C478835CE171}" dt="2022-10-06T11:22:14.497" v="452" actId="20577"/>
        <pc:sldMkLst>
          <pc:docMk/>
          <pc:sldMk cId="3818016116" sldId="2147309178"/>
        </pc:sldMkLst>
        <pc:spChg chg="add mod">
          <ac:chgData name="이재용(수학과)" userId="ef6e06e9-7b4b-4f55-bb7a-a670de8c0f75" providerId="ADAL" clId="{2BCFECD3-C67F-3144-BFED-C478835CE171}" dt="2022-10-06T11:12:41.719" v="304"/>
          <ac:spMkLst>
            <pc:docMk/>
            <pc:sldMk cId="3818016116" sldId="2147309178"/>
            <ac:spMk id="5" creationId="{365EB2D0-EF5A-13A4-D11E-31A56C6DD429}"/>
          </ac:spMkLst>
        </pc:spChg>
        <pc:spChg chg="mod">
          <ac:chgData name="이재용(수학과)" userId="ef6e06e9-7b4b-4f55-bb7a-a670de8c0f75" providerId="ADAL" clId="{2BCFECD3-C67F-3144-BFED-C478835CE171}" dt="2022-10-06T11:09:07.944" v="271" actId="14100"/>
          <ac:spMkLst>
            <pc:docMk/>
            <pc:sldMk cId="3818016116" sldId="2147309178"/>
            <ac:spMk id="8" creationId="{475AFBA4-6322-F573-B690-A0980B4A1CE1}"/>
          </ac:spMkLst>
        </pc:spChg>
        <pc:spChg chg="del">
          <ac:chgData name="이재용(수학과)" userId="ef6e06e9-7b4b-4f55-bb7a-a670de8c0f75" providerId="ADAL" clId="{2BCFECD3-C67F-3144-BFED-C478835CE171}" dt="2022-10-06T11:08:54.611" v="268" actId="478"/>
          <ac:spMkLst>
            <pc:docMk/>
            <pc:sldMk cId="3818016116" sldId="2147309178"/>
            <ac:spMk id="19" creationId="{016F105F-F2E7-8F23-1353-DD8842BDE7D4}"/>
          </ac:spMkLst>
        </pc:spChg>
        <pc:spChg chg="del">
          <ac:chgData name="이재용(수학과)" userId="ef6e06e9-7b4b-4f55-bb7a-a670de8c0f75" providerId="ADAL" clId="{2BCFECD3-C67F-3144-BFED-C478835CE171}" dt="2022-10-06T11:08:54.611" v="268" actId="478"/>
          <ac:spMkLst>
            <pc:docMk/>
            <pc:sldMk cId="3818016116" sldId="2147309178"/>
            <ac:spMk id="20" creationId="{ED42A97F-E0E8-B67B-EE32-4C74AF30317D}"/>
          </ac:spMkLst>
        </pc:spChg>
        <pc:spChg chg="del">
          <ac:chgData name="이재용(수학과)" userId="ef6e06e9-7b4b-4f55-bb7a-a670de8c0f75" providerId="ADAL" clId="{2BCFECD3-C67F-3144-BFED-C478835CE171}" dt="2022-10-06T11:12:41.195" v="303" actId="478"/>
          <ac:spMkLst>
            <pc:docMk/>
            <pc:sldMk cId="3818016116" sldId="2147309178"/>
            <ac:spMk id="22" creationId="{91D4236E-C58C-79BC-C576-962ECD4B82CB}"/>
          </ac:spMkLst>
        </pc:spChg>
        <pc:picChg chg="del">
          <ac:chgData name="이재용(수학과)" userId="ef6e06e9-7b4b-4f55-bb7a-a670de8c0f75" providerId="ADAL" clId="{2BCFECD3-C67F-3144-BFED-C478835CE171}" dt="2022-10-06T11:08:54.611" v="268" actId="478"/>
          <ac:picMkLst>
            <pc:docMk/>
            <pc:sldMk cId="3818016116" sldId="2147309178"/>
            <ac:picMk id="4" creationId="{5AEA1123-E41E-6105-C1D4-5CC810513F48}"/>
          </ac:picMkLst>
        </pc:picChg>
        <pc:picChg chg="del">
          <ac:chgData name="이재용(수학과)" userId="ef6e06e9-7b4b-4f55-bb7a-a670de8c0f75" providerId="ADAL" clId="{2BCFECD3-C67F-3144-BFED-C478835CE171}" dt="2022-10-06T11:08:54.611" v="268" actId="478"/>
          <ac:picMkLst>
            <pc:docMk/>
            <pc:sldMk cId="3818016116" sldId="2147309178"/>
            <ac:picMk id="21" creationId="{B537970A-6CBD-A842-84C5-4CC591B7A792}"/>
          </ac:picMkLst>
        </pc:picChg>
      </pc:sldChg>
      <pc:sldChg chg="addSp delSp modSp add del mod modNotesTx">
        <pc:chgData name="이재용(수학과)" userId="ef6e06e9-7b4b-4f55-bb7a-a670de8c0f75" providerId="ADAL" clId="{2BCFECD3-C67F-3144-BFED-C478835CE171}" dt="2022-10-06T11:25:43.909" v="475" actId="2696"/>
        <pc:sldMkLst>
          <pc:docMk/>
          <pc:sldMk cId="2548682356" sldId="2147309179"/>
        </pc:sldMkLst>
        <pc:spChg chg="add del mod">
          <ac:chgData name="이재용(수학과)" userId="ef6e06e9-7b4b-4f55-bb7a-a670de8c0f75" providerId="ADAL" clId="{2BCFECD3-C67F-3144-BFED-C478835CE171}" dt="2022-10-06T11:09:28.975" v="273" actId="478"/>
          <ac:spMkLst>
            <pc:docMk/>
            <pc:sldMk cId="2548682356" sldId="2147309179"/>
            <ac:spMk id="6" creationId="{05EFE476-E26F-2A8A-E6F1-903E6ED1AECA}"/>
          </ac:spMkLst>
        </pc:spChg>
        <pc:spChg chg="add mod">
          <ac:chgData name="이재용(수학과)" userId="ef6e06e9-7b4b-4f55-bb7a-a670de8c0f75" providerId="ADAL" clId="{2BCFECD3-C67F-3144-BFED-C478835CE171}" dt="2022-10-06T11:12:45.976" v="306"/>
          <ac:spMkLst>
            <pc:docMk/>
            <pc:sldMk cId="2548682356" sldId="2147309179"/>
            <ac:spMk id="7" creationId="{CB33A0C1-5CE0-CD72-5E2E-6C8193C7ED21}"/>
          </ac:spMkLst>
        </pc:spChg>
        <pc:spChg chg="del">
          <ac:chgData name="이재용(수학과)" userId="ef6e06e9-7b4b-4f55-bb7a-a670de8c0f75" providerId="ADAL" clId="{2BCFECD3-C67F-3144-BFED-C478835CE171}" dt="2022-10-06T11:09:26.678" v="272" actId="478"/>
          <ac:spMkLst>
            <pc:docMk/>
            <pc:sldMk cId="2548682356" sldId="2147309179"/>
            <ac:spMk id="8" creationId="{475AFBA4-6322-F573-B690-A0980B4A1CE1}"/>
          </ac:spMkLst>
        </pc:spChg>
        <pc:spChg chg="add del mod">
          <ac:chgData name="이재용(수학과)" userId="ef6e06e9-7b4b-4f55-bb7a-a670de8c0f75" providerId="ADAL" clId="{2BCFECD3-C67F-3144-BFED-C478835CE171}" dt="2022-10-06T11:14:31.180" v="339"/>
          <ac:spMkLst>
            <pc:docMk/>
            <pc:sldMk cId="2548682356" sldId="2147309179"/>
            <ac:spMk id="9" creationId="{426E877C-282F-27B0-D8D2-E2F4B4E78647}"/>
          </ac:spMkLst>
        </pc:spChg>
        <pc:spChg chg="add del mod">
          <ac:chgData name="이재용(수학과)" userId="ef6e06e9-7b4b-4f55-bb7a-a670de8c0f75" providerId="ADAL" clId="{2BCFECD3-C67F-3144-BFED-C478835CE171}" dt="2022-10-06T11:14:31.180" v="339"/>
          <ac:spMkLst>
            <pc:docMk/>
            <pc:sldMk cId="2548682356" sldId="2147309179"/>
            <ac:spMk id="10" creationId="{298D8B49-1D62-ADFB-86EC-47FB4812A669}"/>
          </ac:spMkLst>
        </pc:spChg>
        <pc:spChg chg="add mod">
          <ac:chgData name="이재용(수학과)" userId="ef6e06e9-7b4b-4f55-bb7a-a670de8c0f75" providerId="ADAL" clId="{2BCFECD3-C67F-3144-BFED-C478835CE171}" dt="2022-10-06T11:16:25.866" v="392" actId="1076"/>
          <ac:spMkLst>
            <pc:docMk/>
            <pc:sldMk cId="2548682356" sldId="2147309179"/>
            <ac:spMk id="12" creationId="{BC35565C-83EB-6BC7-F580-57622B4F8E47}"/>
          </ac:spMkLst>
        </pc:spChg>
        <pc:spChg chg="mod">
          <ac:chgData name="이재용(수학과)" userId="ef6e06e9-7b4b-4f55-bb7a-a670de8c0f75" providerId="ADAL" clId="{2BCFECD3-C67F-3144-BFED-C478835CE171}" dt="2022-10-06T11:11:44.112" v="300" actId="14100"/>
          <ac:spMkLst>
            <pc:docMk/>
            <pc:sldMk cId="2548682356" sldId="2147309179"/>
            <ac:spMk id="19" creationId="{016F105F-F2E7-8F23-1353-DD8842BDE7D4}"/>
          </ac:spMkLst>
        </pc:spChg>
        <pc:spChg chg="mod">
          <ac:chgData name="이재용(수학과)" userId="ef6e06e9-7b4b-4f55-bb7a-a670de8c0f75" providerId="ADAL" clId="{2BCFECD3-C67F-3144-BFED-C478835CE171}" dt="2022-10-06T11:16:58.226" v="396" actId="207"/>
          <ac:spMkLst>
            <pc:docMk/>
            <pc:sldMk cId="2548682356" sldId="2147309179"/>
            <ac:spMk id="20" creationId="{ED42A97F-E0E8-B67B-EE32-4C74AF30317D}"/>
          </ac:spMkLst>
        </pc:spChg>
        <pc:spChg chg="del">
          <ac:chgData name="이재용(수학과)" userId="ef6e06e9-7b4b-4f55-bb7a-a670de8c0f75" providerId="ADAL" clId="{2BCFECD3-C67F-3144-BFED-C478835CE171}" dt="2022-10-06T11:12:45.718" v="305" actId="478"/>
          <ac:spMkLst>
            <pc:docMk/>
            <pc:sldMk cId="2548682356" sldId="2147309179"/>
            <ac:spMk id="22" creationId="{91D4236E-C58C-79BC-C576-962ECD4B82CB}"/>
          </ac:spMkLst>
        </pc:spChg>
        <pc:picChg chg="del mod">
          <ac:chgData name="이재용(수학과)" userId="ef6e06e9-7b4b-4f55-bb7a-a670de8c0f75" providerId="ADAL" clId="{2BCFECD3-C67F-3144-BFED-C478835CE171}" dt="2022-10-06T11:11:36.838" v="298" actId="478"/>
          <ac:picMkLst>
            <pc:docMk/>
            <pc:sldMk cId="2548682356" sldId="2147309179"/>
            <ac:picMk id="4" creationId="{5AEA1123-E41E-6105-C1D4-5CC810513F48}"/>
          </ac:picMkLst>
        </pc:picChg>
        <pc:picChg chg="del">
          <ac:chgData name="이재용(수학과)" userId="ef6e06e9-7b4b-4f55-bb7a-a670de8c0f75" providerId="ADAL" clId="{2BCFECD3-C67F-3144-BFED-C478835CE171}" dt="2022-10-06T11:11:37.485" v="299" actId="478"/>
          <ac:picMkLst>
            <pc:docMk/>
            <pc:sldMk cId="2548682356" sldId="2147309179"/>
            <ac:picMk id="21" creationId="{B537970A-6CBD-A842-84C5-4CC591B7A792}"/>
          </ac:picMkLst>
        </pc:picChg>
      </pc:sldChg>
      <pc:sldChg chg="addSp delSp modSp add mod modNotesTx">
        <pc:chgData name="이재용(수학과)" userId="ef6e06e9-7b4b-4f55-bb7a-a670de8c0f75" providerId="ADAL" clId="{2BCFECD3-C67F-3144-BFED-C478835CE171}" dt="2022-10-06T11:24:05.831" v="456" actId="478"/>
        <pc:sldMkLst>
          <pc:docMk/>
          <pc:sldMk cId="2441774576" sldId="2147309180"/>
        </pc:sldMkLst>
        <pc:spChg chg="add mod">
          <ac:chgData name="이재용(수학과)" userId="ef6e06e9-7b4b-4f55-bb7a-a670de8c0f75" providerId="ADAL" clId="{2BCFECD3-C67F-3144-BFED-C478835CE171}" dt="2022-10-06T11:20:24.827" v="429"/>
          <ac:spMkLst>
            <pc:docMk/>
            <pc:sldMk cId="2441774576" sldId="2147309180"/>
            <ac:spMk id="5" creationId="{C10161E9-0043-DDA5-03A2-EC962F7A96BA}"/>
          </ac:spMkLst>
        </pc:spChg>
        <pc:spChg chg="add mod">
          <ac:chgData name="이재용(수학과)" userId="ef6e06e9-7b4b-4f55-bb7a-a670de8c0f75" providerId="ADAL" clId="{2BCFECD3-C67F-3144-BFED-C478835CE171}" dt="2022-10-06T11:20:24.827" v="429"/>
          <ac:spMkLst>
            <pc:docMk/>
            <pc:sldMk cId="2441774576" sldId="2147309180"/>
            <ac:spMk id="6" creationId="{2E8D30E2-CDE3-AAEA-D529-DC5B50E7DA1B}"/>
          </ac:spMkLst>
        </pc:spChg>
        <pc:spChg chg="add mod">
          <ac:chgData name="이재용(수학과)" userId="ef6e06e9-7b4b-4f55-bb7a-a670de8c0f75" providerId="ADAL" clId="{2BCFECD3-C67F-3144-BFED-C478835CE171}" dt="2022-10-06T11:20:24.827" v="429"/>
          <ac:spMkLst>
            <pc:docMk/>
            <pc:sldMk cId="2441774576" sldId="2147309180"/>
            <ac:spMk id="7" creationId="{82BF9F6C-8B8B-5754-8BC9-97A9611A6D1C}"/>
          </ac:spMkLst>
        </pc:spChg>
        <pc:spChg chg="add mod">
          <ac:chgData name="이재용(수학과)" userId="ef6e06e9-7b4b-4f55-bb7a-a670de8c0f75" providerId="ADAL" clId="{2BCFECD3-C67F-3144-BFED-C478835CE171}" dt="2022-10-06T11:20:34.497" v="431"/>
          <ac:spMkLst>
            <pc:docMk/>
            <pc:sldMk cId="2441774576" sldId="2147309180"/>
            <ac:spMk id="8" creationId="{FAAC5F11-8B16-70AF-E6AB-017A4B895B89}"/>
          </ac:spMkLst>
        </pc:spChg>
        <pc:spChg chg="del">
          <ac:chgData name="이재용(수학과)" userId="ef6e06e9-7b4b-4f55-bb7a-a670de8c0f75" providerId="ADAL" clId="{2BCFECD3-C67F-3144-BFED-C478835CE171}" dt="2022-10-06T11:20:24.399" v="428" actId="478"/>
          <ac:spMkLst>
            <pc:docMk/>
            <pc:sldMk cId="2441774576" sldId="2147309180"/>
            <ac:spMk id="19" creationId="{016F105F-F2E7-8F23-1353-DD8842BDE7D4}"/>
          </ac:spMkLst>
        </pc:spChg>
        <pc:spChg chg="del">
          <ac:chgData name="이재용(수학과)" userId="ef6e06e9-7b4b-4f55-bb7a-a670de8c0f75" providerId="ADAL" clId="{2BCFECD3-C67F-3144-BFED-C478835CE171}" dt="2022-10-06T11:20:24.399" v="428" actId="478"/>
          <ac:spMkLst>
            <pc:docMk/>
            <pc:sldMk cId="2441774576" sldId="2147309180"/>
            <ac:spMk id="20" creationId="{ED42A97F-E0E8-B67B-EE32-4C74AF30317D}"/>
          </ac:spMkLst>
        </pc:spChg>
        <pc:spChg chg="del">
          <ac:chgData name="이재용(수학과)" userId="ef6e06e9-7b4b-4f55-bb7a-a670de8c0f75" providerId="ADAL" clId="{2BCFECD3-C67F-3144-BFED-C478835CE171}" dt="2022-10-06T11:20:34.083" v="430" actId="478"/>
          <ac:spMkLst>
            <pc:docMk/>
            <pc:sldMk cId="2441774576" sldId="2147309180"/>
            <ac:spMk id="22" creationId="{91D4236E-C58C-79BC-C576-962ECD4B82CB}"/>
          </ac:spMkLst>
        </pc:spChg>
        <pc:picChg chg="mod modCrop">
          <ac:chgData name="이재용(수학과)" userId="ef6e06e9-7b4b-4f55-bb7a-a670de8c0f75" providerId="ADAL" clId="{2BCFECD3-C67F-3144-BFED-C478835CE171}" dt="2022-10-06T11:20:59.308" v="436" actId="14100"/>
          <ac:picMkLst>
            <pc:docMk/>
            <pc:sldMk cId="2441774576" sldId="2147309180"/>
            <ac:picMk id="4" creationId="{5AEA1123-E41E-6105-C1D4-5CC810513F48}"/>
          </ac:picMkLst>
        </pc:picChg>
        <pc:picChg chg="del mod">
          <ac:chgData name="이재용(수학과)" userId="ef6e06e9-7b4b-4f55-bb7a-a670de8c0f75" providerId="ADAL" clId="{2BCFECD3-C67F-3144-BFED-C478835CE171}" dt="2022-10-06T11:24:05.831" v="456" actId="478"/>
          <ac:picMkLst>
            <pc:docMk/>
            <pc:sldMk cId="2441774576" sldId="2147309180"/>
            <ac:picMk id="21" creationId="{B537970A-6CBD-A842-84C5-4CC591B7A792}"/>
          </ac:picMkLst>
        </pc:picChg>
      </pc:sldChg>
      <pc:sldChg chg="addSp delSp modSp add mod modNotesTx">
        <pc:chgData name="이재용(수학과)" userId="ef6e06e9-7b4b-4f55-bb7a-a670de8c0f75" providerId="ADAL" clId="{2BCFECD3-C67F-3144-BFED-C478835CE171}" dt="2022-10-06T11:24:20.311" v="473" actId="1037"/>
        <pc:sldMkLst>
          <pc:docMk/>
          <pc:sldMk cId="1020268208" sldId="2147309181"/>
        </pc:sldMkLst>
        <pc:picChg chg="del">
          <ac:chgData name="이재용(수학과)" userId="ef6e06e9-7b4b-4f55-bb7a-a670de8c0f75" providerId="ADAL" clId="{2BCFECD3-C67F-3144-BFED-C478835CE171}" dt="2022-10-06T11:21:36.968" v="443" actId="478"/>
          <ac:picMkLst>
            <pc:docMk/>
            <pc:sldMk cId="1020268208" sldId="2147309181"/>
            <ac:picMk id="4" creationId="{5AEA1123-E41E-6105-C1D4-5CC810513F48}"/>
          </ac:picMkLst>
        </pc:picChg>
        <pc:picChg chg="add mod">
          <ac:chgData name="이재용(수학과)" userId="ef6e06e9-7b4b-4f55-bb7a-a670de8c0f75" providerId="ADAL" clId="{2BCFECD3-C67F-3144-BFED-C478835CE171}" dt="2022-10-06T11:24:20.311" v="473" actId="1037"/>
          <ac:picMkLst>
            <pc:docMk/>
            <pc:sldMk cId="1020268208" sldId="2147309181"/>
            <ac:picMk id="9" creationId="{DF605FA7-C481-7F72-D75F-FBF5E35ED958}"/>
          </ac:picMkLst>
        </pc:picChg>
        <pc:picChg chg="del mod">
          <ac:chgData name="이재용(수학과)" userId="ef6e06e9-7b4b-4f55-bb7a-a670de8c0f75" providerId="ADAL" clId="{2BCFECD3-C67F-3144-BFED-C478835CE171}" dt="2022-10-06T11:24:09.971" v="457" actId="478"/>
          <ac:picMkLst>
            <pc:docMk/>
            <pc:sldMk cId="1020268208" sldId="2147309181"/>
            <ac:picMk id="21" creationId="{B537970A-6CBD-A842-84C5-4CC591B7A792}"/>
          </ac:picMkLst>
        </pc:picChg>
      </pc:sldChg>
    </pc:docChg>
  </pc:docChgLst>
  <pc:docChgLst>
    <pc:chgData name="이재용(수학과)" userId="ef6e06e9-7b4b-4f55-bb7a-a670de8c0f75" providerId="ADAL" clId="{483CCCB9-A285-5345-A16E-4CD95288861D}"/>
    <pc:docChg chg="undo custSel delSld modSld sldOrd">
      <pc:chgData name="이재용(수학과)" userId="ef6e06e9-7b4b-4f55-bb7a-a670de8c0f75" providerId="ADAL" clId="{483CCCB9-A285-5345-A16E-4CD95288861D}" dt="2022-06-22T04:39:46.798" v="65" actId="20577"/>
      <pc:docMkLst>
        <pc:docMk/>
      </pc:docMkLst>
      <pc:sldChg chg="modSp mod">
        <pc:chgData name="이재용(수학과)" userId="ef6e06e9-7b4b-4f55-bb7a-a670de8c0f75" providerId="ADAL" clId="{483CCCB9-A285-5345-A16E-4CD95288861D}" dt="2022-06-22T02:34:04.542" v="5" actId="20577"/>
        <pc:sldMkLst>
          <pc:docMk/>
          <pc:sldMk cId="1012087904" sldId="445"/>
        </pc:sldMkLst>
        <pc:spChg chg="mod">
          <ac:chgData name="이재용(수학과)" userId="ef6e06e9-7b4b-4f55-bb7a-a670de8c0f75" providerId="ADAL" clId="{483CCCB9-A285-5345-A16E-4CD95288861D}" dt="2022-06-22T02:34:04.542" v="5" actId="20577"/>
          <ac:spMkLst>
            <pc:docMk/>
            <pc:sldMk cId="1012087904" sldId="445"/>
            <ac:spMk id="3" creationId="{87D308FA-EC98-054E-925E-23FCD578142A}"/>
          </ac:spMkLst>
        </pc:spChg>
      </pc:sldChg>
      <pc:sldChg chg="addSp delSp modSp mod">
        <pc:chgData name="이재용(수학과)" userId="ef6e06e9-7b4b-4f55-bb7a-a670de8c0f75" providerId="ADAL" clId="{483CCCB9-A285-5345-A16E-4CD95288861D}" dt="2022-06-22T04:39:46.798" v="65" actId="20577"/>
        <pc:sldMkLst>
          <pc:docMk/>
          <pc:sldMk cId="4071961314" sldId="470"/>
        </pc:sldMkLst>
        <pc:spChg chg="del">
          <ac:chgData name="이재용(수학과)" userId="ef6e06e9-7b4b-4f55-bb7a-a670de8c0f75" providerId="ADAL" clId="{483CCCB9-A285-5345-A16E-4CD95288861D}" dt="2022-06-22T02:35:32.851" v="7" actId="478"/>
          <ac:spMkLst>
            <pc:docMk/>
            <pc:sldMk cId="4071961314" sldId="470"/>
            <ac:spMk id="2" creationId="{C4BD3743-57FD-E048-8D0A-5B4C2FE90377}"/>
          </ac:spMkLst>
        </pc:spChg>
        <pc:spChg chg="mod">
          <ac:chgData name="이재용(수학과)" userId="ef6e06e9-7b4b-4f55-bb7a-a670de8c0f75" providerId="ADAL" clId="{483CCCB9-A285-5345-A16E-4CD95288861D}" dt="2022-06-22T04:39:46.798" v="65" actId="20577"/>
          <ac:spMkLst>
            <pc:docMk/>
            <pc:sldMk cId="4071961314" sldId="470"/>
            <ac:spMk id="3" creationId="{6E2C2703-EE0A-AD4E-8C60-23891DD8C015}"/>
          </ac:spMkLst>
        </pc:spChg>
        <pc:spChg chg="add del mod">
          <ac:chgData name="이재용(수학과)" userId="ef6e06e9-7b4b-4f55-bb7a-a670de8c0f75" providerId="ADAL" clId="{483CCCB9-A285-5345-A16E-4CD95288861D}" dt="2022-06-22T02:35:33.588" v="9" actId="478"/>
          <ac:spMkLst>
            <pc:docMk/>
            <pc:sldMk cId="4071961314" sldId="470"/>
            <ac:spMk id="5" creationId="{9B7720CE-3FD7-7CBC-72F1-DEB7DBD1BDA9}"/>
          </ac:spMkLst>
        </pc:spChg>
        <pc:spChg chg="add mod">
          <ac:chgData name="이재용(수학과)" userId="ef6e06e9-7b4b-4f55-bb7a-a670de8c0f75" providerId="ADAL" clId="{483CCCB9-A285-5345-A16E-4CD95288861D}" dt="2022-06-22T04:39:41.331" v="64" actId="1076"/>
          <ac:spMkLst>
            <pc:docMk/>
            <pc:sldMk cId="4071961314" sldId="470"/>
            <ac:spMk id="6" creationId="{941ED7C3-58B6-5AF7-31AF-48DDC3E5D441}"/>
          </ac:spMkLst>
        </pc:spChg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4173260205" sldId="516"/>
        </pc:sldMkLst>
      </pc:sldChg>
      <pc:sldChg chg="modSp mod ord">
        <pc:chgData name="이재용(수학과)" userId="ef6e06e9-7b4b-4f55-bb7a-a670de8c0f75" providerId="ADAL" clId="{483CCCB9-A285-5345-A16E-4CD95288861D}" dt="2022-06-22T04:39:35.320" v="63" actId="20577"/>
        <pc:sldMkLst>
          <pc:docMk/>
          <pc:sldMk cId="2204063954" sldId="529"/>
        </pc:sldMkLst>
        <pc:spChg chg="mod">
          <ac:chgData name="이재용(수학과)" userId="ef6e06e9-7b4b-4f55-bb7a-a670de8c0f75" providerId="ADAL" clId="{483CCCB9-A285-5345-A16E-4CD95288861D}" dt="2022-06-22T04:39:35.320" v="63" actId="20577"/>
          <ac:spMkLst>
            <pc:docMk/>
            <pc:sldMk cId="2204063954" sldId="529"/>
            <ac:spMk id="2" creationId="{C4BD3743-57FD-E048-8D0A-5B4C2FE90377}"/>
          </ac:spMkLst>
        </pc:spChg>
        <pc:spChg chg="mod">
          <ac:chgData name="이재용(수학과)" userId="ef6e06e9-7b4b-4f55-bb7a-a670de8c0f75" providerId="ADAL" clId="{483CCCB9-A285-5345-A16E-4CD95288861D}" dt="2022-06-22T04:38:26.774" v="46" actId="207"/>
          <ac:spMkLst>
            <pc:docMk/>
            <pc:sldMk cId="2204063954" sldId="529"/>
            <ac:spMk id="3" creationId="{6E2C2703-EE0A-AD4E-8C60-23891DD8C015}"/>
          </ac:spMkLst>
        </pc:spChg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1374609904" sldId="535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2529120388" sldId="537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3937055984" sldId="538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1764033563" sldId="539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2371717295" sldId="540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1711022123" sldId="553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2863378476" sldId="555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4028377342" sldId="556"/>
        </pc:sldMkLst>
      </pc:sldChg>
      <pc:sldChg chg="del">
        <pc:chgData name="이재용(수학과)" userId="ef6e06e9-7b4b-4f55-bb7a-a670de8c0f75" providerId="ADAL" clId="{483CCCB9-A285-5345-A16E-4CD95288861D}" dt="2022-06-22T02:34:22.707" v="6" actId="2696"/>
        <pc:sldMkLst>
          <pc:docMk/>
          <pc:sldMk cId="3993149676" sldId="558"/>
        </pc:sldMkLst>
      </pc:sldChg>
    </pc:docChg>
  </pc:docChgLst>
  <pc:docChgLst>
    <pc:chgData name="이재용(수학과)" userId="ef6e06e9-7b4b-4f55-bb7a-a670de8c0f75" providerId="ADAL" clId="{AE703798-2062-0242-B586-5CB51508643A}"/>
    <pc:docChg chg="undo custSel addSld delSld modSld">
      <pc:chgData name="이재용(수학과)" userId="ef6e06e9-7b4b-4f55-bb7a-a670de8c0f75" providerId="ADAL" clId="{AE703798-2062-0242-B586-5CB51508643A}" dt="2022-08-10T07:38:42.030" v="9086" actId="20577"/>
      <pc:docMkLst>
        <pc:docMk/>
      </pc:docMkLst>
      <pc:sldChg chg="modSp mod modNotesTx">
        <pc:chgData name="이재용(수학과)" userId="ef6e06e9-7b4b-4f55-bb7a-a670de8c0f75" providerId="ADAL" clId="{AE703798-2062-0242-B586-5CB51508643A}" dt="2022-08-10T07:38:42.030" v="9086" actId="20577"/>
        <pc:sldMkLst>
          <pc:docMk/>
          <pc:sldMk cId="1012087904" sldId="445"/>
        </pc:sldMkLst>
        <pc:spChg chg="mod">
          <ac:chgData name="이재용(수학과)" userId="ef6e06e9-7b4b-4f55-bb7a-a670de8c0f75" providerId="ADAL" clId="{AE703798-2062-0242-B586-5CB51508643A}" dt="2022-08-03T01:52:29.016" v="5" actId="20577"/>
          <ac:spMkLst>
            <pc:docMk/>
            <pc:sldMk cId="1012087904" sldId="445"/>
            <ac:spMk id="3" creationId="{87D308FA-EC98-054E-925E-23FCD578142A}"/>
          </ac:spMkLst>
        </pc:spChg>
      </pc:sldChg>
      <pc:sldChg chg="modSp modNotesTx">
        <pc:chgData name="이재용(수학과)" userId="ef6e06e9-7b4b-4f55-bb7a-a670de8c0f75" providerId="ADAL" clId="{AE703798-2062-0242-B586-5CB51508643A}" dt="2022-08-10T04:18:37.987" v="1385" actId="20577"/>
        <pc:sldMkLst>
          <pc:docMk/>
          <pc:sldMk cId="4071961314" sldId="470"/>
        </pc:sldMkLst>
        <pc:spChg chg="mod">
          <ac:chgData name="이재용(수학과)" userId="ef6e06e9-7b4b-4f55-bb7a-a670de8c0f75" providerId="ADAL" clId="{AE703798-2062-0242-B586-5CB51508643A}" dt="2022-08-09T17:13:26.847" v="9" actId="20577"/>
          <ac:spMkLst>
            <pc:docMk/>
            <pc:sldMk cId="4071961314" sldId="470"/>
            <ac:spMk id="5" creationId="{F70473F0-01A2-485C-3E1E-7CA282542DC1}"/>
          </ac:spMkLst>
        </pc:spChg>
      </pc:sldChg>
      <pc:sldChg chg="modNotesTx">
        <pc:chgData name="이재용(수학과)" userId="ef6e06e9-7b4b-4f55-bb7a-a670de8c0f75" providerId="ADAL" clId="{AE703798-2062-0242-B586-5CB51508643A}" dt="2022-08-10T04:40:52.011" v="2842" actId="20577"/>
        <pc:sldMkLst>
          <pc:docMk/>
          <pc:sldMk cId="2917866707" sldId="482"/>
        </pc:sldMkLst>
      </pc:sldChg>
      <pc:sldChg chg="modNotes modNotesTx">
        <pc:chgData name="이재용(수학과)" userId="ef6e06e9-7b4b-4f55-bb7a-a670de8c0f75" providerId="ADAL" clId="{AE703798-2062-0242-B586-5CB51508643A}" dt="2022-08-10T06:38:57.206" v="6444" actId="20577"/>
        <pc:sldMkLst>
          <pc:docMk/>
          <pc:sldMk cId="4173260205" sldId="516"/>
        </pc:sldMkLst>
      </pc:sldChg>
      <pc:sldChg chg="del">
        <pc:chgData name="이재용(수학과)" userId="ef6e06e9-7b4b-4f55-bb7a-a670de8c0f75" providerId="ADAL" clId="{AE703798-2062-0242-B586-5CB51508643A}" dt="2022-08-09T17:31:44.535" v="10" actId="2696"/>
        <pc:sldMkLst>
          <pc:docMk/>
          <pc:sldMk cId="4102779555" sldId="531"/>
        </pc:sldMkLst>
      </pc:sldChg>
      <pc:sldChg chg="modNotesTx">
        <pc:chgData name="이재용(수학과)" userId="ef6e06e9-7b4b-4f55-bb7a-a670de8c0f75" providerId="ADAL" clId="{AE703798-2062-0242-B586-5CB51508643A}" dt="2022-08-10T04:26:29.255" v="2321" actId="20577"/>
        <pc:sldMkLst>
          <pc:docMk/>
          <pc:sldMk cId="1743954097" sldId="532"/>
        </pc:sldMkLst>
      </pc:sldChg>
      <pc:sldChg chg="modSp mod modNotesTx">
        <pc:chgData name="이재용(수학과)" userId="ef6e06e9-7b4b-4f55-bb7a-a670de8c0f75" providerId="ADAL" clId="{AE703798-2062-0242-B586-5CB51508643A}" dt="2022-08-10T04:49:35.139" v="3487" actId="20577"/>
        <pc:sldMkLst>
          <pc:docMk/>
          <pc:sldMk cId="2008809793" sldId="533"/>
        </pc:sldMkLst>
        <pc:spChg chg="mod">
          <ac:chgData name="이재용(수학과)" userId="ef6e06e9-7b4b-4f55-bb7a-a670de8c0f75" providerId="ADAL" clId="{AE703798-2062-0242-B586-5CB51508643A}" dt="2022-08-10T04:38:11.296" v="2772" actId="27636"/>
          <ac:spMkLst>
            <pc:docMk/>
            <pc:sldMk cId="2008809793" sldId="533"/>
            <ac:spMk id="6" creationId="{4A64570E-8F92-E445-A46B-E07879FC883B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11" creationId="{D9EC3CE6-9C92-2AAE-B954-C5D59BFF2384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12" creationId="{19C29CDC-F6FD-D867-C9FD-97C098354D2A}"/>
          </ac:spMkLst>
        </pc:spChg>
        <pc:spChg chg="mod">
          <ac:chgData name="이재용(수학과)" userId="ef6e06e9-7b4b-4f55-bb7a-a670de8c0f75" providerId="ADAL" clId="{AE703798-2062-0242-B586-5CB51508643A}" dt="2022-08-10T04:30:45.250" v="2364" actId="14100"/>
          <ac:spMkLst>
            <pc:docMk/>
            <pc:sldMk cId="2008809793" sldId="533"/>
            <ac:spMk id="17" creationId="{771171C2-98D6-A3E0-5961-84F2DCEC0987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38" creationId="{B18BC482-E904-EFAB-4717-70A2E4D64A92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39" creationId="{56BEB39F-7E8A-166A-DA26-8D44976BD5F1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0" creationId="{3E10D4E2-2DA1-5035-0C76-4E7C415BF05C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1" creationId="{DD90AEC8-5E9A-597B-DFCC-84CFFB70E909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2" creationId="{BB52AEF9-EB77-6556-1B77-2423A8609B57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3" creationId="{88B66A49-5BFD-D45F-D6BA-000E72272436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4" creationId="{E689230F-586C-0CE9-2EB4-80A0AC61470B}"/>
          </ac:spMkLst>
        </pc:spChg>
        <pc:spChg chg="mod">
          <ac:chgData name="이재용(수학과)" userId="ef6e06e9-7b4b-4f55-bb7a-a670de8c0f75" providerId="ADAL" clId="{AE703798-2062-0242-B586-5CB51508643A}" dt="2022-08-10T04:30:39.523" v="2363" actId="403"/>
          <ac:spMkLst>
            <pc:docMk/>
            <pc:sldMk cId="2008809793" sldId="533"/>
            <ac:spMk id="45" creationId="{A575101A-C47B-6F1D-A77B-B04FEDA2F870}"/>
          </ac:spMkLst>
        </pc:spChg>
        <pc:spChg chg="mod">
          <ac:chgData name="이재용(수학과)" userId="ef6e06e9-7b4b-4f55-bb7a-a670de8c0f75" providerId="ADAL" clId="{AE703798-2062-0242-B586-5CB51508643A}" dt="2022-08-10T04:30:50.696" v="2365" actId="1076"/>
          <ac:spMkLst>
            <pc:docMk/>
            <pc:sldMk cId="2008809793" sldId="533"/>
            <ac:spMk id="52" creationId="{64646651-F725-5786-49E6-C209E4D8CC3F}"/>
          </ac:spMkLst>
        </pc:s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9" creationId="{47833C78-5A5D-F050-71E6-266A6B20F9AC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10" creationId="{9B66777F-D11F-0AD0-4CFE-C21E9523CA1E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13" creationId="{7658C3C0-8D96-746D-37FF-67E63E07040C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21" creationId="{8A67DB24-6291-44A8-07F1-D8C08185DD31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25" creationId="{596D5B71-4B9C-6698-70D9-AFD8897E61FA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26" creationId="{DDF4DCE7-92CE-ED86-7F8F-E76C8B18144D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27" creationId="{AFB1F0B0-BB91-BD84-4D01-FFFA61CBDD85}"/>
          </ac:grpSpMkLst>
        </pc:grpChg>
        <pc:grpChg chg="mod">
          <ac:chgData name="이재용(수학과)" userId="ef6e06e9-7b4b-4f55-bb7a-a670de8c0f75" providerId="ADAL" clId="{AE703798-2062-0242-B586-5CB51508643A}" dt="2022-08-10T04:30:39.523" v="2363" actId="403"/>
          <ac:grpSpMkLst>
            <pc:docMk/>
            <pc:sldMk cId="2008809793" sldId="533"/>
            <ac:grpSpMk id="37" creationId="{21BDA773-9B1C-804E-65A5-2EBBB64003BB}"/>
          </ac:grpSpMkLst>
        </pc:grp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14" creationId="{84DF8A79-541A-E821-341E-D4365E7D22D7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15" creationId="{0D80E1BF-3D48-FBBC-2B1C-8EDF2C2A6F0E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16" creationId="{2D014547-0664-3CCF-2B5F-D8D92B919388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18" creationId="{CCFF3839-95E3-52FF-735E-959EB02B1924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19" creationId="{2D4F6A8F-5891-E817-E6CB-B64A8370EA00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20" creationId="{194E937C-5D14-773D-6E1D-C8C11C5B59FD}"/>
          </ac:cxnSpMkLst>
        </pc:cxnChg>
        <pc:cxnChg chg="mod">
          <ac:chgData name="이재용(수학과)" userId="ef6e06e9-7b4b-4f55-bb7a-a670de8c0f75" providerId="ADAL" clId="{AE703798-2062-0242-B586-5CB51508643A}" dt="2022-08-10T04:30:45.250" v="2364" actId="14100"/>
          <ac:cxnSpMkLst>
            <pc:docMk/>
            <pc:sldMk cId="2008809793" sldId="533"/>
            <ac:cxnSpMk id="22" creationId="{ACEFC9FC-F77C-5060-D12E-2F704B78F48B}"/>
          </ac:cxnSpMkLst>
        </pc:cxnChg>
        <pc:cxnChg chg="mod">
          <ac:chgData name="이재용(수학과)" userId="ef6e06e9-7b4b-4f55-bb7a-a670de8c0f75" providerId="ADAL" clId="{AE703798-2062-0242-B586-5CB51508643A}" dt="2022-08-10T04:30:45.250" v="2364" actId="14100"/>
          <ac:cxnSpMkLst>
            <pc:docMk/>
            <pc:sldMk cId="2008809793" sldId="533"/>
            <ac:cxnSpMk id="23" creationId="{27461D35-6F9A-6083-D236-6D521F139414}"/>
          </ac:cxnSpMkLst>
        </pc:cxnChg>
        <pc:cxnChg chg="mod">
          <ac:chgData name="이재용(수학과)" userId="ef6e06e9-7b4b-4f55-bb7a-a670de8c0f75" providerId="ADAL" clId="{AE703798-2062-0242-B586-5CB51508643A}" dt="2022-08-10T04:30:45.250" v="2364" actId="14100"/>
          <ac:cxnSpMkLst>
            <pc:docMk/>
            <pc:sldMk cId="2008809793" sldId="533"/>
            <ac:cxnSpMk id="24" creationId="{1D5CF331-BFEF-F565-11D3-C4D38F9FB57F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28" creationId="{DC1C0643-368B-ABD3-DE57-0FCF510C3237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29" creationId="{15C454B0-31C1-D310-FAD2-8892BD766C59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0" creationId="{822F5475-DDBD-ECDB-7218-EE80A8F54F7C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1" creationId="{BF0F9480-3923-F27F-018A-FE02B9E8EB14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2" creationId="{1B15EB50-D1E9-33A5-1FB6-40D91E434ED5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3" creationId="{FD7F89D3-C12A-742D-F776-DDCB8A271362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4" creationId="{5103FC43-A8DB-47E3-D534-5F864E98706B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5" creationId="{3F1070FC-829B-EC5B-6D40-0F8E7A4B4013}"/>
          </ac:cxnSpMkLst>
        </pc:cxnChg>
        <pc:cxnChg chg="mod">
          <ac:chgData name="이재용(수학과)" userId="ef6e06e9-7b4b-4f55-bb7a-a670de8c0f75" providerId="ADAL" clId="{AE703798-2062-0242-B586-5CB51508643A}" dt="2022-08-10T04:30:39.523" v="2363" actId="403"/>
          <ac:cxnSpMkLst>
            <pc:docMk/>
            <pc:sldMk cId="2008809793" sldId="533"/>
            <ac:cxnSpMk id="36" creationId="{50BA430F-57BB-BF2E-7803-CA8C6C4A7701}"/>
          </ac:cxnSpMkLst>
        </pc:cxnChg>
        <pc:cxnChg chg="mod">
          <ac:chgData name="이재용(수학과)" userId="ef6e06e9-7b4b-4f55-bb7a-a670de8c0f75" providerId="ADAL" clId="{AE703798-2062-0242-B586-5CB51508643A}" dt="2022-08-10T04:30:45.250" v="2364" actId="14100"/>
          <ac:cxnSpMkLst>
            <pc:docMk/>
            <pc:sldMk cId="2008809793" sldId="533"/>
            <ac:cxnSpMk id="50" creationId="{D36E9A20-EDEA-32C8-3B2D-5B0ADE935457}"/>
          </ac:cxnSpMkLst>
        </pc:cxnChg>
      </pc:sldChg>
      <pc:sldChg chg="modNotesTx">
        <pc:chgData name="이재용(수학과)" userId="ef6e06e9-7b4b-4f55-bb7a-a670de8c0f75" providerId="ADAL" clId="{AE703798-2062-0242-B586-5CB51508643A}" dt="2022-08-10T06:25:58.026" v="6017" actId="20577"/>
        <pc:sldMkLst>
          <pc:docMk/>
          <pc:sldMk cId="1374609904" sldId="535"/>
        </pc:sldMkLst>
      </pc:sldChg>
      <pc:sldChg chg="delSp modSp mod modNotesTx">
        <pc:chgData name="이재용(수학과)" userId="ef6e06e9-7b4b-4f55-bb7a-a670de8c0f75" providerId="ADAL" clId="{AE703798-2062-0242-B586-5CB51508643A}" dt="2022-08-10T04:51:07.080" v="3767" actId="20577"/>
        <pc:sldMkLst>
          <pc:docMk/>
          <pc:sldMk cId="464286993" sldId="536"/>
        </pc:sldMkLst>
        <pc:spChg chg="del mod">
          <ac:chgData name="이재용(수학과)" userId="ef6e06e9-7b4b-4f55-bb7a-a670de8c0f75" providerId="ADAL" clId="{AE703798-2062-0242-B586-5CB51508643A}" dt="2022-08-10T02:37:37.290" v="300" actId="478"/>
          <ac:spMkLst>
            <pc:docMk/>
            <pc:sldMk cId="464286993" sldId="536"/>
            <ac:spMk id="10" creationId="{934EA054-2140-3683-F2E4-E9A2D984C6DC}"/>
          </ac:spMkLst>
        </pc:spChg>
        <pc:picChg chg="mod">
          <ac:chgData name="이재용(수학과)" userId="ef6e06e9-7b4b-4f55-bb7a-a670de8c0f75" providerId="ADAL" clId="{AE703798-2062-0242-B586-5CB51508643A}" dt="2022-08-10T02:37:43.752" v="302" actId="1076"/>
          <ac:picMkLst>
            <pc:docMk/>
            <pc:sldMk cId="464286993" sldId="536"/>
            <ac:picMk id="12" creationId="{A819B5D6-2604-C841-AA01-EF5CC38A3919}"/>
          </ac:picMkLst>
        </pc:picChg>
      </pc:sldChg>
      <pc:sldChg chg="delSp modSp mod modNotes modNotesTx">
        <pc:chgData name="이재용(수학과)" userId="ef6e06e9-7b4b-4f55-bb7a-a670de8c0f75" providerId="ADAL" clId="{AE703798-2062-0242-B586-5CB51508643A}" dt="2022-08-10T07:05:32.130" v="8185" actId="20577"/>
        <pc:sldMkLst>
          <pc:docMk/>
          <pc:sldMk cId="2529120388" sldId="537"/>
        </pc:sldMkLst>
        <pc:picChg chg="del">
          <ac:chgData name="이재용(수학과)" userId="ef6e06e9-7b4b-4f55-bb7a-a670de8c0f75" providerId="ADAL" clId="{AE703798-2062-0242-B586-5CB51508643A}" dt="2022-08-10T07:00:26.629" v="7665" actId="478"/>
          <ac:picMkLst>
            <pc:docMk/>
            <pc:sldMk cId="2529120388" sldId="537"/>
            <ac:picMk id="7" creationId="{99CECAA6-4682-A0D6-3252-1CB2AC1EF7CB}"/>
          </ac:picMkLst>
        </pc:picChg>
        <pc:picChg chg="mod">
          <ac:chgData name="이재용(수학과)" userId="ef6e06e9-7b4b-4f55-bb7a-a670de8c0f75" providerId="ADAL" clId="{AE703798-2062-0242-B586-5CB51508643A}" dt="2022-08-10T07:00:32.585" v="7667" actId="1076"/>
          <ac:picMkLst>
            <pc:docMk/>
            <pc:sldMk cId="2529120388" sldId="537"/>
            <ac:picMk id="11" creationId="{3427F5ED-598D-6AEF-DC89-950F36B96D41}"/>
          </ac:picMkLst>
        </pc:picChg>
      </pc:sldChg>
      <pc:sldChg chg="modSp mod modNotes modNotesTx">
        <pc:chgData name="이재용(수학과)" userId="ef6e06e9-7b4b-4f55-bb7a-a670de8c0f75" providerId="ADAL" clId="{AE703798-2062-0242-B586-5CB51508643A}" dt="2022-08-10T07:15:10.603" v="8831" actId="403"/>
        <pc:sldMkLst>
          <pc:docMk/>
          <pc:sldMk cId="3937055984" sldId="538"/>
        </pc:sldMkLst>
        <pc:spChg chg="mod">
          <ac:chgData name="이재용(수학과)" userId="ef6e06e9-7b4b-4f55-bb7a-a670de8c0f75" providerId="ADAL" clId="{AE703798-2062-0242-B586-5CB51508643A}" dt="2022-08-10T07:15:10.603" v="8831" actId="403"/>
          <ac:spMkLst>
            <pc:docMk/>
            <pc:sldMk cId="3937055984" sldId="538"/>
            <ac:spMk id="4" creationId="{D8279177-AA17-D619-13E7-93E8B35ED797}"/>
          </ac:spMkLst>
        </pc:spChg>
        <pc:picChg chg="mod">
          <ac:chgData name="이재용(수학과)" userId="ef6e06e9-7b4b-4f55-bb7a-a670de8c0f75" providerId="ADAL" clId="{AE703798-2062-0242-B586-5CB51508643A}" dt="2022-08-10T07:14:47.033" v="8826" actId="1076"/>
          <ac:picMkLst>
            <pc:docMk/>
            <pc:sldMk cId="3937055984" sldId="538"/>
            <ac:picMk id="4098" creationId="{48143186-BD80-071A-1258-50DC16E12237}"/>
          </ac:picMkLst>
        </pc:picChg>
      </pc:sldChg>
      <pc:sldChg chg="modSp mod">
        <pc:chgData name="이재용(수학과)" userId="ef6e06e9-7b4b-4f55-bb7a-a670de8c0f75" providerId="ADAL" clId="{AE703798-2062-0242-B586-5CB51508643A}" dt="2022-08-10T06:27:58.008" v="6026" actId="27636"/>
        <pc:sldMkLst>
          <pc:docMk/>
          <pc:sldMk cId="1764033563" sldId="539"/>
        </pc:sldMkLst>
        <pc:spChg chg="mod">
          <ac:chgData name="이재용(수학과)" userId="ef6e06e9-7b4b-4f55-bb7a-a670de8c0f75" providerId="ADAL" clId="{AE703798-2062-0242-B586-5CB51508643A}" dt="2022-08-10T06:27:58.008" v="6026" actId="27636"/>
          <ac:spMkLst>
            <pc:docMk/>
            <pc:sldMk cId="1764033563" sldId="539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AE703798-2062-0242-B586-5CB51508643A}" dt="2022-08-10T02:42:02.905" v="320" actId="403"/>
          <ac:spMkLst>
            <pc:docMk/>
            <pc:sldMk cId="1764033563" sldId="539"/>
            <ac:spMk id="6" creationId="{D4833091-03D5-F479-0400-78ADD6A0B409}"/>
          </ac:spMkLst>
        </pc:spChg>
        <pc:spChg chg="mod">
          <ac:chgData name="이재용(수학과)" userId="ef6e06e9-7b4b-4f55-bb7a-a670de8c0f75" providerId="ADAL" clId="{AE703798-2062-0242-B586-5CB51508643A}" dt="2022-08-10T02:42:20.226" v="323" actId="403"/>
          <ac:spMkLst>
            <pc:docMk/>
            <pc:sldMk cId="1764033563" sldId="539"/>
            <ac:spMk id="17" creationId="{295A4053-8CB4-B389-D71F-6871BBDBCD4E}"/>
          </ac:spMkLst>
        </pc:spChg>
      </pc:sldChg>
      <pc:sldChg chg="del">
        <pc:chgData name="이재용(수학과)" userId="ef6e06e9-7b4b-4f55-bb7a-a670de8c0f75" providerId="ADAL" clId="{AE703798-2062-0242-B586-5CB51508643A}" dt="2022-08-09T17:31:52.686" v="11" actId="2696"/>
        <pc:sldMkLst>
          <pc:docMk/>
          <pc:sldMk cId="514773666" sldId="542"/>
        </pc:sldMkLst>
      </pc:sldChg>
      <pc:sldChg chg="modNotesTx">
        <pc:chgData name="이재용(수학과)" userId="ef6e06e9-7b4b-4f55-bb7a-a670de8c0f75" providerId="ADAL" clId="{AE703798-2062-0242-B586-5CB51508643A}" dt="2022-08-10T05:45:05.453" v="4462" actId="20577"/>
        <pc:sldMkLst>
          <pc:docMk/>
          <pc:sldMk cId="515445931" sldId="544"/>
        </pc:sldMkLst>
      </pc:sldChg>
      <pc:sldChg chg="modNotes modNotesTx">
        <pc:chgData name="이재용(수학과)" userId="ef6e06e9-7b4b-4f55-bb7a-a670de8c0f75" providerId="ADAL" clId="{AE703798-2062-0242-B586-5CB51508643A}" dt="2022-08-10T05:25:07.977" v="4091" actId="20577"/>
        <pc:sldMkLst>
          <pc:docMk/>
          <pc:sldMk cId="64797663" sldId="545"/>
        </pc:sldMkLst>
      </pc:sldChg>
      <pc:sldChg chg="modSp mod modNotesTx">
        <pc:chgData name="이재용(수학과)" userId="ef6e06e9-7b4b-4f55-bb7a-a670de8c0f75" providerId="ADAL" clId="{AE703798-2062-0242-B586-5CB51508643A}" dt="2022-08-10T06:17:51.789" v="5171" actId="20577"/>
        <pc:sldMkLst>
          <pc:docMk/>
          <pc:sldMk cId="4091879923" sldId="551"/>
        </pc:sldMkLst>
        <pc:spChg chg="mod">
          <ac:chgData name="이재용(수학과)" userId="ef6e06e9-7b4b-4f55-bb7a-a670de8c0f75" providerId="ADAL" clId="{AE703798-2062-0242-B586-5CB51508643A}" dt="2022-08-10T06:09:07.975" v="4694" actId="20577"/>
          <ac:spMkLst>
            <pc:docMk/>
            <pc:sldMk cId="4091879923" sldId="551"/>
            <ac:spMk id="6" creationId="{303F35FE-D11A-F70B-B4D5-528C1FEC9D1E}"/>
          </ac:spMkLst>
        </pc:spChg>
      </pc:sldChg>
      <pc:sldChg chg="delSp modSp mod">
        <pc:chgData name="이재용(수학과)" userId="ef6e06e9-7b4b-4f55-bb7a-a670de8c0f75" providerId="ADAL" clId="{AE703798-2062-0242-B586-5CB51508643A}" dt="2022-08-10T02:38:04.282" v="303" actId="478"/>
        <pc:sldMkLst>
          <pc:docMk/>
          <pc:sldMk cId="3905079359" sldId="552"/>
        </pc:sldMkLst>
        <pc:spChg chg="mod">
          <ac:chgData name="이재용(수학과)" userId="ef6e06e9-7b4b-4f55-bb7a-a670de8c0f75" providerId="ADAL" clId="{AE703798-2062-0242-B586-5CB51508643A}" dt="2022-08-10T01:00:17.297" v="156" actId="20577"/>
          <ac:spMkLst>
            <pc:docMk/>
            <pc:sldMk cId="3905079359" sldId="552"/>
            <ac:spMk id="6" creationId="{303F35FE-D11A-F70B-B4D5-528C1FEC9D1E}"/>
          </ac:spMkLst>
        </pc:spChg>
        <pc:picChg chg="del">
          <ac:chgData name="이재용(수학과)" userId="ef6e06e9-7b4b-4f55-bb7a-a670de8c0f75" providerId="ADAL" clId="{AE703798-2062-0242-B586-5CB51508643A}" dt="2022-08-10T01:00:09.145" v="152" actId="478"/>
          <ac:picMkLst>
            <pc:docMk/>
            <pc:sldMk cId="3905079359" sldId="552"/>
            <ac:picMk id="4" creationId="{59993A49-99C7-6137-9258-DCA069634C1C}"/>
          </ac:picMkLst>
        </pc:picChg>
        <pc:picChg chg="del mod">
          <ac:chgData name="이재용(수학과)" userId="ef6e06e9-7b4b-4f55-bb7a-a670de8c0f75" providerId="ADAL" clId="{AE703798-2062-0242-B586-5CB51508643A}" dt="2022-08-10T02:38:04.282" v="303" actId="478"/>
          <ac:picMkLst>
            <pc:docMk/>
            <pc:sldMk cId="3905079359" sldId="552"/>
            <ac:picMk id="5" creationId="{EC82C57D-726A-5EAA-D456-A74CEE866F99}"/>
          </ac:picMkLst>
        </pc:picChg>
      </pc:sldChg>
      <pc:sldChg chg="modNotesTx">
        <pc:chgData name="이재용(수학과)" userId="ef6e06e9-7b4b-4f55-bb7a-a670de8c0f75" providerId="ADAL" clId="{AE703798-2062-0242-B586-5CB51508643A}" dt="2022-08-10T05:34:51.934" v="4350" actId="20577"/>
        <pc:sldMkLst>
          <pc:docMk/>
          <pc:sldMk cId="616277671" sldId="555"/>
        </pc:sldMkLst>
      </pc:sldChg>
      <pc:sldChg chg="modNotesTx">
        <pc:chgData name="이재용(수학과)" userId="ef6e06e9-7b4b-4f55-bb7a-a670de8c0f75" providerId="ADAL" clId="{AE703798-2062-0242-B586-5CB51508643A}" dt="2022-08-10T06:23:34.420" v="5604" actId="20577"/>
        <pc:sldMkLst>
          <pc:docMk/>
          <pc:sldMk cId="2707553460" sldId="558"/>
        </pc:sldMkLst>
      </pc:sldChg>
      <pc:sldChg chg="modSp modNotesTx">
        <pc:chgData name="이재용(수학과)" userId="ef6e06e9-7b4b-4f55-bb7a-a670de8c0f75" providerId="ADAL" clId="{AE703798-2062-0242-B586-5CB51508643A}" dt="2022-08-10T06:25:09.231" v="5913" actId="20577"/>
        <pc:sldMkLst>
          <pc:docMk/>
          <pc:sldMk cId="4192558217" sldId="562"/>
        </pc:sldMkLst>
        <pc:spChg chg="mod">
          <ac:chgData name="이재용(수학과)" userId="ef6e06e9-7b4b-4f55-bb7a-a670de8c0f75" providerId="ADAL" clId="{AE703798-2062-0242-B586-5CB51508643A}" dt="2022-08-10T02:50:12.707" v="334" actId="403"/>
          <ac:spMkLst>
            <pc:docMk/>
            <pc:sldMk cId="4192558217" sldId="562"/>
            <ac:spMk id="8" creationId="{10838167-8985-B846-A6F8-B77D3A462ABC}"/>
          </ac:spMkLst>
        </pc:spChg>
      </pc:sldChg>
      <pc:sldChg chg="modNotesTx">
        <pc:chgData name="이재용(수학과)" userId="ef6e06e9-7b4b-4f55-bb7a-a670de8c0f75" providerId="ADAL" clId="{AE703798-2062-0242-B586-5CB51508643A}" dt="2022-08-10T04:22:33.077" v="1806" actId="20577"/>
        <pc:sldMkLst>
          <pc:docMk/>
          <pc:sldMk cId="4172787374" sldId="563"/>
        </pc:sldMkLst>
      </pc:sldChg>
      <pc:sldChg chg="modSp mod modNotes modNotesTx">
        <pc:chgData name="이재용(수학과)" userId="ef6e06e9-7b4b-4f55-bb7a-a670de8c0f75" providerId="ADAL" clId="{AE703798-2062-0242-B586-5CB51508643A}" dt="2022-08-10T06:44:37.883" v="7072" actId="20577"/>
        <pc:sldMkLst>
          <pc:docMk/>
          <pc:sldMk cId="1711022123" sldId="564"/>
        </pc:sldMkLst>
        <pc:picChg chg="mod">
          <ac:chgData name="이재용(수학과)" userId="ef6e06e9-7b4b-4f55-bb7a-a670de8c0f75" providerId="ADAL" clId="{AE703798-2062-0242-B586-5CB51508643A}" dt="2022-08-10T02:50:03.286" v="332" actId="1036"/>
          <ac:picMkLst>
            <pc:docMk/>
            <pc:sldMk cId="1711022123" sldId="564"/>
            <ac:picMk id="6" creationId="{7F1C2C84-EF72-F94B-C652-0C4168358EA5}"/>
          </ac:picMkLst>
        </pc:picChg>
        <pc:picChg chg="mod">
          <ac:chgData name="이재용(수학과)" userId="ef6e06e9-7b4b-4f55-bb7a-a670de8c0f75" providerId="ADAL" clId="{AE703798-2062-0242-B586-5CB51508643A}" dt="2022-08-10T02:50:03.286" v="332" actId="1036"/>
          <ac:picMkLst>
            <pc:docMk/>
            <pc:sldMk cId="1711022123" sldId="564"/>
            <ac:picMk id="7" creationId="{B25C49F8-7EA9-9097-BD29-B8512B9CB93D}"/>
          </ac:picMkLst>
        </pc:picChg>
      </pc:sldChg>
      <pc:sldChg chg="modNotesTx">
        <pc:chgData name="이재용(수학과)" userId="ef6e06e9-7b4b-4f55-bb7a-a670de8c0f75" providerId="ADAL" clId="{AE703798-2062-0242-B586-5CB51508643A}" dt="2022-08-10T04:26:18.374" v="2320" actId="20577"/>
        <pc:sldMkLst>
          <pc:docMk/>
          <pc:sldMk cId="2660463676" sldId="568"/>
        </pc:sldMkLst>
      </pc:sldChg>
      <pc:sldChg chg="modSp mod modNotesTx">
        <pc:chgData name="이재용(수학과)" userId="ef6e06e9-7b4b-4f55-bb7a-a670de8c0f75" providerId="ADAL" clId="{AE703798-2062-0242-B586-5CB51508643A}" dt="2022-08-10T07:18:13.727" v="8934" actId="1076"/>
        <pc:sldMkLst>
          <pc:docMk/>
          <pc:sldMk cId="3978214358" sldId="569"/>
        </pc:sldMkLst>
        <pc:picChg chg="mod">
          <ac:chgData name="이재용(수학과)" userId="ef6e06e9-7b4b-4f55-bb7a-a670de8c0f75" providerId="ADAL" clId="{AE703798-2062-0242-B586-5CB51508643A}" dt="2022-08-10T07:18:13.727" v="8934" actId="1076"/>
          <ac:picMkLst>
            <pc:docMk/>
            <pc:sldMk cId="3978214358" sldId="569"/>
            <ac:picMk id="8" creationId="{FA799DCA-68BA-E278-B902-428BDEAC2463}"/>
          </ac:picMkLst>
        </pc:picChg>
      </pc:sldChg>
      <pc:sldChg chg="addSp delSp modSp mod modNotesTx">
        <pc:chgData name="이재용(수학과)" userId="ef6e06e9-7b4b-4f55-bb7a-a670de8c0f75" providerId="ADAL" clId="{AE703798-2062-0242-B586-5CB51508643A}" dt="2022-08-10T07:19:26.447" v="9019" actId="20577"/>
        <pc:sldMkLst>
          <pc:docMk/>
          <pc:sldMk cId="2075686752" sldId="571"/>
        </pc:sldMkLst>
        <pc:spChg chg="add del mod">
          <ac:chgData name="이재용(수학과)" userId="ef6e06e9-7b4b-4f55-bb7a-a670de8c0f75" providerId="ADAL" clId="{AE703798-2062-0242-B586-5CB51508643A}" dt="2022-08-09T23:32:18.342" v="14"/>
          <ac:spMkLst>
            <pc:docMk/>
            <pc:sldMk cId="2075686752" sldId="571"/>
            <ac:spMk id="3" creationId="{E2901392-D93D-8970-7DC0-AA43585EAB6C}"/>
          </ac:spMkLst>
        </pc:spChg>
        <pc:spChg chg="mod">
          <ac:chgData name="이재용(수학과)" userId="ef6e06e9-7b4b-4f55-bb7a-a670de8c0f75" providerId="ADAL" clId="{AE703798-2062-0242-B586-5CB51508643A}" dt="2022-08-10T02:40:59.765" v="316" actId="403"/>
          <ac:spMkLst>
            <pc:docMk/>
            <pc:sldMk cId="2075686752" sldId="571"/>
            <ac:spMk id="4" creationId="{D8279177-AA17-D619-13E7-93E8B35ED797}"/>
          </ac:spMkLst>
        </pc:spChg>
        <pc:spChg chg="mod">
          <ac:chgData name="이재용(수학과)" userId="ef6e06e9-7b4b-4f55-bb7a-a670de8c0f75" providerId="ADAL" clId="{AE703798-2062-0242-B586-5CB51508643A}" dt="2022-08-10T02:50:42.856" v="339" actId="14100"/>
          <ac:spMkLst>
            <pc:docMk/>
            <pc:sldMk cId="2075686752" sldId="571"/>
            <ac:spMk id="5" creationId="{16ACBC31-D185-FCF5-1287-D2BF7D0CC735}"/>
          </ac:spMkLst>
        </pc:spChg>
        <pc:spChg chg="mod">
          <ac:chgData name="이재용(수학과)" userId="ef6e06e9-7b4b-4f55-bb7a-a670de8c0f75" providerId="ADAL" clId="{AE703798-2062-0242-B586-5CB51508643A}" dt="2022-08-10T02:50:53.711" v="348" actId="14100"/>
          <ac:spMkLst>
            <pc:docMk/>
            <pc:sldMk cId="2075686752" sldId="571"/>
            <ac:spMk id="6" creationId="{02F61B4C-35F6-CE22-9BAA-D1FB89B9A159}"/>
          </ac:spMkLst>
        </pc:spChg>
      </pc:sldChg>
      <pc:sldChg chg="addSp delSp modSp mod">
        <pc:chgData name="이재용(수학과)" userId="ef6e06e9-7b4b-4f55-bb7a-a670de8c0f75" providerId="ADAL" clId="{AE703798-2062-0242-B586-5CB51508643A}" dt="2022-08-10T02:51:04.827" v="350"/>
        <pc:sldMkLst>
          <pc:docMk/>
          <pc:sldMk cId="1612090420" sldId="572"/>
        </pc:sldMkLst>
        <pc:spChg chg="add del mod">
          <ac:chgData name="이재용(수학과)" userId="ef6e06e9-7b4b-4f55-bb7a-a670de8c0f75" providerId="ADAL" clId="{AE703798-2062-0242-B586-5CB51508643A}" dt="2022-08-09T23:33:43.648" v="17" actId="478"/>
          <ac:spMkLst>
            <pc:docMk/>
            <pc:sldMk cId="1612090420" sldId="572"/>
            <ac:spMk id="3" creationId="{7A55BAA7-DFDD-2ABF-7896-C53DAC017497}"/>
          </ac:spMkLst>
        </pc:spChg>
        <pc:spChg chg="add mod">
          <ac:chgData name="이재용(수학과)" userId="ef6e06e9-7b4b-4f55-bb7a-a670de8c0f75" providerId="ADAL" clId="{AE703798-2062-0242-B586-5CB51508643A}" dt="2022-08-09T23:34:26.890" v="70" actId="207"/>
          <ac:spMkLst>
            <pc:docMk/>
            <pc:sldMk cId="1612090420" sldId="572"/>
            <ac:spMk id="4" creationId="{DA29FFBF-74FF-6789-73E5-52EE2599233D}"/>
          </ac:spMkLst>
        </pc:spChg>
        <pc:spChg chg="del">
          <ac:chgData name="이재용(수학과)" userId="ef6e06e9-7b4b-4f55-bb7a-a670de8c0f75" providerId="ADAL" clId="{AE703798-2062-0242-B586-5CB51508643A}" dt="2022-08-10T02:51:04.489" v="349" actId="478"/>
          <ac:spMkLst>
            <pc:docMk/>
            <pc:sldMk cId="1612090420" sldId="572"/>
            <ac:spMk id="5" creationId="{16ACBC31-D185-FCF5-1287-D2BF7D0CC735}"/>
          </ac:spMkLst>
        </pc:spChg>
        <pc:spChg chg="del">
          <ac:chgData name="이재용(수학과)" userId="ef6e06e9-7b4b-4f55-bb7a-a670de8c0f75" providerId="ADAL" clId="{AE703798-2062-0242-B586-5CB51508643A}" dt="2022-08-10T02:51:04.489" v="349" actId="478"/>
          <ac:spMkLst>
            <pc:docMk/>
            <pc:sldMk cId="1612090420" sldId="572"/>
            <ac:spMk id="6" creationId="{02F61B4C-35F6-CE22-9BAA-D1FB89B9A159}"/>
          </ac:spMkLst>
        </pc:spChg>
        <pc:spChg chg="add mod">
          <ac:chgData name="이재용(수학과)" userId="ef6e06e9-7b4b-4f55-bb7a-a670de8c0f75" providerId="ADAL" clId="{AE703798-2062-0242-B586-5CB51508643A}" dt="2022-08-09T23:37:04.287" v="147" actId="20577"/>
          <ac:spMkLst>
            <pc:docMk/>
            <pc:sldMk cId="1612090420" sldId="572"/>
            <ac:spMk id="7" creationId="{F85DD49E-ACD2-FEB8-38AB-F2FFF6B8C0FB}"/>
          </ac:spMkLst>
        </pc:spChg>
        <pc:spChg chg="add mod">
          <ac:chgData name="이재용(수학과)" userId="ef6e06e9-7b4b-4f55-bb7a-a670de8c0f75" providerId="ADAL" clId="{AE703798-2062-0242-B586-5CB51508643A}" dt="2022-08-10T02:51:04.827" v="350"/>
          <ac:spMkLst>
            <pc:docMk/>
            <pc:sldMk cId="1612090420" sldId="572"/>
            <ac:spMk id="9" creationId="{8BEB470C-55FA-5A15-4709-3DAA591E7C01}"/>
          </ac:spMkLst>
        </pc:spChg>
        <pc:spChg chg="add mod">
          <ac:chgData name="이재용(수학과)" userId="ef6e06e9-7b4b-4f55-bb7a-a670de8c0f75" providerId="ADAL" clId="{AE703798-2062-0242-B586-5CB51508643A}" dt="2022-08-10T02:51:04.827" v="350"/>
          <ac:spMkLst>
            <pc:docMk/>
            <pc:sldMk cId="1612090420" sldId="572"/>
            <ac:spMk id="10" creationId="{C66E5128-4F7B-29DF-37BB-B7438021B9C3}"/>
          </ac:spMkLst>
        </pc:spChg>
      </pc:sldChg>
      <pc:sldChg chg="addSp delSp modSp mod">
        <pc:chgData name="이재용(수학과)" userId="ef6e06e9-7b4b-4f55-bb7a-a670de8c0f75" providerId="ADAL" clId="{AE703798-2062-0242-B586-5CB51508643A}" dt="2022-08-10T06:29:06.540" v="6057"/>
        <pc:sldMkLst>
          <pc:docMk/>
          <pc:sldMk cId="427726404" sldId="573"/>
        </pc:sldMkLst>
        <pc:spChg chg="add mod">
          <ac:chgData name="이재용(수학과)" userId="ef6e06e9-7b4b-4f55-bb7a-a670de8c0f75" providerId="ADAL" clId="{AE703798-2062-0242-B586-5CB51508643A}" dt="2022-08-10T06:29:06.540" v="6057"/>
          <ac:spMkLst>
            <pc:docMk/>
            <pc:sldMk cId="427726404" sldId="573"/>
            <ac:spMk id="3" creationId="{543DC3C7-D90F-7746-EF5C-9B2173711A42}"/>
          </ac:spMkLst>
        </pc:spChg>
        <pc:spChg chg="del mod">
          <ac:chgData name="이재용(수학과)" userId="ef6e06e9-7b4b-4f55-bb7a-a670de8c0f75" providerId="ADAL" clId="{AE703798-2062-0242-B586-5CB51508643A}" dt="2022-08-10T06:28:47.649" v="6044" actId="478"/>
          <ac:spMkLst>
            <pc:docMk/>
            <pc:sldMk cId="427726404" sldId="573"/>
            <ac:spMk id="4" creationId="{D8279177-AA17-D619-13E7-93E8B35ED797}"/>
          </ac:spMkLst>
        </pc:spChg>
        <pc:spChg chg="add del mod">
          <ac:chgData name="이재용(수학과)" userId="ef6e06e9-7b4b-4f55-bb7a-a670de8c0f75" providerId="ADAL" clId="{AE703798-2062-0242-B586-5CB51508643A}" dt="2022-08-10T06:28:49.574" v="6045" actId="478"/>
          <ac:spMkLst>
            <pc:docMk/>
            <pc:sldMk cId="427726404" sldId="573"/>
            <ac:spMk id="6" creationId="{ACD60F7F-69DD-7EBD-F36B-32FC2CBC8506}"/>
          </ac:spMkLst>
        </pc:spChg>
      </pc:sldChg>
      <pc:sldChg chg="modSp mod">
        <pc:chgData name="이재용(수학과)" userId="ef6e06e9-7b4b-4f55-bb7a-a670de8c0f75" providerId="ADAL" clId="{AE703798-2062-0242-B586-5CB51508643A}" dt="2022-08-10T06:31:47.529" v="6065" actId="113"/>
        <pc:sldMkLst>
          <pc:docMk/>
          <pc:sldMk cId="47881307" sldId="574"/>
        </pc:sldMkLst>
        <pc:spChg chg="mod">
          <ac:chgData name="이재용(수학과)" userId="ef6e06e9-7b4b-4f55-bb7a-a670de8c0f75" providerId="ADAL" clId="{AE703798-2062-0242-B586-5CB51508643A}" dt="2022-08-10T06:31:47.529" v="6065" actId="113"/>
          <ac:spMkLst>
            <pc:docMk/>
            <pc:sldMk cId="47881307" sldId="574"/>
            <ac:spMk id="4" creationId="{D8279177-AA17-D619-13E7-93E8B35ED797}"/>
          </ac:spMkLst>
        </pc:spChg>
        <pc:picChg chg="mod">
          <ac:chgData name="이재용(수학과)" userId="ef6e06e9-7b4b-4f55-bb7a-a670de8c0f75" providerId="ADAL" clId="{AE703798-2062-0242-B586-5CB51508643A}" dt="2022-08-10T06:31:22.930" v="6058" actId="1076"/>
          <ac:picMkLst>
            <pc:docMk/>
            <pc:sldMk cId="47881307" sldId="574"/>
            <ac:picMk id="3" creationId="{83D857ED-EC08-8C6B-9717-5641EDDF6180}"/>
          </ac:picMkLst>
        </pc:picChg>
      </pc:sldChg>
      <pc:sldChg chg="delSp modSp add mod modNotesTx">
        <pc:chgData name="이재용(수학과)" userId="ef6e06e9-7b4b-4f55-bb7a-a670de8c0f75" providerId="ADAL" clId="{AE703798-2062-0242-B586-5CB51508643A}" dt="2022-08-10T04:15:06.723" v="830" actId="20577"/>
        <pc:sldMkLst>
          <pc:docMk/>
          <pc:sldMk cId="2074581210" sldId="576"/>
        </pc:sldMkLst>
        <pc:spChg chg="mod">
          <ac:chgData name="이재용(수학과)" userId="ef6e06e9-7b4b-4f55-bb7a-a670de8c0f75" providerId="ADAL" clId="{AE703798-2062-0242-B586-5CB51508643A}" dt="2022-08-10T02:23:18.111" v="173" actId="20577"/>
          <ac:spMkLst>
            <pc:docMk/>
            <pc:sldMk cId="2074581210" sldId="576"/>
            <ac:spMk id="2" creationId="{2617BEAD-1BF9-EB4E-4615-ADB99E4AC041}"/>
          </ac:spMkLst>
        </pc:spChg>
        <pc:spChg chg="mod">
          <ac:chgData name="이재용(수학과)" userId="ef6e06e9-7b4b-4f55-bb7a-a670de8c0f75" providerId="ADAL" clId="{AE703798-2062-0242-B586-5CB51508643A}" dt="2022-08-10T02:24:59.707" v="299" actId="20577"/>
          <ac:spMkLst>
            <pc:docMk/>
            <pc:sldMk cId="2074581210" sldId="576"/>
            <ac:spMk id="3" creationId="{6E2C2703-EE0A-AD4E-8C60-23891DD8C015}"/>
          </ac:spMkLst>
        </pc:spChg>
        <pc:spChg chg="del mod">
          <ac:chgData name="이재용(수학과)" userId="ef6e06e9-7b4b-4f55-bb7a-a670de8c0f75" providerId="ADAL" clId="{AE703798-2062-0242-B586-5CB51508643A}" dt="2022-08-10T02:24:58.139" v="298" actId="478"/>
          <ac:spMkLst>
            <pc:docMk/>
            <pc:sldMk cId="2074581210" sldId="576"/>
            <ac:spMk id="5" creationId="{F70473F0-01A2-485C-3E1E-7CA282542DC1}"/>
          </ac:spMkLst>
        </pc:spChg>
        <pc:grpChg chg="del">
          <ac:chgData name="이재용(수학과)" userId="ef6e06e9-7b4b-4f55-bb7a-a670de8c0f75" providerId="ADAL" clId="{AE703798-2062-0242-B586-5CB51508643A}" dt="2022-08-10T02:24:58.139" v="298" actId="478"/>
          <ac:grpSpMkLst>
            <pc:docMk/>
            <pc:sldMk cId="2074581210" sldId="576"/>
            <ac:grpSpMk id="241" creationId="{F8B3E07B-C7D0-0BEE-8FBF-2E1C8614BEC7}"/>
          </ac:grpSpMkLst>
        </pc:grp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9" creationId="{5E8FEAAE-4ACA-5DC5-ACEA-9F02BFE405F1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11" creationId="{3574CA08-A72F-DA9A-4C9B-BA171D9FDC07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12" creationId="{02A5B7DB-9EF7-2D8B-AE4F-12731C247EFE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42" creationId="{980EED6D-A410-8B66-1125-6C2FE15CE00D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47" creationId="{BFDE14A0-24E5-B652-378A-D5CE7F943F24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50" creationId="{C163B769-6893-FDA7-431D-1B329A963774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67" creationId="{FB4068AA-E064-F35B-5578-FAFB871C7BD2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68" creationId="{D53A0421-886B-9BDF-871D-260095CAB6F8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70" creationId="{DBD0703D-46F0-AF4A-C8CE-5A97385EB6CE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71" creationId="{838122CD-ED36-5515-EA7A-6D04F07F084A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72" creationId="{FCCADC52-192D-A386-C76E-4AAD737BC0BF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74" creationId="{6AC63A70-3997-EFA2-3408-8E347B036670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163" creationId="{97F7DD4B-31B6-0DC8-F818-9D6084C69A43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201" creationId="{9D22E18B-E099-DC28-00A1-D64A37F40544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204" creationId="{7EAB9552-125B-0608-62B2-2312E7E07F75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214" creationId="{ED14E500-ABAE-2A5A-4108-3C1665EA3883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217" creationId="{6DA624D6-C600-9527-C137-4F6D4D1AF3CF}"/>
          </ac:cxnSpMkLst>
        </pc:cxnChg>
        <pc:cxnChg chg="mod">
          <ac:chgData name="이재용(수학과)" userId="ef6e06e9-7b4b-4f55-bb7a-a670de8c0f75" providerId="ADAL" clId="{AE703798-2062-0242-B586-5CB51508643A}" dt="2022-08-10T02:24:58.139" v="298" actId="478"/>
          <ac:cxnSpMkLst>
            <pc:docMk/>
            <pc:sldMk cId="2074581210" sldId="576"/>
            <ac:cxnSpMk id="220" creationId="{C86BA3E2-1C0C-F572-E0D2-C71AB096054A}"/>
          </ac:cxnSpMkLst>
        </pc:cxnChg>
      </pc:sldChg>
      <pc:sldChg chg="addSp delSp modSp add del mod">
        <pc:chgData name="이재용(수학과)" userId="ef6e06e9-7b4b-4f55-bb7a-a670de8c0f75" providerId="ADAL" clId="{AE703798-2062-0242-B586-5CB51508643A}" dt="2022-08-10T02:23:11.957" v="167" actId="2696"/>
        <pc:sldMkLst>
          <pc:docMk/>
          <pc:sldMk cId="3749026037" sldId="576"/>
        </pc:sldMkLst>
        <pc:spChg chg="del">
          <ac:chgData name="이재용(수학과)" userId="ef6e06e9-7b4b-4f55-bb7a-a670de8c0f75" providerId="ADAL" clId="{AE703798-2062-0242-B586-5CB51508643A}" dt="2022-08-10T02:22:56.261" v="162" actId="478"/>
          <ac:spMkLst>
            <pc:docMk/>
            <pc:sldMk cId="3749026037" sldId="576"/>
            <ac:spMk id="2" creationId="{756CC002-17A7-8A41-9EC1-43CBE998516B}"/>
          </ac:spMkLst>
        </pc:spChg>
        <pc:spChg chg="del">
          <ac:chgData name="이재용(수학과)" userId="ef6e06e9-7b4b-4f55-bb7a-a670de8c0f75" providerId="ADAL" clId="{AE703798-2062-0242-B586-5CB51508643A}" dt="2022-08-10T02:23:01.029" v="164" actId="478"/>
          <ac:spMkLst>
            <pc:docMk/>
            <pc:sldMk cId="3749026037" sldId="576"/>
            <ac:spMk id="3" creationId="{87D308FA-EC98-054E-925E-23FCD578142A}"/>
          </ac:spMkLst>
        </pc:spChg>
        <pc:spChg chg="mod">
          <ac:chgData name="이재용(수학과)" userId="ef6e06e9-7b4b-4f55-bb7a-a670de8c0f75" providerId="ADAL" clId="{AE703798-2062-0242-B586-5CB51508643A}" dt="2022-08-10T02:23:06.412" v="166" actId="1076"/>
          <ac:spMkLst>
            <pc:docMk/>
            <pc:sldMk cId="3749026037" sldId="576"/>
            <ac:spMk id="4" creationId="{E188CE4D-6150-8BA4-E96C-C16966DE3470}"/>
          </ac:spMkLst>
        </pc:spChg>
        <pc:spChg chg="add del mod">
          <ac:chgData name="이재용(수학과)" userId="ef6e06e9-7b4b-4f55-bb7a-a670de8c0f75" providerId="ADAL" clId="{AE703798-2062-0242-B586-5CB51508643A}" dt="2022-08-10T02:22:59.197" v="163" actId="478"/>
          <ac:spMkLst>
            <pc:docMk/>
            <pc:sldMk cId="3749026037" sldId="576"/>
            <ac:spMk id="6" creationId="{E63DA6C6-1072-E72B-45C9-99A8F9B29BBF}"/>
          </ac:spMkLst>
        </pc:spChg>
        <pc:spChg chg="add del mod">
          <ac:chgData name="이재용(수학과)" userId="ef6e06e9-7b4b-4f55-bb7a-a670de8c0f75" providerId="ADAL" clId="{AE703798-2062-0242-B586-5CB51508643A}" dt="2022-08-10T02:23:03.275" v="165" actId="478"/>
          <ac:spMkLst>
            <pc:docMk/>
            <pc:sldMk cId="3749026037" sldId="576"/>
            <ac:spMk id="8" creationId="{026AB17C-5F1E-7C47-5684-C3BE058D859E}"/>
          </ac:spMkLst>
        </pc:spChg>
      </pc:sldChg>
      <pc:sldChg chg="addSp modSp add mod modNotesTx">
        <pc:chgData name="이재용(수학과)" userId="ef6e06e9-7b4b-4f55-bb7a-a670de8c0f75" providerId="ADAL" clId="{AE703798-2062-0242-B586-5CB51508643A}" dt="2022-08-10T07:31:01.534" v="9064" actId="20577"/>
        <pc:sldMkLst>
          <pc:docMk/>
          <pc:sldMk cId="348615537" sldId="577"/>
        </pc:sldMkLst>
        <pc:spChg chg="mod">
          <ac:chgData name="이재용(수학과)" userId="ef6e06e9-7b4b-4f55-bb7a-a670de8c0f75" providerId="ADAL" clId="{AE703798-2062-0242-B586-5CB51508643A}" dt="2022-08-10T06:45:30.842" v="7083" actId="20577"/>
          <ac:spMkLst>
            <pc:docMk/>
            <pc:sldMk cId="348615537" sldId="577"/>
            <ac:spMk id="2" creationId="{2617BEAD-1BF9-EB4E-4615-ADB99E4AC041}"/>
          </ac:spMkLst>
        </pc:spChg>
        <pc:spChg chg="mod">
          <ac:chgData name="이재용(수학과)" userId="ef6e06e9-7b4b-4f55-bb7a-a670de8c0f75" providerId="ADAL" clId="{AE703798-2062-0242-B586-5CB51508643A}" dt="2022-08-10T06:46:14.707" v="7093" actId="1076"/>
          <ac:spMkLst>
            <pc:docMk/>
            <pc:sldMk cId="348615537" sldId="577"/>
            <ac:spMk id="3" creationId="{6E2C2703-EE0A-AD4E-8C60-23891DD8C015}"/>
          </ac:spMkLst>
        </pc:spChg>
        <pc:spChg chg="add mod">
          <ac:chgData name="이재용(수학과)" userId="ef6e06e9-7b4b-4f55-bb7a-a670de8c0f75" providerId="ADAL" clId="{AE703798-2062-0242-B586-5CB51508643A}" dt="2022-08-10T06:46:05.110" v="7091" actId="1076"/>
          <ac:spMkLst>
            <pc:docMk/>
            <pc:sldMk cId="348615537" sldId="577"/>
            <ac:spMk id="4" creationId="{101B92FA-8129-D2CF-36C9-F4D3E23AA5C0}"/>
          </ac:spMkLst>
        </pc:spChg>
        <pc:spChg chg="mod">
          <ac:chgData name="이재용(수학과)" userId="ef6e06e9-7b4b-4f55-bb7a-a670de8c0f75" providerId="ADAL" clId="{AE703798-2062-0242-B586-5CB51508643A}" dt="2022-08-10T06:45:38.976" v="7085" actId="1076"/>
          <ac:spMkLst>
            <pc:docMk/>
            <pc:sldMk cId="348615537" sldId="577"/>
            <ac:spMk id="5" creationId="{F70473F0-01A2-485C-3E1E-7CA282542DC1}"/>
          </ac:spMkLst>
        </pc:spChg>
        <pc:spChg chg="add mod">
          <ac:chgData name="이재용(수학과)" userId="ef6e06e9-7b4b-4f55-bb7a-a670de8c0f75" providerId="ADAL" clId="{AE703798-2062-0242-B586-5CB51508643A}" dt="2022-08-10T06:46:45.694" v="7104" actId="1037"/>
          <ac:spMkLst>
            <pc:docMk/>
            <pc:sldMk cId="348615537" sldId="577"/>
            <ac:spMk id="8" creationId="{04D44F3E-B217-D0F9-8528-E1273DA2FDFB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16" creationId="{1D2643CE-7A16-F95A-B262-377FA3A829BF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17" creationId="{B293C13A-D6B3-D0D4-7DD6-56EB387FB7DC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22" creationId="{F48E95A0-BD98-4F81-3D79-1761EF72C1B4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3" creationId="{9D4FEA09-B7C3-1F3C-538F-CCC4C345F2B8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4" creationId="{EF246A89-53A2-314B-A1EC-1F4F2C995025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5" creationId="{AC742A05-FA10-4DFB-9FD5-A620FB9B668F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6" creationId="{AFABC483-9F71-3487-720A-A3878C510862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8" creationId="{0FF7F981-A476-7F85-E8C6-BAABBBA726F6}"/>
          </ac:spMkLst>
        </pc:spChg>
        <pc:spChg chg="mod">
          <ac:chgData name="이재용(수학과)" userId="ef6e06e9-7b4b-4f55-bb7a-a670de8c0f75" providerId="ADAL" clId="{AE703798-2062-0242-B586-5CB51508643A}" dt="2022-08-10T06:45:54.935" v="7087"/>
          <ac:spMkLst>
            <pc:docMk/>
            <pc:sldMk cId="348615537" sldId="577"/>
            <ac:spMk id="49" creationId="{09742F12-45AA-CDB3-FEBC-11522B12EFB7}"/>
          </ac:spMkLst>
        </pc:spChg>
        <pc:spChg chg="add mod">
          <ac:chgData name="이재용(수학과)" userId="ef6e06e9-7b4b-4f55-bb7a-a670de8c0f75" providerId="ADAL" clId="{AE703798-2062-0242-B586-5CB51508643A}" dt="2022-08-10T06:46:39.801" v="7097" actId="1076"/>
          <ac:spMkLst>
            <pc:docMk/>
            <pc:sldMk cId="348615537" sldId="577"/>
            <ac:spMk id="51" creationId="{64CED17B-EE03-B914-9E9E-32F55BA3E156}"/>
          </ac:spMkLst>
        </pc:spChg>
        <pc:spChg chg="add mod">
          <ac:chgData name="이재용(수학과)" userId="ef6e06e9-7b4b-4f55-bb7a-a670de8c0f75" providerId="ADAL" clId="{AE703798-2062-0242-B586-5CB51508643A}" dt="2022-08-10T06:46:39.801" v="7097" actId="1076"/>
          <ac:spMkLst>
            <pc:docMk/>
            <pc:sldMk cId="348615537" sldId="577"/>
            <ac:spMk id="52" creationId="{96B0B370-371E-BB28-7F73-E4F5130FF0BF}"/>
          </ac:spMkLst>
        </pc:spChg>
        <pc:grpChg chg="add mod">
          <ac:chgData name="이재용(수학과)" userId="ef6e06e9-7b4b-4f55-bb7a-a670de8c0f75" providerId="ADAL" clId="{AE703798-2062-0242-B586-5CB51508643A}" dt="2022-08-10T06:46:39.801" v="7097" actId="1076"/>
          <ac:grpSpMkLst>
            <pc:docMk/>
            <pc:sldMk cId="348615537" sldId="577"/>
            <ac:grpSpMk id="10" creationId="{778B075E-EF3E-3568-DF2B-9AF4796AA305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15" creationId="{3F542957-9262-2A88-48D5-55BF1CC75ABC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18" creationId="{A90F968E-F412-D9C8-DCC2-44B362109BA0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26" creationId="{A2BEE170-1B10-9FA8-4CFD-15492AC1E14F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31" creationId="{AAF56142-2834-8F3D-DE75-3F9F985EE3BB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32" creationId="{9A4809BC-CC20-4F34-798F-4698268BD96E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33" creationId="{0D8CA89D-D3F7-440A-FA25-B78F6A58A9EB}"/>
          </ac:grpSpMkLst>
        </pc:grpChg>
        <pc:grpChg chg="mod">
          <ac:chgData name="이재용(수학과)" userId="ef6e06e9-7b4b-4f55-bb7a-a670de8c0f75" providerId="ADAL" clId="{AE703798-2062-0242-B586-5CB51508643A}" dt="2022-08-10T06:45:54.935" v="7087"/>
          <ac:grpSpMkLst>
            <pc:docMk/>
            <pc:sldMk cId="348615537" sldId="577"/>
            <ac:grpSpMk id="41" creationId="{7D4C77BC-FB9B-9068-4214-B5C0CADC9E60}"/>
          </ac:grpSpMkLst>
        </pc:grpChg>
        <pc:grpChg chg="mod">
          <ac:chgData name="이재용(수학과)" userId="ef6e06e9-7b4b-4f55-bb7a-a670de8c0f75" providerId="ADAL" clId="{AE703798-2062-0242-B586-5CB51508643A}" dt="2022-08-10T06:45:44.806" v="7086" actId="1076"/>
          <ac:grpSpMkLst>
            <pc:docMk/>
            <pc:sldMk cId="348615537" sldId="577"/>
            <ac:grpSpMk id="241" creationId="{F8B3E07B-C7D0-0BEE-8FBF-2E1C8614BEC7}"/>
          </ac:grpSpMkLst>
        </pc:grp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19" creationId="{1E5AA958-7CC8-B292-CEE2-34B3B4FB8B1A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0" creationId="{9E06F144-AE9F-3C1F-E9C3-E988E342E001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1" creationId="{81555DE2-CE8B-6AF0-457D-D19E38230050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3" creationId="{0317B2C2-2461-E9DC-D79E-EA85C8B46289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4" creationId="{8A35D15C-43C0-895F-72BA-3E5B661252A0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5" creationId="{5EA415BC-D39A-B049-821B-10F9A3CE4855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7" creationId="{6E9126AD-F294-95EC-5F04-FD79126F7A49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29" creationId="{312C8CA8-E119-42E2-1BED-CCEABD601A73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30" creationId="{A57287E8-CECE-3FB4-9187-8F9B948A43E6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34" creationId="{7B01D44F-CBCE-2F61-3B8C-325182A922E0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35" creationId="{22900414-3BBE-88A1-9C02-D3186A99FA3B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36" creationId="{407BF410-538B-4ECE-DB35-1DFCD48F7FC3}"/>
          </ac:cxnSpMkLst>
        </pc:cxnChg>
        <pc:cxnChg chg="mod">
          <ac:chgData name="이재용(수학과)" userId="ef6e06e9-7b4b-4f55-bb7a-a670de8c0f75" providerId="ADAL" clId="{AE703798-2062-0242-B586-5CB51508643A}" dt="2022-08-10T06:46:39.801" v="7097" actId="1076"/>
          <ac:cxnSpMkLst>
            <pc:docMk/>
            <pc:sldMk cId="348615537" sldId="577"/>
            <ac:cxnSpMk id="37" creationId="{2D59FF59-F21D-4067-5A78-46A86C0397E1}"/>
          </ac:cxnSpMkLst>
        </pc:cxnChg>
        <pc:cxnChg chg="mod">
          <ac:chgData name="이재용(수학과)" userId="ef6e06e9-7b4b-4f55-bb7a-a670de8c0f75" providerId="ADAL" clId="{AE703798-2062-0242-B586-5CB51508643A}" dt="2022-08-10T06:46:39.801" v="7097" actId="1076"/>
          <ac:cxnSpMkLst>
            <pc:docMk/>
            <pc:sldMk cId="348615537" sldId="577"/>
            <ac:cxnSpMk id="38" creationId="{8974ED65-FA32-6092-1353-EE18A2C49B95}"/>
          </ac:cxnSpMkLst>
        </pc:cxnChg>
        <pc:cxnChg chg="mod">
          <ac:chgData name="이재용(수학과)" userId="ef6e06e9-7b4b-4f55-bb7a-a670de8c0f75" providerId="ADAL" clId="{AE703798-2062-0242-B586-5CB51508643A}" dt="2022-08-10T06:46:39.801" v="7097" actId="1076"/>
          <ac:cxnSpMkLst>
            <pc:docMk/>
            <pc:sldMk cId="348615537" sldId="577"/>
            <ac:cxnSpMk id="39" creationId="{A4685E34-E5BE-838F-306B-9EA5694227E8}"/>
          </ac:cxnSpMkLst>
        </pc:cxnChg>
        <pc:cxnChg chg="mod">
          <ac:chgData name="이재용(수학과)" userId="ef6e06e9-7b4b-4f55-bb7a-a670de8c0f75" providerId="ADAL" clId="{AE703798-2062-0242-B586-5CB51508643A}" dt="2022-08-10T06:45:54.935" v="7087"/>
          <ac:cxnSpMkLst>
            <pc:docMk/>
            <pc:sldMk cId="348615537" sldId="577"/>
            <ac:cxnSpMk id="40" creationId="{D8DB399F-D5B2-0D24-0036-649C4A657BAB}"/>
          </ac:cxnSpMkLst>
        </pc:cxnChg>
      </pc:sldChg>
      <pc:sldChg chg="add del">
        <pc:chgData name="이재용(수학과)" userId="ef6e06e9-7b4b-4f55-bb7a-a670de8c0f75" providerId="ADAL" clId="{AE703798-2062-0242-B586-5CB51508643A}" dt="2022-08-10T06:46:55.567" v="7105" actId="2696"/>
        <pc:sldMkLst>
          <pc:docMk/>
          <pc:sldMk cId="70961536" sldId="578"/>
        </pc:sldMkLst>
      </pc:sldChg>
    </pc:docChg>
  </pc:docChgLst>
  <pc:docChgLst>
    <pc:chgData name="이재용(수학과)" userId="ef6e06e9-7b4b-4f55-bb7a-a670de8c0f75" providerId="ADAL" clId="{72BAD604-CA40-BC4F-9422-D10C498A1E68}"/>
    <pc:docChg chg="delSld">
      <pc:chgData name="이재용(수학과)" userId="ef6e06e9-7b4b-4f55-bb7a-a670de8c0f75" providerId="ADAL" clId="{72BAD604-CA40-BC4F-9422-D10C498A1E68}" dt="2022-10-25T08:30:47.788" v="25" actId="2696"/>
      <pc:docMkLst>
        <pc:docMk/>
      </pc:docMkLst>
      <pc:sldChg chg="del">
        <pc:chgData name="이재용(수학과)" userId="ef6e06e9-7b4b-4f55-bb7a-a670de8c0f75" providerId="ADAL" clId="{72BAD604-CA40-BC4F-9422-D10C498A1E68}" dt="2022-10-25T08:28:58.510" v="2" actId="2696"/>
        <pc:sldMkLst>
          <pc:docMk/>
          <pc:sldMk cId="2917866707" sldId="482"/>
        </pc:sldMkLst>
      </pc:sldChg>
      <pc:sldChg chg="del">
        <pc:chgData name="이재용(수학과)" userId="ef6e06e9-7b4b-4f55-bb7a-a670de8c0f75" providerId="ADAL" clId="{72BAD604-CA40-BC4F-9422-D10C498A1E68}" dt="2022-10-25T08:29:01.864" v="4" actId="2696"/>
        <pc:sldMkLst>
          <pc:docMk/>
          <pc:sldMk cId="744450686" sldId="530"/>
        </pc:sldMkLst>
      </pc:sldChg>
      <pc:sldChg chg="del">
        <pc:chgData name="이재용(수학과)" userId="ef6e06e9-7b4b-4f55-bb7a-a670de8c0f75" providerId="ADAL" clId="{72BAD604-CA40-BC4F-9422-D10C498A1E68}" dt="2022-10-25T08:28:57.770" v="1" actId="2696"/>
        <pc:sldMkLst>
          <pc:docMk/>
          <pc:sldMk cId="1743954097" sldId="532"/>
        </pc:sldMkLst>
      </pc:sldChg>
      <pc:sldChg chg="del">
        <pc:chgData name="이재용(수학과)" userId="ef6e06e9-7b4b-4f55-bb7a-a670de8c0f75" providerId="ADAL" clId="{72BAD604-CA40-BC4F-9422-D10C498A1E68}" dt="2022-10-25T08:29:00.100" v="3" actId="2696"/>
        <pc:sldMkLst>
          <pc:docMk/>
          <pc:sldMk cId="2008809793" sldId="533"/>
        </pc:sldMkLst>
      </pc:sldChg>
      <pc:sldChg chg="del">
        <pc:chgData name="이재용(수학과)" userId="ef6e06e9-7b4b-4f55-bb7a-a670de8c0f75" providerId="ADAL" clId="{72BAD604-CA40-BC4F-9422-D10C498A1E68}" dt="2022-10-25T08:30:42.848" v="20" actId="2696"/>
        <pc:sldMkLst>
          <pc:docMk/>
          <pc:sldMk cId="2188284687" sldId="534"/>
        </pc:sldMkLst>
      </pc:sldChg>
      <pc:sldChg chg="del">
        <pc:chgData name="이재용(수학과)" userId="ef6e06e9-7b4b-4f55-bb7a-a670de8c0f75" providerId="ADAL" clId="{72BAD604-CA40-BC4F-9422-D10C498A1E68}" dt="2022-10-25T08:29:34.153" v="8" actId="2696"/>
        <pc:sldMkLst>
          <pc:docMk/>
          <pc:sldMk cId="1374609904" sldId="535"/>
        </pc:sldMkLst>
      </pc:sldChg>
      <pc:sldChg chg="del">
        <pc:chgData name="이재용(수학과)" userId="ef6e06e9-7b4b-4f55-bb7a-a670de8c0f75" providerId="ADAL" clId="{72BAD604-CA40-BC4F-9422-D10C498A1E68}" dt="2022-10-25T08:30:25.413" v="19" actId="2696"/>
        <pc:sldMkLst>
          <pc:docMk/>
          <pc:sldMk cId="2529120388" sldId="537"/>
        </pc:sldMkLst>
      </pc:sldChg>
      <pc:sldChg chg="del">
        <pc:chgData name="이재용(수학과)" userId="ef6e06e9-7b4b-4f55-bb7a-a670de8c0f75" providerId="ADAL" clId="{72BAD604-CA40-BC4F-9422-D10C498A1E68}" dt="2022-10-25T08:30:20.403" v="15" actId="2696"/>
        <pc:sldMkLst>
          <pc:docMk/>
          <pc:sldMk cId="3937055984" sldId="538"/>
        </pc:sldMkLst>
      </pc:sldChg>
      <pc:sldChg chg="del">
        <pc:chgData name="이재용(수학과)" userId="ef6e06e9-7b4b-4f55-bb7a-a670de8c0f75" providerId="ADAL" clId="{72BAD604-CA40-BC4F-9422-D10C498A1E68}" dt="2022-10-25T08:30:47.788" v="25" actId="2696"/>
        <pc:sldMkLst>
          <pc:docMk/>
          <pc:sldMk cId="514773666" sldId="542"/>
        </pc:sldMkLst>
      </pc:sldChg>
      <pc:sldChg chg="del">
        <pc:chgData name="이재용(수학과)" userId="ef6e06e9-7b4b-4f55-bb7a-a670de8c0f75" providerId="ADAL" clId="{72BAD604-CA40-BC4F-9422-D10C498A1E68}" dt="2022-10-25T08:29:26.957" v="5" actId="2696"/>
        <pc:sldMkLst>
          <pc:docMk/>
          <pc:sldMk cId="509419160" sldId="551"/>
        </pc:sldMkLst>
      </pc:sldChg>
      <pc:sldChg chg="del">
        <pc:chgData name="이재용(수학과)" userId="ef6e06e9-7b4b-4f55-bb7a-a670de8c0f75" providerId="ADAL" clId="{72BAD604-CA40-BC4F-9422-D10C498A1E68}" dt="2022-10-25T08:30:17.271" v="13" actId="2696"/>
        <pc:sldMkLst>
          <pc:docMk/>
          <pc:sldMk cId="4028377342" sldId="556"/>
        </pc:sldMkLst>
      </pc:sldChg>
      <pc:sldChg chg="del">
        <pc:chgData name="이재용(수학과)" userId="ef6e06e9-7b4b-4f55-bb7a-a670de8c0f75" providerId="ADAL" clId="{72BAD604-CA40-BC4F-9422-D10C498A1E68}" dt="2022-10-25T08:29:27.408" v="6" actId="2696"/>
        <pc:sldMkLst>
          <pc:docMk/>
          <pc:sldMk cId="2436809783" sldId="558"/>
        </pc:sldMkLst>
      </pc:sldChg>
      <pc:sldChg chg="del">
        <pc:chgData name="이재용(수학과)" userId="ef6e06e9-7b4b-4f55-bb7a-a670de8c0f75" providerId="ADAL" clId="{72BAD604-CA40-BC4F-9422-D10C498A1E68}" dt="2022-10-25T08:29:28.010" v="7" actId="2696"/>
        <pc:sldMkLst>
          <pc:docMk/>
          <pc:sldMk cId="2550344827" sldId="562"/>
        </pc:sldMkLst>
      </pc:sldChg>
      <pc:sldChg chg="del">
        <pc:chgData name="이재용(수학과)" userId="ef6e06e9-7b4b-4f55-bb7a-a670de8c0f75" providerId="ADAL" clId="{72BAD604-CA40-BC4F-9422-D10C498A1E68}" dt="2022-10-25T08:28:53.881" v="0" actId="2696"/>
        <pc:sldMkLst>
          <pc:docMk/>
          <pc:sldMk cId="2660463676" sldId="568"/>
        </pc:sldMkLst>
      </pc:sldChg>
      <pc:sldChg chg="del">
        <pc:chgData name="이재용(수학과)" userId="ef6e06e9-7b4b-4f55-bb7a-a670de8c0f75" providerId="ADAL" clId="{72BAD604-CA40-BC4F-9422-D10C498A1E68}" dt="2022-10-25T08:30:15.847" v="12" actId="2696"/>
        <pc:sldMkLst>
          <pc:docMk/>
          <pc:sldMk cId="3978214358" sldId="569"/>
        </pc:sldMkLst>
      </pc:sldChg>
      <pc:sldChg chg="del">
        <pc:chgData name="이재용(수학과)" userId="ef6e06e9-7b4b-4f55-bb7a-a670de8c0f75" providerId="ADAL" clId="{72BAD604-CA40-BC4F-9422-D10C498A1E68}" dt="2022-10-25T08:30:14.228" v="11" actId="2696"/>
        <pc:sldMkLst>
          <pc:docMk/>
          <pc:sldMk cId="2075686752" sldId="571"/>
        </pc:sldMkLst>
      </pc:sldChg>
      <pc:sldChg chg="del">
        <pc:chgData name="이재용(수학과)" userId="ef6e06e9-7b4b-4f55-bb7a-a670de8c0f75" providerId="ADAL" clId="{72BAD604-CA40-BC4F-9422-D10C498A1E68}" dt="2022-10-25T08:30:10.357" v="10" actId="2696"/>
        <pc:sldMkLst>
          <pc:docMk/>
          <pc:sldMk cId="1612090420" sldId="572"/>
        </pc:sldMkLst>
      </pc:sldChg>
      <pc:sldChg chg="del">
        <pc:chgData name="이재용(수학과)" userId="ef6e06e9-7b4b-4f55-bb7a-a670de8c0f75" providerId="ADAL" clId="{72BAD604-CA40-BC4F-9422-D10C498A1E68}" dt="2022-10-25T08:30:05.928" v="9" actId="2696"/>
        <pc:sldMkLst>
          <pc:docMk/>
          <pc:sldMk cId="47881307" sldId="574"/>
        </pc:sldMkLst>
      </pc:sldChg>
      <pc:sldChg chg="del">
        <pc:chgData name="이재용(수학과)" userId="ef6e06e9-7b4b-4f55-bb7a-a670de8c0f75" providerId="ADAL" clId="{72BAD604-CA40-BC4F-9422-D10C498A1E68}" dt="2022-10-25T08:30:24.644" v="18" actId="2696"/>
        <pc:sldMkLst>
          <pc:docMk/>
          <pc:sldMk cId="2238787105" sldId="581"/>
        </pc:sldMkLst>
      </pc:sldChg>
      <pc:sldChg chg="del">
        <pc:chgData name="이재용(수학과)" userId="ef6e06e9-7b4b-4f55-bb7a-a670de8c0f75" providerId="ADAL" clId="{72BAD604-CA40-BC4F-9422-D10C498A1E68}" dt="2022-10-25T08:30:23.016" v="17" actId="2696"/>
        <pc:sldMkLst>
          <pc:docMk/>
          <pc:sldMk cId="1140266723" sldId="2147309171"/>
        </pc:sldMkLst>
      </pc:sldChg>
      <pc:sldChg chg="del">
        <pc:chgData name="이재용(수학과)" userId="ef6e06e9-7b4b-4f55-bb7a-a670de8c0f75" providerId="ADAL" clId="{72BAD604-CA40-BC4F-9422-D10C498A1E68}" dt="2022-10-25T08:30:21.742" v="16" actId="2696"/>
        <pc:sldMkLst>
          <pc:docMk/>
          <pc:sldMk cId="2815629792" sldId="2147309172"/>
        </pc:sldMkLst>
      </pc:sldChg>
      <pc:sldChg chg="del">
        <pc:chgData name="이재용(수학과)" userId="ef6e06e9-7b4b-4f55-bb7a-a670de8c0f75" providerId="ADAL" clId="{72BAD604-CA40-BC4F-9422-D10C498A1E68}" dt="2022-10-25T08:30:19.263" v="14" actId="2696"/>
        <pc:sldMkLst>
          <pc:docMk/>
          <pc:sldMk cId="2654740356" sldId="2147309173"/>
        </pc:sldMkLst>
      </pc:sldChg>
      <pc:sldChg chg="del">
        <pc:chgData name="이재용(수학과)" userId="ef6e06e9-7b4b-4f55-bb7a-a670de8c0f75" providerId="ADAL" clId="{72BAD604-CA40-BC4F-9422-D10C498A1E68}" dt="2022-10-25T08:30:43.810" v="21" actId="2696"/>
        <pc:sldMkLst>
          <pc:docMk/>
          <pc:sldMk cId="3818016116" sldId="2147309178"/>
        </pc:sldMkLst>
      </pc:sldChg>
      <pc:sldChg chg="del">
        <pc:chgData name="이재용(수학과)" userId="ef6e06e9-7b4b-4f55-bb7a-a670de8c0f75" providerId="ADAL" clId="{72BAD604-CA40-BC4F-9422-D10C498A1E68}" dt="2022-10-25T08:30:45.001" v="22" actId="2696"/>
        <pc:sldMkLst>
          <pc:docMk/>
          <pc:sldMk cId="2548682356" sldId="2147309179"/>
        </pc:sldMkLst>
      </pc:sldChg>
      <pc:sldChg chg="del">
        <pc:chgData name="이재용(수학과)" userId="ef6e06e9-7b4b-4f55-bb7a-a670de8c0f75" providerId="ADAL" clId="{72BAD604-CA40-BC4F-9422-D10C498A1E68}" dt="2022-10-25T08:30:46.193" v="23" actId="2696"/>
        <pc:sldMkLst>
          <pc:docMk/>
          <pc:sldMk cId="2441774576" sldId="2147309180"/>
        </pc:sldMkLst>
      </pc:sldChg>
      <pc:sldChg chg="del">
        <pc:chgData name="이재용(수학과)" userId="ef6e06e9-7b4b-4f55-bb7a-a670de8c0f75" providerId="ADAL" clId="{72BAD604-CA40-BC4F-9422-D10C498A1E68}" dt="2022-10-25T08:30:46.956" v="24" actId="2696"/>
        <pc:sldMkLst>
          <pc:docMk/>
          <pc:sldMk cId="1020268208" sldId="2147309181"/>
        </pc:sldMkLst>
      </pc:sldChg>
      <pc:sldMasterChg chg="delSldLayout">
        <pc:chgData name="이재용(수학과)" userId="ef6e06e9-7b4b-4f55-bb7a-a670de8c0f75" providerId="ADAL" clId="{72BAD604-CA40-BC4F-9422-D10C498A1E68}" dt="2022-10-25T08:30:23.016" v="17" actId="2696"/>
        <pc:sldMasterMkLst>
          <pc:docMk/>
          <pc:sldMasterMk cId="2384531715" sldId="2147483660"/>
        </pc:sldMasterMkLst>
        <pc:sldLayoutChg chg="del">
          <pc:chgData name="이재용(수학과)" userId="ef6e06e9-7b4b-4f55-bb7a-a670de8c0f75" providerId="ADAL" clId="{72BAD604-CA40-BC4F-9422-D10C498A1E68}" dt="2022-10-25T08:30:23.016" v="17" actId="2696"/>
          <pc:sldLayoutMkLst>
            <pc:docMk/>
            <pc:sldMasterMk cId="2384531715" sldId="2147483660"/>
            <pc:sldLayoutMk cId="3654547548" sldId="214748367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E76CB-F97D-45ED-975E-A6187D42A248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A461-A775-4D32-9558-D219F9E9D0A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5565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" altLang="ko-Kore-KR" dirty="0"/>
              <a:t>Before the presentation, please note that this presentation may overlap a lot with what the presenters have said before.</a:t>
            </a:r>
          </a:p>
          <a:p>
            <a:endParaRPr lang="en" altLang="ko-Kore-KR" dirty="0"/>
          </a:p>
          <a:p>
            <a:r>
              <a:rPr lang="en-US" altLang="ko-Kore-KR" dirty="0"/>
              <a:t>I’ll </a:t>
            </a:r>
            <a:r>
              <a:rPr lang="en" altLang="ko-Kore-KR"/>
              <a:t>summarizes </a:t>
            </a:r>
            <a:r>
              <a:rPr lang="en" altLang="ko-Kore-KR" dirty="0"/>
              <a:t>these parts once again and outlines my research related to this.</a:t>
            </a:r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5278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/>
              <a:t>Ini</a:t>
            </a:r>
            <a:r>
              <a:rPr lang="en-US" altLang="ko-KR" dirty="0"/>
              <a:t> </a:t>
            </a:r>
            <a:r>
              <a:rPr lang="en-US" altLang="ko-KR" dirty="0" err="1"/>
              <a:t>bdry</a:t>
            </a:r>
            <a:r>
              <a:rPr lang="en-US" altLang="ko-KR" dirty="0"/>
              <a:t> 100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en-US" altLang="ko-KR" dirty="0"/>
              <a:t>Ge 10000</a:t>
            </a:r>
            <a:r>
              <a:rPr lang="ko-KR" altLang="en-US" dirty="0"/>
              <a:t>개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081635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/>
              <a:t>Ini</a:t>
            </a:r>
            <a:r>
              <a:rPr lang="en-US" altLang="ko-KR" dirty="0"/>
              <a:t> </a:t>
            </a:r>
            <a:r>
              <a:rPr lang="en-US" altLang="ko-KR" dirty="0" err="1"/>
              <a:t>bdry</a:t>
            </a:r>
            <a:r>
              <a:rPr lang="en-US" altLang="ko-KR" dirty="0"/>
              <a:t> 100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en-US" altLang="ko-KR" dirty="0"/>
              <a:t>Ge 10000</a:t>
            </a:r>
            <a:r>
              <a:rPr lang="ko-KR" altLang="en-US" dirty="0"/>
              <a:t>개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367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97F8EBE0-78E6-06DD-F861-C67A31AD13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From now, I’ll introduce my works using the PINN algorithm.</a:t>
            </a:r>
          </a:p>
          <a:p>
            <a:endParaRPr kumimoji="1" lang="en-US" altLang="ko-Kore-KR" dirty="0"/>
          </a:p>
          <a:p>
            <a:r>
              <a:rPr kumimoji="1" lang="en-US" altLang="ko-Kore-KR" dirty="0"/>
              <a:t>First, I use PINN to approximate the kinetic Fokker </a:t>
            </a:r>
            <a:r>
              <a:rPr kumimoji="1" lang="en-US" altLang="ko-Kore-KR" dirty="0" err="1"/>
              <a:t>planck</a:t>
            </a:r>
            <a:r>
              <a:rPr kumimoji="1" lang="en-US" altLang="ko-Kore-KR" dirty="0"/>
              <a:t> equation written as follows:</a:t>
            </a:r>
          </a:p>
          <a:p>
            <a:endParaRPr kumimoji="1" lang="en-US" altLang="ko-Kore-KR" dirty="0"/>
          </a:p>
          <a:p>
            <a:r>
              <a:rPr kumimoji="1" lang="en-US" altLang="ko-Kore-KR" dirty="0"/>
              <a:t>The solution f(</a:t>
            </a:r>
            <a:r>
              <a:rPr kumimoji="1" lang="en-US" altLang="ko-Kore-KR" dirty="0" err="1"/>
              <a:t>t,x,v</a:t>
            </a:r>
            <a:r>
              <a:rPr kumimoji="1" lang="en-US" altLang="ko-Kore-KR" dirty="0"/>
              <a:t>) describes the probability density of particles at time t in position x with the velocity v.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9562003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40C11292-4B95-7344-DB12-D923EF4D46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There are lots of physical boundary conditions. For example, the specular </a:t>
            </a:r>
            <a:r>
              <a:rPr kumimoji="1" lang="en-US" altLang="ko-Kore-KR" dirty="0" err="1"/>
              <a:t>refelction</a:t>
            </a:r>
            <a:r>
              <a:rPr kumimoji="1" lang="en-US" altLang="ko-Kore-KR" dirty="0"/>
              <a:t> boundary condition is bounded at the boundary as following figure.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1577143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40C11292-4B95-7344-DB12-D923EF4D46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There are lots of physical boundary conditions. For example, the specular </a:t>
            </a:r>
            <a:r>
              <a:rPr kumimoji="1" lang="en-US" altLang="ko-Kore-KR" dirty="0" err="1"/>
              <a:t>refelction</a:t>
            </a:r>
            <a:r>
              <a:rPr kumimoji="1" lang="en-US" altLang="ko-Kore-KR" dirty="0"/>
              <a:t> boundary condition is bounded at the boundary as following figure.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1825904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107C1B43-D271-F3AC-D3B4-9B0C118BC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Using PINN to the </a:t>
            </a:r>
            <a:r>
              <a:rPr kumimoji="1" lang="en-US" altLang="ko-Kore-KR" dirty="0" err="1"/>
              <a:t>kinetice</a:t>
            </a:r>
            <a:r>
              <a:rPr kumimoji="1" lang="en-US" altLang="ko-Kore-KR" dirty="0"/>
              <a:t> FP eq has many advantages, We can easily changing the …</a:t>
            </a:r>
          </a:p>
          <a:p>
            <a:endParaRPr kumimoji="1" lang="en-US" altLang="ko-Kore-KR" dirty="0"/>
          </a:p>
        </p:txBody>
      </p:sp>
    </p:spTree>
    <p:extLst>
      <p:ext uri="{BB962C8B-B14F-4D97-AF65-F5344CB8AC3E}">
        <p14:creationId xmlns:p14="http://schemas.microsoft.com/office/powerpoint/2010/main" val="39504552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107C1B43-D271-F3AC-D3B4-9B0C118BC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891120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Second part, I’ll introduce the another approach called operator learning.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89422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Another approach is operator learning. The aim is to learn a mapping from the parameters of the PDES to the corresponding solution. For example, for a same PDE setting, this approach wand to learn a map from the initial condition g(x) to the solution u(</a:t>
            </a:r>
            <a:r>
              <a:rPr kumimoji="1" lang="en-US" altLang="ko-Kore-KR" dirty="0" err="1"/>
              <a:t>t,x</a:t>
            </a:r>
            <a:r>
              <a:rPr kumimoji="1" lang="en-US" altLang="ko-Kore-KR" dirty="0"/>
              <a:t>) as shown in the below network. There are two  well-known algorithms </a:t>
            </a:r>
            <a:r>
              <a:rPr kumimoji="1" lang="en-US" altLang="ko-Kore-KR" dirty="0" err="1"/>
              <a:t>DeepONet</a:t>
            </a:r>
            <a:r>
              <a:rPr kumimoji="1" lang="en-US" altLang="ko-Kore-KR" dirty="0"/>
              <a:t> and FNO.</a:t>
            </a:r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80746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8298EC87-2E25-0D57-5169-17CC8B447A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In computer vision society, there are many researches for image-to-image regression tasks such as image,….</a:t>
            </a:r>
          </a:p>
          <a:p>
            <a:r>
              <a:rPr kumimoji="1" lang="en-US" altLang="ko-Kore-KR" dirty="0"/>
              <a:t>To this end, they use convolutional encoder-decoder.</a:t>
            </a:r>
          </a:p>
          <a:p>
            <a:endParaRPr kumimoji="1" lang="ko-Kore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I will introduce these two approaches.</a:t>
            </a:r>
          </a:p>
          <a:p>
            <a:endParaRPr kumimoji="1" lang="en-US" altLang="ko-Kore-KR" dirty="0"/>
          </a:p>
          <a:p>
            <a:r>
              <a:rPr kumimoji="1" lang="en-US" altLang="ko-Kore-KR" dirty="0"/>
              <a:t>For a first part PDE solver, I’ll introduce </a:t>
            </a:r>
            <a:r>
              <a:rPr kumimoji="1" lang="en-US" altLang="ko-Kore-KR" dirty="0" err="1"/>
              <a:t>pinn</a:t>
            </a:r>
            <a:r>
              <a:rPr kumimoji="1" lang="en-US" altLang="ko-Kore-KR" dirty="0"/>
              <a:t> and the my interests on that approach.</a:t>
            </a:r>
          </a:p>
          <a:p>
            <a:endParaRPr kumimoji="1" lang="en-US" altLang="ko-Kore-KR" dirty="0"/>
          </a:p>
          <a:p>
            <a:r>
              <a:rPr kumimoji="1" lang="en-US" altLang="ko-Kore-KR" dirty="0"/>
              <a:t>Second part, I’ll introduce the operator learning approach to PDEs. I’ll introduce two methods briefly, and then I’ll introduce my interests on operator </a:t>
            </a:r>
            <a:r>
              <a:rPr kumimoji="1" lang="en-US" altLang="ko-Kore-KR" dirty="0" err="1"/>
              <a:t>lerarning</a:t>
            </a:r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9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4FDA87D7-4955-EDCF-F32B-C8A90F473D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In the operator learning case, we want to do function to function regression instead of image. For example, in </a:t>
            </a:r>
            <a:r>
              <a:rPr kumimoji="1" lang="en-US" altLang="ko-Kore-KR" dirty="0" err="1"/>
              <a:t>poisson</a:t>
            </a:r>
            <a:r>
              <a:rPr kumimoji="1" lang="en-US" altLang="ko-Kore-KR" dirty="0"/>
              <a:t> eq case as follows, the solution u is varied as the source function m is varied.</a:t>
            </a:r>
          </a:p>
          <a:p>
            <a:r>
              <a:rPr kumimoji="1" lang="en-US" altLang="ko-Kore-KR" dirty="0"/>
              <a:t>The goal is to find a solution u for a different source term m.</a:t>
            </a:r>
          </a:p>
          <a:p>
            <a:r>
              <a:rPr kumimoji="1" lang="en-US" altLang="ko-Kore-KR" dirty="0"/>
              <a:t>Therefore, we need the dataset, which is the pair of m and corresponding u.</a:t>
            </a:r>
          </a:p>
          <a:p>
            <a:r>
              <a:rPr kumimoji="1" lang="en-US" altLang="ko-Kore-KR" dirty="0"/>
              <a:t>After trained, we can use the network only for inference to find solution u correspond to the given m.</a:t>
            </a:r>
          </a:p>
          <a:p>
            <a:endParaRPr kumimoji="1" lang="en-US" altLang="ko-Kore-KR" dirty="0"/>
          </a:p>
          <a:p>
            <a:r>
              <a:rPr kumimoji="1" lang="en-US" altLang="ko-Kore-KR" dirty="0"/>
              <a:t>Another example, for a burgers equation, the goal is to find a solution u for a different initial condition u_0.</a:t>
            </a:r>
          </a:p>
          <a:p>
            <a:endParaRPr kumimoji="1" lang="en-US" altLang="ko-Kore-KR" dirty="0"/>
          </a:p>
        </p:txBody>
      </p:sp>
    </p:spTree>
    <p:extLst>
      <p:ext uri="{BB962C8B-B14F-4D97-AF65-F5344CB8AC3E}">
        <p14:creationId xmlns:p14="http://schemas.microsoft.com/office/powerpoint/2010/main" val="31035886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EFB83DCF-E806-0019-44BA-9629DC550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18592428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EFB83DCF-E806-0019-44BA-9629DC550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990993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In this talk, I talk about these two approaches using DL to PDEs. </a:t>
            </a:r>
          </a:p>
          <a:p>
            <a:endParaRPr kumimoji="1" lang="en-US" altLang="ko-Kore-KR" dirty="0"/>
          </a:p>
          <a:p>
            <a:endParaRPr kumimoji="1" lang="en-US" altLang="ko-Kore-KR" dirty="0"/>
          </a:p>
          <a:p>
            <a:endParaRPr kumimoji="1" lang="en-US" altLang="ko-Kore-KR" dirty="0"/>
          </a:p>
          <a:p>
            <a:r>
              <a:rPr kumimoji="1" lang="en-US" altLang="ko-Kore-KR" dirty="0"/>
              <a:t>I think that there are many possibilities to develop and improve these two ways as I researched.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23175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노트 개체 틀 1">
            <a:extLst>
              <a:ext uri="{FF2B5EF4-FFF2-40B4-BE49-F238E27FC236}">
                <a16:creationId xmlns:a16="http://schemas.microsoft.com/office/drawing/2014/main" id="{EFB83DCF-E806-0019-44BA-9629DC550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9912527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53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9343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547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The first mainstream is PDE solver. Suppose we have a PDE with IC and BC as the below box. Then this approach’s purpose is to find u(</a:t>
            </a:r>
            <a:r>
              <a:rPr kumimoji="1" lang="en-US" altLang="ko-Kore-KR" dirty="0" err="1"/>
              <a:t>t,x</a:t>
            </a:r>
            <a:r>
              <a:rPr kumimoji="1" lang="en-US" altLang="ko-Kore-KR" dirty="0"/>
              <a:t>) satisfying the PDE. Here, the neural network used directly to parametrize the solution to PDEs. As shown in the network, input is </a:t>
            </a:r>
            <a:r>
              <a:rPr kumimoji="1" lang="en-US" altLang="ko-Kore-KR" dirty="0" err="1"/>
              <a:t>t,x</a:t>
            </a:r>
            <a:r>
              <a:rPr kumimoji="1" lang="en-US" altLang="ko-Kore-KR" dirty="0"/>
              <a:t> and the output is </a:t>
            </a:r>
            <a:r>
              <a:rPr kumimoji="1" lang="en-US" altLang="ko-Kore-KR" dirty="0" err="1"/>
              <a:t>unn</a:t>
            </a:r>
            <a:r>
              <a:rPr kumimoji="1" lang="en-US" altLang="ko-Kore-KR" dirty="0"/>
              <a:t>(</a:t>
            </a:r>
            <a:r>
              <a:rPr kumimoji="1" lang="en-US" altLang="ko-Kore-KR" dirty="0" err="1"/>
              <a:t>t,x</a:t>
            </a:r>
            <a:r>
              <a:rPr kumimoji="1" lang="en-US" altLang="ko-Kore-KR" dirty="0"/>
              <a:t>). Therefore, this method solves one instance of PDE at a time.</a:t>
            </a:r>
            <a:r>
              <a:rPr kumimoji="1" lang="ko-KR" altLang="en-US" dirty="0"/>
              <a:t> </a:t>
            </a:r>
            <a:r>
              <a:rPr kumimoji="1" lang="en-US" altLang="ko-KR" dirty="0"/>
              <a:t>There are two famous models, PINN and DRM. In this talk, we focus the PINN algorithm.</a:t>
            </a:r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896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ore-KR" dirty="0"/>
              <a:t>Another approach is operator learning. The aim is to learn a mapping from the parameters of the PDES to the corresponding solution. For example, for a same PDE setting, this approach wand to learn a map from the initial condition g(x) to the solution u(</a:t>
            </a:r>
            <a:r>
              <a:rPr kumimoji="1" lang="en-US" altLang="ko-Kore-KR" dirty="0" err="1"/>
              <a:t>t,x</a:t>
            </a:r>
            <a:r>
              <a:rPr kumimoji="1" lang="en-US" altLang="ko-Kore-KR" dirty="0"/>
              <a:t>) as shown in the below network. There are two  well-known algorithms </a:t>
            </a:r>
            <a:r>
              <a:rPr kumimoji="1" lang="en-US" altLang="ko-Kore-KR" dirty="0" err="1"/>
              <a:t>DeepONet</a:t>
            </a:r>
            <a:r>
              <a:rPr kumimoji="1" lang="en-US" altLang="ko-Kore-KR" dirty="0"/>
              <a:t> and FNO.</a:t>
            </a:r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5680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6459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Similar method is re-proposed in 2019, the name with PINN. As the computing power increase and the effective libraries are appeared such as </a:t>
            </a:r>
            <a:r>
              <a:rPr lang="en-US" altLang="ko-KR" dirty="0" err="1"/>
              <a:t>Pytorch</a:t>
            </a:r>
            <a:r>
              <a:rPr lang="en-US" altLang="ko-KR" dirty="0"/>
              <a:t> and </a:t>
            </a:r>
            <a:r>
              <a:rPr lang="en-US" altLang="ko-KR" dirty="0" err="1"/>
              <a:t>Tensorflow</a:t>
            </a:r>
            <a:r>
              <a:rPr lang="en-US" altLang="ko-KR" dirty="0"/>
              <a:t>, This makes calculate the </a:t>
            </a:r>
            <a:r>
              <a:rPr lang="en-US" altLang="ko-KR" dirty="0" err="1"/>
              <a:t>diffrentiation</a:t>
            </a:r>
            <a:r>
              <a:rPr lang="en-US" altLang="ko-KR" dirty="0"/>
              <a:t> easily.</a:t>
            </a:r>
          </a:p>
          <a:p>
            <a:endParaRPr lang="en-US" altLang="ko-KR" dirty="0"/>
          </a:p>
          <a:p>
            <a:r>
              <a:rPr lang="en-US" altLang="ko-KR" dirty="0"/>
              <a:t>Also, they add the loss function for the initial </a:t>
            </a:r>
            <a:r>
              <a:rPr lang="en-US" altLang="ko-KR" dirty="0" err="1"/>
              <a:t>condtion</a:t>
            </a:r>
            <a:r>
              <a:rPr lang="en-US" altLang="ko-KR" dirty="0"/>
              <a:t> and the boundary condition together with the PDE residual loss.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0577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/>
              <a:t>Ini</a:t>
            </a:r>
            <a:r>
              <a:rPr lang="en-US" altLang="ko-KR" dirty="0"/>
              <a:t> </a:t>
            </a:r>
            <a:r>
              <a:rPr lang="en-US" altLang="ko-KR" dirty="0" err="1"/>
              <a:t>bdry</a:t>
            </a:r>
            <a:r>
              <a:rPr lang="en-US" altLang="ko-KR" dirty="0"/>
              <a:t> 100</a:t>
            </a:r>
            <a:r>
              <a:rPr lang="ko-KR" altLang="en-US" dirty="0"/>
              <a:t>개</a:t>
            </a:r>
            <a:endParaRPr lang="en-US" altLang="ko-KR" dirty="0"/>
          </a:p>
          <a:p>
            <a:r>
              <a:rPr lang="en-US" altLang="ko-KR" dirty="0"/>
              <a:t>Ge 10000</a:t>
            </a:r>
            <a:r>
              <a:rPr lang="ko-KR" altLang="en-US" dirty="0"/>
              <a:t>개</a:t>
            </a:r>
            <a:endParaRPr lang="en-US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6CA461-A775-4D32-9558-D219F9E9D0AF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810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ln>
            <a:noFill/>
          </a:ln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51458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4674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83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lnSpc>
                <a:spcPct val="120000"/>
              </a:lnSpc>
              <a:defRPr sz="2000">
                <a:solidFill>
                  <a:schemeClr val="tx1"/>
                </a:solidFill>
                <a:latin typeface="+mj-ea"/>
                <a:ea typeface="+mj-ea"/>
              </a:defRPr>
            </a:lvl1pPr>
            <a:lvl2pPr marL="685800" indent="-228600">
              <a:lnSpc>
                <a:spcPct val="120000"/>
              </a:lnSpc>
              <a:buFont typeface="나눔바른고딕" panose="020B0603020101020101" pitchFamily="50" charset="-127"/>
              <a:buChar char="-"/>
              <a:defRPr sz="1800">
                <a:solidFill>
                  <a:schemeClr val="tx1"/>
                </a:solidFill>
              </a:defRPr>
            </a:lvl2pPr>
            <a:lvl3pPr marL="1143000" indent="-228600">
              <a:lnSpc>
                <a:spcPct val="120000"/>
              </a:lnSpc>
              <a:buFont typeface="나눔바른고딕" panose="020B0603020101020101" pitchFamily="50" charset="-127"/>
              <a:buChar char="–"/>
              <a:defRPr sz="1600">
                <a:solidFill>
                  <a:schemeClr val="tx1"/>
                </a:solidFill>
              </a:defRPr>
            </a:lvl3pPr>
            <a:lvl4pPr marL="1600200" indent="-228600">
              <a:lnSpc>
                <a:spcPct val="120000"/>
              </a:lnSpc>
              <a:buFont typeface="나눔바른고딕" panose="020B0603020101020101" pitchFamily="50" charset="-127"/>
              <a:buChar char="–"/>
              <a:defRPr sz="1400">
                <a:solidFill>
                  <a:schemeClr val="tx1"/>
                </a:solidFill>
              </a:defRPr>
            </a:lvl4pPr>
            <a:lvl5pPr marL="2057400" indent="-228600">
              <a:lnSpc>
                <a:spcPct val="120000"/>
              </a:lnSpc>
              <a:buFont typeface="나눔바른고딕" panose="020B0603020101020101" pitchFamily="50" charset="-127"/>
              <a:buChar char="–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786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ln>
            <a:noFill/>
          </a:ln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14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38569"/>
            <a:ext cx="3886200" cy="493839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38569"/>
            <a:ext cx="3886200" cy="493839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8215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762634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94449"/>
            <a:ext cx="3868340" cy="4886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49768"/>
            <a:ext cx="3868340" cy="423989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94449"/>
            <a:ext cx="3887391" cy="4886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49768"/>
            <a:ext cx="3887391" cy="4239895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9083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245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2446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330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961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9405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42060"/>
            <a:ext cx="7886700" cy="49349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AC437-BA4D-43A1-8979-FFDC7EDFE376}" type="datetimeFigureOut">
              <a:rPr lang="ko-KR" altLang="en-US" smtClean="0"/>
              <a:t>2022. 11. 1.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85F55-7C10-4A2C-BAE9-A861B762ED8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453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ea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ea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ea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ea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42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20.png"/><Relationship Id="rId7" Type="http://schemas.openxmlformats.org/officeDocument/2006/relationships/image" Target="../media/image4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4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7" Type="http://schemas.openxmlformats.org/officeDocument/2006/relationships/image" Target="../media/image4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0.png"/><Relationship Id="rId5" Type="http://schemas.openxmlformats.org/officeDocument/2006/relationships/image" Target="../media/image450.png"/><Relationship Id="rId4" Type="http://schemas.openxmlformats.org/officeDocument/2006/relationships/image" Target="../media/image4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5.png"/><Relationship Id="rId5" Type="http://schemas.openxmlformats.org/officeDocument/2006/relationships/image" Target="../media/image360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0.png"/><Relationship Id="rId3" Type="http://schemas.openxmlformats.org/officeDocument/2006/relationships/image" Target="../media/image650.png"/><Relationship Id="rId7" Type="http://schemas.openxmlformats.org/officeDocument/2006/relationships/image" Target="../media/image7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0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740.png"/><Relationship Id="rId21" Type="http://schemas.openxmlformats.org/officeDocument/2006/relationships/image" Target="../media/image19.png"/><Relationship Id="rId7" Type="http://schemas.openxmlformats.org/officeDocument/2006/relationships/image" Target="../media/image56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11" Type="http://schemas.openxmlformats.org/officeDocument/2006/relationships/image" Target="../media/image9.png"/><Relationship Id="rId24" Type="http://schemas.openxmlformats.org/officeDocument/2006/relationships/image" Target="../media/image780.png"/><Relationship Id="rId5" Type="http://schemas.openxmlformats.org/officeDocument/2006/relationships/image" Target="../media/image310.png"/><Relationship Id="rId15" Type="http://schemas.openxmlformats.org/officeDocument/2006/relationships/image" Target="../media/image13.png"/><Relationship Id="rId23" Type="http://schemas.openxmlformats.org/officeDocument/2006/relationships/image" Target="../media/image20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11.png"/><Relationship Id="rId9" Type="http://schemas.openxmlformats.org/officeDocument/2006/relationships/image" Target="../media/image710.png"/><Relationship Id="rId14" Type="http://schemas.openxmlformats.org/officeDocument/2006/relationships/image" Target="../media/image770.png"/><Relationship Id="rId2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quation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en.wikipedia.org/wiki/Derivative" TargetMode="External"/><Relationship Id="rId4" Type="http://schemas.openxmlformats.org/officeDocument/2006/relationships/hyperlink" Target="https://en.wikipedia.org/wiki/Function_(mathematics)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13" Type="http://schemas.openxmlformats.org/officeDocument/2006/relationships/image" Target="../media/image11.png"/><Relationship Id="rId3" Type="http://schemas.openxmlformats.org/officeDocument/2006/relationships/image" Target="../media/image110.png"/><Relationship Id="rId7" Type="http://schemas.openxmlformats.org/officeDocument/2006/relationships/image" Target="../media/image56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0.png"/><Relationship Id="rId11" Type="http://schemas.openxmlformats.org/officeDocument/2006/relationships/image" Target="../media/image9.png"/><Relationship Id="rId5" Type="http://schemas.openxmlformats.org/officeDocument/2006/relationships/image" Target="../media/image310.png"/><Relationship Id="rId10" Type="http://schemas.openxmlformats.org/officeDocument/2006/relationships/image" Target="../media/image8.png"/><Relationship Id="rId4" Type="http://schemas.openxmlformats.org/officeDocument/2006/relationships/image" Target="../media/image211.png"/><Relationship Id="rId9" Type="http://schemas.openxmlformats.org/officeDocument/2006/relationships/image" Target="../media/image7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1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6CC002-17A7-8A41-9EC1-43CBE9985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943099"/>
            <a:ext cx="8001000" cy="1080112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ko-Kore-KR" sz="3200" dirty="0"/>
              <a:t>Two Approaches using Deep Learning to</a:t>
            </a:r>
            <a:r>
              <a:rPr lang="ko-KR" altLang="en-US" sz="3200" dirty="0"/>
              <a:t> </a:t>
            </a:r>
            <a:r>
              <a:rPr lang="en-US" altLang="ko-KR" sz="3200" dirty="0"/>
              <a:t>solve</a:t>
            </a:r>
            <a:r>
              <a:rPr lang="en-US" altLang="ko-Kore-KR" sz="3200" dirty="0"/>
              <a:t> Partial Differential Equation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7D308FA-EC98-054E-925E-23FCD57814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985" y="4290657"/>
            <a:ext cx="8679209" cy="226840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altLang="ko-Kore-KR" sz="1900" b="1" i="0" dirty="0">
                <a:solidFill>
                  <a:srgbClr val="000000"/>
                </a:solidFill>
                <a:effectLst/>
                <a:latin typeface="Noto Sans KR"/>
              </a:rPr>
              <a:t>Center for AI and Natural Sciences</a:t>
            </a:r>
          </a:p>
          <a:p>
            <a:pPr algn="r"/>
            <a:r>
              <a:rPr kumimoji="1" lang="en-US" altLang="ko-KR" sz="1900" b="1" dirty="0"/>
              <a:t>Korea Institute for advanced Study(KIAS)</a:t>
            </a:r>
            <a:endParaRPr kumimoji="1" lang="en-US" altLang="ko-KR" dirty="0"/>
          </a:p>
          <a:p>
            <a:pPr algn="r"/>
            <a:r>
              <a:rPr kumimoji="1" lang="en-US" altLang="ko-KR" sz="1900" dirty="0" err="1"/>
              <a:t>JaeYong</a:t>
            </a:r>
            <a:r>
              <a:rPr kumimoji="1" lang="en-US" altLang="ko-KR" sz="1900" dirty="0"/>
              <a:t> Lee</a:t>
            </a:r>
          </a:p>
          <a:p>
            <a:pPr algn="r"/>
            <a:r>
              <a:rPr kumimoji="1" lang="en-US" altLang="ko-KR" sz="2600" dirty="0"/>
              <a:t>				</a:t>
            </a:r>
          </a:p>
          <a:p>
            <a:pPr algn="r"/>
            <a:r>
              <a:rPr kumimoji="1" lang="en-US" altLang="ko-KR" sz="1900" dirty="0"/>
              <a:t>Workshop for Korea-UK AI/ML Research in Fundamental Sciences</a:t>
            </a:r>
          </a:p>
          <a:p>
            <a:pPr algn="r"/>
            <a:r>
              <a:rPr kumimoji="1" lang="en-US" altLang="ko-KR" sz="2600" dirty="0"/>
              <a:t>2022.11.01</a:t>
            </a:r>
            <a:endParaRPr kumimoji="1" lang="ko-KR" altLang="en-US" sz="2600" dirty="0"/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E188CE4D-6150-8BA4-E96C-C16966DE3470}"/>
              </a:ext>
            </a:extLst>
          </p:cNvPr>
          <p:cNvSpPr txBox="1">
            <a:spLocks/>
          </p:cNvSpPr>
          <p:nvPr/>
        </p:nvSpPr>
        <p:spPr>
          <a:xfrm>
            <a:off x="1094015" y="3192941"/>
            <a:ext cx="7100751" cy="64184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ea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altLang="ko-Kore-KR" sz="2400" dirty="0">
                <a:latin typeface="Calibri" panose="020F0502020204030204" pitchFamily="34" charset="0"/>
                <a:ea typeface="AppleGothic" pitchFamily="2" charset="-127"/>
                <a:cs typeface="Calibri" panose="020F0502020204030204" pitchFamily="34" charset="0"/>
              </a:rPr>
              <a:t>PDE solver and operator learning</a:t>
            </a:r>
          </a:p>
        </p:txBody>
      </p:sp>
    </p:spTree>
    <p:extLst>
      <p:ext uri="{BB962C8B-B14F-4D97-AF65-F5344CB8AC3E}">
        <p14:creationId xmlns:p14="http://schemas.microsoft.com/office/powerpoint/2010/main" val="1012087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000" dirty="0"/>
              <a:t>Physics-informed neural network (PINN) – Forward problem</a:t>
            </a:r>
            <a:endParaRPr kumimoji="1" lang="ko-KR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72211E1D-842A-364A-9553-2868A05BA2D5}"/>
                  </a:ext>
                </a:extLst>
              </p:cNvPr>
              <p:cNvSpPr/>
              <p:nvPr/>
            </p:nvSpPr>
            <p:spPr>
              <a:xfrm>
                <a:off x="119742" y="3326830"/>
                <a:ext cx="2948051" cy="13481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kumimoji="1" lang="en-US" altLang="ko-KR" sz="2000" dirty="0"/>
                  <a:t>Data:</a:t>
                </a:r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)∈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−1,1</m:t>
                        </m:r>
                      </m:e>
                    </m:d>
                  </m:oMath>
                </a14:m>
                <a:endParaRPr kumimoji="1" lang="en-US" altLang="ko-KR" sz="2000" b="0" dirty="0"/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)∈</m:t>
                    </m:r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{0}</m:t>
                    </m:r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−1,1</m:t>
                        </m:r>
                      </m:e>
                    </m:d>
                  </m:oMath>
                </a14:m>
                <a:endParaRPr kumimoji="1" lang="en-US" altLang="ko-KR" sz="2000" dirty="0"/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)∈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{−1,1}</m:t>
                    </m:r>
                  </m:oMath>
                </a14:m>
                <a:endParaRPr kumimoji="1" lang="en-US" altLang="ko-KR" sz="2000" dirty="0"/>
              </a:p>
            </p:txBody>
          </p:sp>
        </mc:Choice>
        <mc:Fallback xmlns="">
          <p:sp>
            <p:nvSpPr>
              <p:cNvPr id="12" name="직사각형 11">
                <a:extLst>
                  <a:ext uri="{FF2B5EF4-FFF2-40B4-BE49-F238E27FC236}">
                    <a16:creationId xmlns:a16="http://schemas.microsoft.com/office/drawing/2014/main" id="{72211E1D-842A-364A-9553-2868A05BA2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42" y="3326830"/>
                <a:ext cx="2948051" cy="1348126"/>
              </a:xfrm>
              <a:prstGeom prst="rect">
                <a:avLst/>
              </a:prstGeom>
              <a:blipFill>
                <a:blip r:embed="rId3"/>
                <a:stretch>
                  <a:fillRect l="-2146" t="-1852"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/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Eq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b="0" i="1" smtClean="0">
                            <a:latin typeface="Cambria Math" panose="02040503050406030204" pitchFamily="18" charset="0"/>
                          </a:rPr>
                          <m:t>0.01/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d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IC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ore-KR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BC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,−1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  <a:blipFill>
                <a:blip r:embed="rId4"/>
                <a:stretch>
                  <a:fillRect l="-1493" t="-2469" b="-9877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직사각형 9">
            <a:extLst>
              <a:ext uri="{FF2B5EF4-FFF2-40B4-BE49-F238E27FC236}">
                <a16:creationId xmlns:a16="http://schemas.microsoft.com/office/drawing/2014/main" id="{B71E89AD-B50B-DACD-346B-DE061B2ADBFB}"/>
              </a:ext>
            </a:extLst>
          </p:cNvPr>
          <p:cNvSpPr/>
          <p:nvPr/>
        </p:nvSpPr>
        <p:spPr>
          <a:xfrm>
            <a:off x="0" y="65088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900" dirty="0" err="1"/>
              <a:t>Raissi</a:t>
            </a:r>
            <a:r>
              <a:rPr lang="en-US" altLang="ko-Kore-KR" sz="900" dirty="0"/>
              <a:t>, M., </a:t>
            </a:r>
            <a:r>
              <a:rPr lang="en-US" altLang="ko-Kore-KR" sz="900" dirty="0" err="1"/>
              <a:t>Perdikaris</a:t>
            </a:r>
            <a:r>
              <a:rPr lang="en-US" altLang="ko-Kore-KR" sz="900" dirty="0"/>
              <a:t>, P., &amp; </a:t>
            </a:r>
            <a:r>
              <a:rPr lang="en-US" altLang="ko-Kore-KR" sz="900" dirty="0" err="1"/>
              <a:t>Karniadakis</a:t>
            </a:r>
            <a:r>
              <a:rPr lang="en-US" altLang="ko-Kore-KR" sz="900" dirty="0"/>
              <a:t>, G. E. (2019). Physics-informed neural networks: A deep learning framework for solving forward and inverse problems involving nonlinear partial differential equations. </a:t>
            </a:r>
            <a:r>
              <a:rPr lang="en-US" altLang="ko-Kore-KR" sz="900" i="1" dirty="0"/>
              <a:t>Journal of Computational physics</a:t>
            </a:r>
            <a:r>
              <a:rPr lang="en-US" altLang="ko-Kore-KR" sz="900" dirty="0"/>
              <a:t>, </a:t>
            </a:r>
            <a:r>
              <a:rPr lang="en-US" altLang="ko-Kore-KR" sz="900" i="1" dirty="0"/>
              <a:t>378</a:t>
            </a:r>
            <a:r>
              <a:rPr lang="en-US" altLang="ko-Kore-KR" sz="900" dirty="0"/>
              <a:t>, 686-707.</a:t>
            </a:r>
            <a:endParaRPr lang="ko-Kore-KR" altLang="en-US" sz="9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A0C67A19-841C-D486-50DC-CE22B3470154}"/>
                  </a:ext>
                </a:extLst>
              </p:cNvPr>
              <p:cNvSpPr/>
              <p:nvPr/>
            </p:nvSpPr>
            <p:spPr>
              <a:xfrm>
                <a:off x="1" y="2236162"/>
                <a:ext cx="9144000" cy="9979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ore-KR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d>
                      <m:dPr>
                        <m:ctrlPr>
                          <a:rPr lang="en-US" altLang="ko-Kore-KR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altLang="ko-Kore-KR" b="1" dirty="0">
                    <a:solidFill>
                      <a:schemeClr val="tx1"/>
                    </a:solidFill>
                    <a:latin typeface="Ubuntu" panose="020F0502020204030204" pitchFamily="34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ore-KR" sz="136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𝐸𝑞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𝐸𝑞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−(0.01/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ore-KR" sz="136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p>
                                    <m:sSupPr>
                                      <m:ctrlP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  <m:sSup>
                            <m:sSup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ko-Kore-KR" altLang="en-US" sz="136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A0C67A19-841C-D486-50DC-CE22B34701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236162"/>
                <a:ext cx="9144000" cy="997902"/>
              </a:xfrm>
              <a:prstGeom prst="rect">
                <a:avLst/>
              </a:prstGeom>
              <a:blipFill>
                <a:blip r:embed="rId5"/>
                <a:stretch>
                  <a:fillRect l="-970" t="-35802" r="-3740" b="-9876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직사각형 3">
            <a:extLst>
              <a:ext uri="{FF2B5EF4-FFF2-40B4-BE49-F238E27FC236}">
                <a16:creationId xmlns:a16="http://schemas.microsoft.com/office/drawing/2014/main" id="{5A77616D-F669-A77C-34A1-EFA86BECBE1E}"/>
              </a:ext>
            </a:extLst>
          </p:cNvPr>
          <p:cNvSpPr/>
          <p:nvPr/>
        </p:nvSpPr>
        <p:spPr>
          <a:xfrm>
            <a:off x="13814" y="1104698"/>
            <a:ext cx="2632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ore-KR" dirty="0">
                <a:latin typeface="Ubuntu" panose="020F0502020204030204" pitchFamily="34" charset="0"/>
              </a:rPr>
              <a:t>(e.g.) Burgers’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/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−1,1</m:t>
                          </m:r>
                        </m:e>
                      </m:d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ko-Kore-KR" alt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3A00800-C566-64D5-803F-30E3D82E9720}"/>
              </a:ext>
            </a:extLst>
          </p:cNvPr>
          <p:cNvSpPr txBox="1"/>
          <p:nvPr/>
        </p:nvSpPr>
        <p:spPr>
          <a:xfrm>
            <a:off x="13814" y="1821313"/>
            <a:ext cx="176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ore-KR" sz="1800" b="1" dirty="0">
                <a:solidFill>
                  <a:schemeClr val="tx1"/>
                </a:solidFill>
                <a:latin typeface="Ubuntu" panose="020F0502020204030204" pitchFamily="34" charset="0"/>
              </a:rPr>
              <a:t>Loss function </a:t>
            </a:r>
          </a:p>
        </p:txBody>
      </p:sp>
    </p:spTree>
    <p:extLst>
      <p:ext uri="{BB962C8B-B14F-4D97-AF65-F5344CB8AC3E}">
        <p14:creationId xmlns:p14="http://schemas.microsoft.com/office/powerpoint/2010/main" val="2657644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000" dirty="0"/>
              <a:t>Physics-informed neural network (PINN) – Forward problem</a:t>
            </a:r>
            <a:endParaRPr kumimoji="1" lang="ko-KR" altLang="en-US" sz="2000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E24C7E23-E679-AC4F-AA5A-BCDEF70C8D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58" r="196" b="64946"/>
          <a:stretch/>
        </p:blipFill>
        <p:spPr>
          <a:xfrm>
            <a:off x="3105873" y="3136478"/>
            <a:ext cx="6033475" cy="2143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/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Eq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b="0" i="1" smtClean="0">
                            <a:latin typeface="Cambria Math" panose="02040503050406030204" pitchFamily="18" charset="0"/>
                          </a:rPr>
                          <m:t>0.01/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d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IC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ore-KR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BC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,−1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  <a:blipFill>
                <a:blip r:embed="rId4"/>
                <a:stretch>
                  <a:fillRect l="-1493" t="-2469" b="-9877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직사각형 9">
            <a:extLst>
              <a:ext uri="{FF2B5EF4-FFF2-40B4-BE49-F238E27FC236}">
                <a16:creationId xmlns:a16="http://schemas.microsoft.com/office/drawing/2014/main" id="{B71E89AD-B50B-DACD-346B-DE061B2ADBFB}"/>
              </a:ext>
            </a:extLst>
          </p:cNvPr>
          <p:cNvSpPr/>
          <p:nvPr/>
        </p:nvSpPr>
        <p:spPr>
          <a:xfrm>
            <a:off x="0" y="65088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900" dirty="0" err="1"/>
              <a:t>Raissi</a:t>
            </a:r>
            <a:r>
              <a:rPr lang="en-US" altLang="ko-Kore-KR" sz="900" dirty="0"/>
              <a:t>, M., </a:t>
            </a:r>
            <a:r>
              <a:rPr lang="en-US" altLang="ko-Kore-KR" sz="900" dirty="0" err="1"/>
              <a:t>Perdikaris</a:t>
            </a:r>
            <a:r>
              <a:rPr lang="en-US" altLang="ko-Kore-KR" sz="900" dirty="0"/>
              <a:t>, P., &amp; </a:t>
            </a:r>
            <a:r>
              <a:rPr lang="en-US" altLang="ko-Kore-KR" sz="900" dirty="0" err="1"/>
              <a:t>Karniadakis</a:t>
            </a:r>
            <a:r>
              <a:rPr lang="en-US" altLang="ko-Kore-KR" sz="900" dirty="0"/>
              <a:t>, G. E. (2019). Physics-informed neural networks: A deep learning framework for solving forward and inverse problems involving nonlinear partial differential equations. </a:t>
            </a:r>
            <a:r>
              <a:rPr lang="en-US" altLang="ko-Kore-KR" sz="900" i="1" dirty="0"/>
              <a:t>Journal of Computational physics</a:t>
            </a:r>
            <a:r>
              <a:rPr lang="en-US" altLang="ko-Kore-KR" sz="900" dirty="0"/>
              <a:t>, </a:t>
            </a:r>
            <a:r>
              <a:rPr lang="en-US" altLang="ko-Kore-KR" sz="900" i="1" dirty="0"/>
              <a:t>378</a:t>
            </a:r>
            <a:r>
              <a:rPr lang="en-US" altLang="ko-Kore-KR" sz="900" dirty="0"/>
              <a:t>, 686-707.</a:t>
            </a:r>
            <a:endParaRPr lang="ko-Kore-KR" altLang="en-US" sz="9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A77616D-F669-A77C-34A1-EFA86BECBE1E}"/>
              </a:ext>
            </a:extLst>
          </p:cNvPr>
          <p:cNvSpPr/>
          <p:nvPr/>
        </p:nvSpPr>
        <p:spPr>
          <a:xfrm>
            <a:off x="13814" y="1104698"/>
            <a:ext cx="2632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ore-KR" dirty="0">
                <a:latin typeface="Ubuntu" panose="020F0502020204030204" pitchFamily="34" charset="0"/>
              </a:rPr>
              <a:t>(e.g.) Burgers’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/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−1,1</m:t>
                          </m:r>
                        </m:e>
                      </m:d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ko-Kore-KR" alt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그림 4">
            <a:extLst>
              <a:ext uri="{FF2B5EF4-FFF2-40B4-BE49-F238E27FC236}">
                <a16:creationId xmlns:a16="http://schemas.microsoft.com/office/drawing/2014/main" id="{67CF1103-C152-49E1-A398-AFEE6DD1DD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189" r="196" b="23200"/>
          <a:stretch/>
        </p:blipFill>
        <p:spPr>
          <a:xfrm>
            <a:off x="4010026" y="5211062"/>
            <a:ext cx="4225168" cy="16453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84D1AF95-6D88-5D9A-B814-FFC19F691618}"/>
                  </a:ext>
                </a:extLst>
              </p:cNvPr>
              <p:cNvSpPr/>
              <p:nvPr/>
            </p:nvSpPr>
            <p:spPr>
              <a:xfrm>
                <a:off x="119742" y="3326830"/>
                <a:ext cx="2948051" cy="13481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kumimoji="1" lang="en-US" altLang="ko-KR" sz="2000" dirty="0"/>
                  <a:t>Data:</a:t>
                </a:r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)∈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−1,1</m:t>
                        </m:r>
                      </m:e>
                    </m:d>
                  </m:oMath>
                </a14:m>
                <a:endParaRPr kumimoji="1" lang="en-US" altLang="ko-KR" sz="2000" b="0" dirty="0"/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)∈</m:t>
                    </m:r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{0}</m:t>
                    </m:r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−1,1</m:t>
                        </m:r>
                      </m:e>
                    </m:d>
                  </m:oMath>
                </a14:m>
                <a:endParaRPr kumimoji="1" lang="en-US" altLang="ko-KR" sz="2000" dirty="0"/>
              </a:p>
              <a:p>
                <a:r>
                  <a:rPr kumimoji="1" lang="en-US" altLang="ko-KR" sz="20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kumimoji="1" lang="en-US" altLang="ko-KR" sz="20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)∈</m:t>
                    </m:r>
                    <m:d>
                      <m:dPr>
                        <m:begChr m:val="["/>
                        <m:endChr m:val="]"/>
                        <m:ctrlPr>
                          <a:rPr kumimoji="1" lang="en-US" altLang="ko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ko-KR" sz="2000" i="1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  <m:r>
                      <a:rPr kumimoji="1" lang="en-US" altLang="ko-KR" sz="2000" i="1">
                        <a:latin typeface="Cambria Math" panose="02040503050406030204" pitchFamily="18" charset="0"/>
                      </a:rPr>
                      <m:t>×</m:t>
                    </m:r>
                    <m:r>
                      <a:rPr kumimoji="1" lang="en-US" altLang="ko-KR" sz="2000" b="0" i="1" smtClean="0">
                        <a:latin typeface="Cambria Math" panose="02040503050406030204" pitchFamily="18" charset="0"/>
                      </a:rPr>
                      <m:t>{−1,1}</m:t>
                    </m:r>
                  </m:oMath>
                </a14:m>
                <a:endParaRPr kumimoji="1" lang="en-US" altLang="ko-KR" sz="2000" dirty="0"/>
              </a:p>
            </p:txBody>
          </p:sp>
        </mc:Choice>
        <mc:Fallback xmlns="">
          <p:sp>
            <p:nvSpPr>
              <p:cNvPr id="7" name="직사각형 6">
                <a:extLst>
                  <a:ext uri="{FF2B5EF4-FFF2-40B4-BE49-F238E27FC236}">
                    <a16:creationId xmlns:a16="http://schemas.microsoft.com/office/drawing/2014/main" id="{84D1AF95-6D88-5D9A-B814-FFC19F69161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742" y="3326830"/>
                <a:ext cx="2948051" cy="1348126"/>
              </a:xfrm>
              <a:prstGeom prst="rect">
                <a:avLst/>
              </a:prstGeom>
              <a:blipFill>
                <a:blip r:embed="rId6"/>
                <a:stretch>
                  <a:fillRect l="-2146" t="-1852" b="-648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E7F31837-334A-61D1-D83F-01034F00698D}"/>
                  </a:ext>
                </a:extLst>
              </p:cNvPr>
              <p:cNvSpPr/>
              <p:nvPr/>
            </p:nvSpPr>
            <p:spPr>
              <a:xfrm>
                <a:off x="1" y="2236162"/>
                <a:ext cx="9144000" cy="9979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ore-KR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𝑳</m:t>
                    </m:r>
                    <m:d>
                      <m:dPr>
                        <m:ctrlPr>
                          <a:rPr lang="en-US" altLang="ko-Kore-KR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altLang="ko-Kore-KR" b="1" dirty="0">
                    <a:solidFill>
                      <a:schemeClr val="tx1"/>
                    </a:solidFill>
                    <a:latin typeface="Ubuntu" panose="020F0502020204030204" pitchFamily="34" charset="0"/>
                  </a:rPr>
                  <a:t>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ore-KR" sz="136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𝐸𝑞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𝐸𝑞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−(0.01/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𝐼𝐶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ore-KR" sz="136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p>
                                    <m:sSupPr>
                                      <m:ctrlP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en-US" altLang="ko-Kore-KR" sz="136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func>
                          <m:sSup>
                            <m:sSupPr>
                              <m:ctrlP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lang="en-US" altLang="ko-Kore-KR" sz="136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  <m:nary>
                        <m:naryPr>
                          <m:chr m:val="∑"/>
                          <m:ctrlP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altLang="ko-Kore-KR" sz="136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ko-Kore-KR" sz="136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sup>
                        <m:e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ko-Kore-KR" sz="136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ko-Kore-KR" sz="136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"/>
                                  <m:endChr m:val="|"/>
                                  <m:ctrlP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136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​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ko-Kore-KR" sz="136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ko-Kore-KR" altLang="en-US" sz="136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직사각형 8">
                <a:extLst>
                  <a:ext uri="{FF2B5EF4-FFF2-40B4-BE49-F238E27FC236}">
                    <a16:creationId xmlns:a16="http://schemas.microsoft.com/office/drawing/2014/main" id="{E7F31837-334A-61D1-D83F-01034F0069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236162"/>
                <a:ext cx="9144000" cy="997902"/>
              </a:xfrm>
              <a:prstGeom prst="rect">
                <a:avLst/>
              </a:prstGeom>
              <a:blipFill>
                <a:blip r:embed="rId7"/>
                <a:stretch>
                  <a:fillRect l="-970" t="-35802" r="-3740" b="-9876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C764B6C-7514-21C9-387D-2AB8310C29C6}"/>
              </a:ext>
            </a:extLst>
          </p:cNvPr>
          <p:cNvSpPr txBox="1"/>
          <p:nvPr/>
        </p:nvSpPr>
        <p:spPr>
          <a:xfrm>
            <a:off x="13814" y="1821313"/>
            <a:ext cx="17689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ore-KR" sz="1800" b="1" dirty="0">
                <a:solidFill>
                  <a:schemeClr val="tx1"/>
                </a:solidFill>
                <a:latin typeface="Ubuntu" panose="020F0502020204030204" pitchFamily="34" charset="0"/>
              </a:rPr>
              <a:t>Loss function </a:t>
            </a:r>
          </a:p>
        </p:txBody>
      </p:sp>
    </p:spTree>
    <p:extLst>
      <p:ext uri="{BB962C8B-B14F-4D97-AF65-F5344CB8AC3E}">
        <p14:creationId xmlns:p14="http://schemas.microsoft.com/office/powerpoint/2010/main" val="13543042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</a:t>
            </a:r>
            <a:r>
              <a:rPr kumimoji="1" lang="ko-KR" altLang="en-US" sz="2800" dirty="0"/>
              <a:t> </a:t>
            </a:r>
            <a:r>
              <a:rPr kumimoji="1" lang="en-US" altLang="ko-KR" sz="2800" dirty="0"/>
              <a:t>[1]</a:t>
            </a:r>
            <a:endParaRPr kumimoji="1" lang="ko-KR" altLang="en-US" sz="2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A0104D3-6B7F-B09F-CF81-D31A5F4E3031}"/>
              </a:ext>
            </a:extLst>
          </p:cNvPr>
          <p:cNvSpPr/>
          <p:nvPr/>
        </p:nvSpPr>
        <p:spPr>
          <a:xfrm>
            <a:off x="687787" y="1088171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Hwang, H. J., Jang, J. W., Jo, H., &amp; </a:t>
            </a:r>
            <a:r>
              <a:rPr lang="en-US" altLang="ko-Kore-KR" sz="1000" b="1" dirty="0">
                <a:solidFill>
                  <a:srgbClr val="222222"/>
                </a:solidFill>
                <a:latin typeface="Arial" panose="020B0604020202020204" pitchFamily="34" charset="0"/>
              </a:rPr>
              <a:t>Lee, J. Y.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Journal of Computational Physics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419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 109665.</a:t>
            </a:r>
            <a:endParaRPr lang="ko-Kore-KR" alt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내용 개체 틀 3">
                <a:extLst>
                  <a:ext uri="{FF2B5EF4-FFF2-40B4-BE49-F238E27FC236}">
                    <a16:creationId xmlns:a16="http://schemas.microsoft.com/office/drawing/2014/main" id="{0BD4510D-FF5E-C777-CC28-D46B166F5E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ore-KR" sz="1800" dirty="0"/>
                  <a:t>Using PINN to the kinetic Fokker-Planck equation.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The kinetic Fokker-Planck equation in a bounded interval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+mn-ea"/>
                      </a:rPr>
                      <m:t>Ω</m:t>
                    </m:r>
                    <m:r>
                      <a:rPr lang="en-US" altLang="ko-KR" sz="1600" smtClean="0">
                        <a:latin typeface="Cambria Math" panose="02040503050406030204" pitchFamily="18" charset="0"/>
                        <a:ea typeface="+mn-ea"/>
                      </a:rPr>
                      <m:t>=[−1,1]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written as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𝑣𝑓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ko-Kore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subject to the initial condition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ko-Kore-KR" sz="1600" i="1" dirty="0">
                  <a:latin typeface="+mn-ea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diffusion coefficient,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friction coefficient, and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altLang="ko-Kore-KR" sz="1600" dirty="0">
                    <a:solidFill>
                      <a:srgbClr val="FF0000"/>
                    </a:solidFill>
                    <a:latin typeface="+mn-ea"/>
                    <a:ea typeface="+mn-ea"/>
                  </a:rPr>
                  <a:t> is the probabilistic density distribution of particles.</a:t>
                </a:r>
              </a:p>
            </p:txBody>
          </p:sp>
        </mc:Choice>
        <mc:Fallback xmlns="">
          <p:sp>
            <p:nvSpPr>
              <p:cNvPr id="7" name="내용 개체 틀 3">
                <a:extLst>
                  <a:ext uri="{FF2B5EF4-FFF2-40B4-BE49-F238E27FC236}">
                    <a16:creationId xmlns:a16="http://schemas.microsoft.com/office/drawing/2014/main" id="{0BD4510D-FF5E-C777-CC28-D46B166F5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  <a:blipFill>
                <a:blip r:embed="rId3"/>
                <a:stretch>
                  <a:fillRect l="-453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원통[C] 4">
            <a:extLst>
              <a:ext uri="{FF2B5EF4-FFF2-40B4-BE49-F238E27FC236}">
                <a16:creationId xmlns:a16="http://schemas.microsoft.com/office/drawing/2014/main" id="{53A935BA-B081-A5D4-6029-CE10D35D0E0B}"/>
              </a:ext>
            </a:extLst>
          </p:cNvPr>
          <p:cNvSpPr/>
          <p:nvPr/>
        </p:nvSpPr>
        <p:spPr>
          <a:xfrm rot="16200000">
            <a:off x="5853368" y="4037281"/>
            <a:ext cx="727908" cy="4193005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B8FABA-D69F-1D90-9F7E-E82F558D714A}"/>
                  </a:ext>
                </a:extLst>
              </p:cNvPr>
              <p:cNvSpPr txBox="1"/>
              <p:nvPr/>
            </p:nvSpPr>
            <p:spPr>
              <a:xfrm>
                <a:off x="3603459" y="6498862"/>
                <a:ext cx="10888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=−1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FB8FABA-D69F-1D90-9F7E-E82F558D71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459" y="6498862"/>
                <a:ext cx="108885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7B159A-3270-300E-D879-5CA847C57711}"/>
                  </a:ext>
                </a:extLst>
              </p:cNvPr>
              <p:cNvSpPr txBox="1"/>
              <p:nvPr/>
            </p:nvSpPr>
            <p:spPr>
              <a:xfrm>
                <a:off x="7640058" y="6488668"/>
                <a:ext cx="10888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=1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47B159A-3270-300E-D879-5CA847C57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058" y="6488668"/>
                <a:ext cx="108885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D63F91-0857-1A3E-E33F-E1686A7181BC}"/>
                  </a:ext>
                </a:extLst>
              </p:cNvPr>
              <p:cNvSpPr txBox="1"/>
              <p:nvPr/>
            </p:nvSpPr>
            <p:spPr>
              <a:xfrm>
                <a:off x="5396168" y="5430605"/>
                <a:ext cx="14257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Ω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=[−1,1]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7D63F91-0857-1A3E-E33F-E1686A718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168" y="5430605"/>
                <a:ext cx="1425739" cy="369332"/>
              </a:xfrm>
              <a:prstGeom prst="rect">
                <a:avLst/>
              </a:prstGeom>
              <a:blipFill>
                <a:blip r:embed="rId7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타원 12">
            <a:extLst>
              <a:ext uri="{FF2B5EF4-FFF2-40B4-BE49-F238E27FC236}">
                <a16:creationId xmlns:a16="http://schemas.microsoft.com/office/drawing/2014/main" id="{646B0CB6-A8F8-E695-CCAE-F985F260506C}"/>
              </a:ext>
            </a:extLst>
          </p:cNvPr>
          <p:cNvSpPr/>
          <p:nvPr/>
        </p:nvSpPr>
        <p:spPr>
          <a:xfrm>
            <a:off x="4712443" y="5804951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4" name="타원 13">
            <a:extLst>
              <a:ext uri="{FF2B5EF4-FFF2-40B4-BE49-F238E27FC236}">
                <a16:creationId xmlns:a16="http://schemas.microsoft.com/office/drawing/2014/main" id="{6E32655C-3EE9-2C64-9CB6-044D43B7A8BA}"/>
              </a:ext>
            </a:extLst>
          </p:cNvPr>
          <p:cNvSpPr/>
          <p:nvPr/>
        </p:nvSpPr>
        <p:spPr>
          <a:xfrm>
            <a:off x="5336010" y="5862686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5" name="타원 14">
            <a:extLst>
              <a:ext uri="{FF2B5EF4-FFF2-40B4-BE49-F238E27FC236}">
                <a16:creationId xmlns:a16="http://schemas.microsoft.com/office/drawing/2014/main" id="{BE79902B-8AD0-C673-8BD7-B6D97F8C2796}"/>
              </a:ext>
            </a:extLst>
          </p:cNvPr>
          <p:cNvSpPr/>
          <p:nvPr/>
        </p:nvSpPr>
        <p:spPr>
          <a:xfrm>
            <a:off x="5132370" y="6193781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6" name="타원 15">
            <a:extLst>
              <a:ext uri="{FF2B5EF4-FFF2-40B4-BE49-F238E27FC236}">
                <a16:creationId xmlns:a16="http://schemas.microsoft.com/office/drawing/2014/main" id="{FD217B25-3884-F1EA-C519-38F729DB9C88}"/>
              </a:ext>
            </a:extLst>
          </p:cNvPr>
          <p:cNvSpPr/>
          <p:nvPr/>
        </p:nvSpPr>
        <p:spPr>
          <a:xfrm>
            <a:off x="5842250" y="605397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7" name="타원 16">
            <a:extLst>
              <a:ext uri="{FF2B5EF4-FFF2-40B4-BE49-F238E27FC236}">
                <a16:creationId xmlns:a16="http://schemas.microsoft.com/office/drawing/2014/main" id="{8D9D4084-6C77-C8D2-A2EC-95BD96E00533}"/>
              </a:ext>
            </a:extLst>
          </p:cNvPr>
          <p:cNvSpPr/>
          <p:nvPr/>
        </p:nvSpPr>
        <p:spPr>
          <a:xfrm>
            <a:off x="7112498" y="591289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8" name="타원 17">
            <a:extLst>
              <a:ext uri="{FF2B5EF4-FFF2-40B4-BE49-F238E27FC236}">
                <a16:creationId xmlns:a16="http://schemas.microsoft.com/office/drawing/2014/main" id="{CE14113E-27C0-F4DE-04C2-B74817C12D9D}"/>
              </a:ext>
            </a:extLst>
          </p:cNvPr>
          <p:cNvSpPr/>
          <p:nvPr/>
        </p:nvSpPr>
        <p:spPr>
          <a:xfrm>
            <a:off x="6417807" y="5897639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0489D38A-F94E-76CA-AC04-9DFBD98DD91B}"/>
              </a:ext>
            </a:extLst>
          </p:cNvPr>
          <p:cNvSpPr/>
          <p:nvPr/>
        </p:nvSpPr>
        <p:spPr>
          <a:xfrm>
            <a:off x="5709887" y="631417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C2834186-4D83-84C5-F72F-D8DBDC56B4D6}"/>
              </a:ext>
            </a:extLst>
          </p:cNvPr>
          <p:cNvSpPr/>
          <p:nvPr/>
        </p:nvSpPr>
        <p:spPr>
          <a:xfrm>
            <a:off x="6951698" y="6275855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1" name="타원 20">
            <a:extLst>
              <a:ext uri="{FF2B5EF4-FFF2-40B4-BE49-F238E27FC236}">
                <a16:creationId xmlns:a16="http://schemas.microsoft.com/office/drawing/2014/main" id="{C7EF05CF-7B85-1934-8A9D-FD49BDE0A5FF}"/>
              </a:ext>
            </a:extLst>
          </p:cNvPr>
          <p:cNvSpPr/>
          <p:nvPr/>
        </p:nvSpPr>
        <p:spPr>
          <a:xfrm>
            <a:off x="7960858" y="6160385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2" name="타원 21">
            <a:extLst>
              <a:ext uri="{FF2B5EF4-FFF2-40B4-BE49-F238E27FC236}">
                <a16:creationId xmlns:a16="http://schemas.microsoft.com/office/drawing/2014/main" id="{58805A51-9CB6-24A7-2521-192034F6985A}"/>
              </a:ext>
            </a:extLst>
          </p:cNvPr>
          <p:cNvSpPr/>
          <p:nvPr/>
        </p:nvSpPr>
        <p:spPr>
          <a:xfrm>
            <a:off x="7579900" y="600119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3" name="타원 22">
            <a:extLst>
              <a:ext uri="{FF2B5EF4-FFF2-40B4-BE49-F238E27FC236}">
                <a16:creationId xmlns:a16="http://schemas.microsoft.com/office/drawing/2014/main" id="{52827CE9-A7CC-98A7-6984-1C75703203FB}"/>
              </a:ext>
            </a:extLst>
          </p:cNvPr>
          <p:cNvSpPr/>
          <p:nvPr/>
        </p:nvSpPr>
        <p:spPr>
          <a:xfrm>
            <a:off x="7368754" y="630909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24" name="타원 23">
            <a:extLst>
              <a:ext uri="{FF2B5EF4-FFF2-40B4-BE49-F238E27FC236}">
                <a16:creationId xmlns:a16="http://schemas.microsoft.com/office/drawing/2014/main" id="{4C9BD3F8-615D-92F2-085E-8B25EBEC9847}"/>
              </a:ext>
            </a:extLst>
          </p:cNvPr>
          <p:cNvSpPr/>
          <p:nvPr/>
        </p:nvSpPr>
        <p:spPr>
          <a:xfrm>
            <a:off x="8068229" y="589096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3">
                <a:extLst>
                  <a:ext uri="{FF2B5EF4-FFF2-40B4-BE49-F238E27FC236}">
                    <a16:creationId xmlns:a16="http://schemas.microsoft.com/office/drawing/2014/main" id="{EBF1DA43-E724-79EA-7252-7152E99448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 smtClean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0,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 </a:t>
                </a:r>
                <a:r>
                  <a:rPr lang="en-US" altLang="ko-KR" sz="1200" dirty="0">
                    <a:latin typeface="+mn-ea"/>
                    <a:ea typeface="+mn-ea"/>
                  </a:rPr>
                  <a:t>where T=5 or 10.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∈[−1,1]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: unit ball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ℝ</m:t>
                        </m:r>
                      </m:e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𝑣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∈[−10,10]</m:t>
                    </m:r>
                  </m:oMath>
                </a14:m>
                <a:r>
                  <a:rPr lang="en-US" altLang="ko-KR" sz="1200" dirty="0">
                    <a:latin typeface="+mn-ea"/>
                    <a:ea typeface="+mn-ea"/>
                  </a:rPr>
                  <a:t>.</a:t>
                </a:r>
                <a:endParaRPr lang="en-US" altLang="ko-Kore-KR" sz="1050" dirty="0"/>
              </a:p>
            </p:txBody>
          </p:sp>
        </mc:Choice>
        <mc:Fallback xmlns="">
          <p:sp>
            <p:nvSpPr>
              <p:cNvPr id="6" name="내용 개체 틀 3">
                <a:extLst>
                  <a:ext uri="{FF2B5EF4-FFF2-40B4-BE49-F238E27FC236}">
                    <a16:creationId xmlns:a16="http://schemas.microsoft.com/office/drawing/2014/main" id="{EBF1DA43-E724-79EA-7252-7152E99448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blipFill>
                <a:blip r:embed="rId8"/>
                <a:stretch>
                  <a:fillRect r="-226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797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[1]</a:t>
            </a:r>
            <a:endParaRPr kumimoji="1" lang="ko-KR" altLang="en-US" sz="2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A0104D3-6B7F-B09F-CF81-D31A5F4E3031}"/>
              </a:ext>
            </a:extLst>
          </p:cNvPr>
          <p:cNvSpPr/>
          <p:nvPr/>
        </p:nvSpPr>
        <p:spPr>
          <a:xfrm>
            <a:off x="687787" y="1088171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Hwang, H. J., Jang, J. W., Jo, H., &amp; </a:t>
            </a:r>
            <a:r>
              <a:rPr lang="en-US" altLang="ko-Kore-KR" sz="1000" b="1" dirty="0">
                <a:solidFill>
                  <a:srgbClr val="222222"/>
                </a:solidFill>
                <a:latin typeface="Arial" panose="020B0604020202020204" pitchFamily="34" charset="0"/>
              </a:rPr>
              <a:t>Lee, J. Y.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Journal of Computational Physics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419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 109665.</a:t>
            </a:r>
            <a:endParaRPr lang="ko-Kore-KR" alt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내용 개체 틀 3">
                <a:extLst>
                  <a:ext uri="{FF2B5EF4-FFF2-40B4-BE49-F238E27FC236}">
                    <a16:creationId xmlns:a16="http://schemas.microsoft.com/office/drawing/2014/main" id="{B3A4AC7F-4ABD-9520-4F61-87972F6B98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ore-KR" sz="1800" dirty="0"/>
                  <a:t>Using PINN to the kinetic Fokker-Planck equation.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The kinetic Fokker-Planck equation in a bounded interval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+mn-ea"/>
                      </a:rPr>
                      <m:t>Ω</m:t>
                    </m:r>
                    <m:r>
                      <a:rPr lang="en-US" altLang="ko-KR" sz="1600" smtClean="0">
                        <a:latin typeface="Cambria Math" panose="02040503050406030204" pitchFamily="18" charset="0"/>
                        <a:ea typeface="+mn-ea"/>
                      </a:rPr>
                      <m:t>=[−1,1]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written as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𝑣𝑓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ko-Kore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subject to the initial condition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ko-Kore-KR" sz="1600" i="1" dirty="0">
                  <a:latin typeface="+mn-ea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diffusion coefficient,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friction coefficient, and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altLang="ko-Kore-KR" sz="1600" dirty="0">
                    <a:solidFill>
                      <a:srgbClr val="FF0000"/>
                    </a:solidFill>
                    <a:latin typeface="+mn-ea"/>
                    <a:ea typeface="+mn-ea"/>
                  </a:rPr>
                  <a:t> is the probabilistic density distribution of particles.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altLang="ko-Kore-KR" sz="100" dirty="0">
                  <a:solidFill>
                    <a:srgbClr val="FF0000"/>
                  </a:solidFill>
                  <a:latin typeface="+mn-ea"/>
                  <a:ea typeface="+mn-ea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800" dirty="0">
                    <a:latin typeface="+mn-ea"/>
                    <a:ea typeface="+mn-ea"/>
                  </a:rPr>
                  <a:t>* Boundary conditions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6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Ex) Specular reflection</a:t>
                </a:r>
                <a:r>
                  <a:rPr lang="en-US" altLang="ko-KR" sz="16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boundary condition</a:t>
                </a:r>
              </a:p>
              <a:p>
                <a:pPr lvl="1" algn="just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,−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  <m:r>
                          <a:rPr lang="en-US" altLang="ko-KR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 </m:t>
                        </m:r>
                      </m:e>
                    </m:d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</m:oMath>
                </a14:m>
                <a:r>
                  <a:rPr lang="en-US" altLang="ko-KR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</a:t>
                </a:r>
                <a:r>
                  <a:rPr lang="en-US" altLang="ko-KR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=−1</m:t>
                    </m:r>
                  </m:oMath>
                </a14:m>
                <a:r>
                  <a:rPr lang="en-US" altLang="ko-KR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1</m:t>
                    </m:r>
                  </m:oMath>
                </a14:m>
                <a:endParaRPr lang="en-US" altLang="ko-KR" dirty="0"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mc:Choice>
        <mc:Fallback xmlns="">
          <p:sp>
            <p:nvSpPr>
              <p:cNvPr id="10" name="내용 개체 틀 3">
                <a:extLst>
                  <a:ext uri="{FF2B5EF4-FFF2-40B4-BE49-F238E27FC236}">
                    <a16:creationId xmlns:a16="http://schemas.microsoft.com/office/drawing/2014/main" id="{B3A4AC7F-4ABD-9520-4F61-87972F6B9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  <a:blipFill>
                <a:blip r:embed="rId3"/>
                <a:stretch>
                  <a:fillRect l="-604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원통[C] 3">
            <a:extLst>
              <a:ext uri="{FF2B5EF4-FFF2-40B4-BE49-F238E27FC236}">
                <a16:creationId xmlns:a16="http://schemas.microsoft.com/office/drawing/2014/main" id="{F0BE3494-B45C-C0E3-5D8C-6A2DEECCB6A0}"/>
              </a:ext>
            </a:extLst>
          </p:cNvPr>
          <p:cNvSpPr/>
          <p:nvPr/>
        </p:nvSpPr>
        <p:spPr>
          <a:xfrm rot="16200000">
            <a:off x="5853368" y="4037281"/>
            <a:ext cx="727908" cy="4193005"/>
          </a:xfrm>
          <a:prstGeom prst="ca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cxnSp>
        <p:nvCxnSpPr>
          <p:cNvPr id="6" name="직선 화살표 연결선 5">
            <a:extLst>
              <a:ext uri="{FF2B5EF4-FFF2-40B4-BE49-F238E27FC236}">
                <a16:creationId xmlns:a16="http://schemas.microsoft.com/office/drawing/2014/main" id="{A3A40C4B-F3DA-07F2-A1F6-71C83D874D7A}"/>
              </a:ext>
            </a:extLst>
          </p:cNvPr>
          <p:cNvCxnSpPr>
            <a:cxnSpLocks/>
          </p:cNvCxnSpPr>
          <p:nvPr/>
        </p:nvCxnSpPr>
        <p:spPr>
          <a:xfrm flipH="1">
            <a:off x="4211053" y="5912892"/>
            <a:ext cx="420084" cy="23416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0D0B82-49D9-CEBE-49F0-0293BDFA7932}"/>
                  </a:ext>
                </a:extLst>
              </p:cNvPr>
              <p:cNvSpPr txBox="1"/>
              <p:nvPr/>
            </p:nvSpPr>
            <p:spPr>
              <a:xfrm>
                <a:off x="3603459" y="6498862"/>
                <a:ext cx="10888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=−1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D0D0B82-49D9-CEBE-49F0-0293BDFA79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459" y="6498862"/>
                <a:ext cx="108885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684341-4466-72B0-C35A-0CE6893D87FC}"/>
                  </a:ext>
                </a:extLst>
              </p:cNvPr>
              <p:cNvSpPr txBox="1"/>
              <p:nvPr/>
            </p:nvSpPr>
            <p:spPr>
              <a:xfrm>
                <a:off x="7640058" y="6488668"/>
                <a:ext cx="108885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=1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4684341-4466-72B0-C35A-0CE6893D87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0058" y="6488668"/>
                <a:ext cx="1088858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123655BA-8214-DE55-5045-C0BAD61DE141}"/>
              </a:ext>
            </a:extLst>
          </p:cNvPr>
          <p:cNvCxnSpPr>
            <a:cxnSpLocks/>
          </p:cNvCxnSpPr>
          <p:nvPr/>
        </p:nvCxnSpPr>
        <p:spPr>
          <a:xfrm>
            <a:off x="4223085" y="6169442"/>
            <a:ext cx="469232" cy="16414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AF35018-84C8-418B-489F-2614D426C13D}"/>
                  </a:ext>
                </a:extLst>
              </p:cNvPr>
              <p:cNvSpPr txBox="1"/>
              <p:nvPr/>
            </p:nvSpPr>
            <p:spPr>
              <a:xfrm>
                <a:off x="5396168" y="5430605"/>
                <a:ext cx="14257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Ω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=[−1,1]</m:t>
                      </m:r>
                    </m:oMath>
                  </m:oMathPara>
                </a14:m>
                <a:endParaRPr lang="ko-Kore-KR" alt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AF35018-84C8-418B-489F-2614D426C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6168" y="5430605"/>
                <a:ext cx="1425739" cy="369332"/>
              </a:xfrm>
              <a:prstGeom prst="rect">
                <a:avLst/>
              </a:prstGeom>
              <a:blipFill>
                <a:blip r:embed="rId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직선 연결선[R] 29">
            <a:extLst>
              <a:ext uri="{FF2B5EF4-FFF2-40B4-BE49-F238E27FC236}">
                <a16:creationId xmlns:a16="http://schemas.microsoft.com/office/drawing/2014/main" id="{99E6C0FD-663A-CE61-2693-CF5A4015DA07}"/>
              </a:ext>
            </a:extLst>
          </p:cNvPr>
          <p:cNvCxnSpPr>
            <a:cxnSpLocks/>
          </p:cNvCxnSpPr>
          <p:nvPr/>
        </p:nvCxnSpPr>
        <p:spPr>
          <a:xfrm flipV="1">
            <a:off x="4302797" y="6133783"/>
            <a:ext cx="389520" cy="21165"/>
          </a:xfrm>
          <a:prstGeom prst="line">
            <a:avLst/>
          </a:prstGeom>
          <a:ln w="28575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타원 32">
            <a:extLst>
              <a:ext uri="{FF2B5EF4-FFF2-40B4-BE49-F238E27FC236}">
                <a16:creationId xmlns:a16="http://schemas.microsoft.com/office/drawing/2014/main" id="{2FF7135D-918B-03AE-3C32-6925D8D363F1}"/>
              </a:ext>
            </a:extLst>
          </p:cNvPr>
          <p:cNvSpPr/>
          <p:nvPr/>
        </p:nvSpPr>
        <p:spPr>
          <a:xfrm>
            <a:off x="4712443" y="5804951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E3773586-F650-B419-C4AB-55B92D3065D9}"/>
              </a:ext>
            </a:extLst>
          </p:cNvPr>
          <p:cNvSpPr/>
          <p:nvPr/>
        </p:nvSpPr>
        <p:spPr>
          <a:xfrm>
            <a:off x="5336010" y="5862686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5" name="타원 34">
            <a:extLst>
              <a:ext uri="{FF2B5EF4-FFF2-40B4-BE49-F238E27FC236}">
                <a16:creationId xmlns:a16="http://schemas.microsoft.com/office/drawing/2014/main" id="{9CA38556-A5A4-742D-FCCA-232AC9C6CD60}"/>
              </a:ext>
            </a:extLst>
          </p:cNvPr>
          <p:cNvSpPr/>
          <p:nvPr/>
        </p:nvSpPr>
        <p:spPr>
          <a:xfrm>
            <a:off x="5132370" y="6193781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E7D4074B-AA3A-F23A-8024-6B855A43938C}"/>
              </a:ext>
            </a:extLst>
          </p:cNvPr>
          <p:cNvSpPr/>
          <p:nvPr/>
        </p:nvSpPr>
        <p:spPr>
          <a:xfrm>
            <a:off x="5842250" y="605397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39" name="타원 38">
            <a:extLst>
              <a:ext uri="{FF2B5EF4-FFF2-40B4-BE49-F238E27FC236}">
                <a16:creationId xmlns:a16="http://schemas.microsoft.com/office/drawing/2014/main" id="{68B54DB4-AD54-0F36-10DD-D36E30B8D5B7}"/>
              </a:ext>
            </a:extLst>
          </p:cNvPr>
          <p:cNvSpPr/>
          <p:nvPr/>
        </p:nvSpPr>
        <p:spPr>
          <a:xfrm>
            <a:off x="7112498" y="591289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0" name="타원 39">
            <a:extLst>
              <a:ext uri="{FF2B5EF4-FFF2-40B4-BE49-F238E27FC236}">
                <a16:creationId xmlns:a16="http://schemas.microsoft.com/office/drawing/2014/main" id="{355A0FE8-061E-8706-B0E3-0E677993C100}"/>
              </a:ext>
            </a:extLst>
          </p:cNvPr>
          <p:cNvSpPr/>
          <p:nvPr/>
        </p:nvSpPr>
        <p:spPr>
          <a:xfrm>
            <a:off x="6417807" y="5897639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5E0E78B3-E375-B8B0-CB3E-32799A9A7C1D}"/>
              </a:ext>
            </a:extLst>
          </p:cNvPr>
          <p:cNvSpPr/>
          <p:nvPr/>
        </p:nvSpPr>
        <p:spPr>
          <a:xfrm>
            <a:off x="5709887" y="631417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34BCC3CF-994E-6DE5-0F34-A69B695FD7A8}"/>
              </a:ext>
            </a:extLst>
          </p:cNvPr>
          <p:cNvSpPr/>
          <p:nvPr/>
        </p:nvSpPr>
        <p:spPr>
          <a:xfrm>
            <a:off x="6951698" y="6275855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6FBA1CC5-D13D-5764-EBDB-9CC2B9023A7C}"/>
              </a:ext>
            </a:extLst>
          </p:cNvPr>
          <p:cNvSpPr/>
          <p:nvPr/>
        </p:nvSpPr>
        <p:spPr>
          <a:xfrm>
            <a:off x="7960858" y="6160385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8EA82CCC-6BE7-BD85-23BF-E77B8ABE7272}"/>
              </a:ext>
            </a:extLst>
          </p:cNvPr>
          <p:cNvSpPr/>
          <p:nvPr/>
        </p:nvSpPr>
        <p:spPr>
          <a:xfrm>
            <a:off x="7579900" y="600119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E9A595A3-96B9-6B8A-9D94-7F2E80F0C08D}"/>
              </a:ext>
            </a:extLst>
          </p:cNvPr>
          <p:cNvSpPr/>
          <p:nvPr/>
        </p:nvSpPr>
        <p:spPr>
          <a:xfrm>
            <a:off x="7368754" y="6309093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F954BC5E-5A8E-2995-8CDD-4C23087BA0CD}"/>
              </a:ext>
            </a:extLst>
          </p:cNvPr>
          <p:cNvSpPr/>
          <p:nvPr/>
        </p:nvSpPr>
        <p:spPr>
          <a:xfrm>
            <a:off x="8068229" y="5890962"/>
            <a:ext cx="120315" cy="11547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ore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내용 개체 틀 3">
                <a:extLst>
                  <a:ext uri="{FF2B5EF4-FFF2-40B4-BE49-F238E27FC236}">
                    <a16:creationId xmlns:a16="http://schemas.microsoft.com/office/drawing/2014/main" id="{3105ABA1-847B-6A1F-5DEB-D041F7D106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 smtClean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0,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 </a:t>
                </a:r>
                <a:r>
                  <a:rPr lang="en-US" altLang="ko-KR" sz="1200" dirty="0">
                    <a:latin typeface="+mn-ea"/>
                    <a:ea typeface="+mn-ea"/>
                  </a:rPr>
                  <a:t>where T=5 or 10.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∈[−1,1]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: unit ball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ℝ</m:t>
                        </m:r>
                      </m:e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𝑣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∈[−10,10]</m:t>
                    </m:r>
                  </m:oMath>
                </a14:m>
                <a:r>
                  <a:rPr lang="en-US" altLang="ko-KR" sz="1200" dirty="0">
                    <a:latin typeface="+mn-ea"/>
                    <a:ea typeface="+mn-ea"/>
                  </a:rPr>
                  <a:t>.</a:t>
                </a:r>
                <a:endParaRPr lang="en-US" altLang="ko-Kore-KR" sz="1050" dirty="0"/>
              </a:p>
            </p:txBody>
          </p:sp>
        </mc:Choice>
        <mc:Fallback xmlns="">
          <p:sp>
            <p:nvSpPr>
              <p:cNvPr id="48" name="내용 개체 틀 3">
                <a:extLst>
                  <a:ext uri="{FF2B5EF4-FFF2-40B4-BE49-F238E27FC236}">
                    <a16:creationId xmlns:a16="http://schemas.microsoft.com/office/drawing/2014/main" id="{3105ABA1-847B-6A1F-5DEB-D041F7D10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blipFill>
                <a:blip r:embed="rId7"/>
                <a:stretch>
                  <a:fillRect r="-226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277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[1]</a:t>
            </a:r>
            <a:endParaRPr kumimoji="1" lang="ko-KR" altLang="en-US" sz="2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A0104D3-6B7F-B09F-CF81-D31A5F4E3031}"/>
              </a:ext>
            </a:extLst>
          </p:cNvPr>
          <p:cNvSpPr/>
          <p:nvPr/>
        </p:nvSpPr>
        <p:spPr>
          <a:xfrm>
            <a:off x="687787" y="1088171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Hwang, H. J., Jang, J. W., Jo, H., &amp; </a:t>
            </a:r>
            <a:r>
              <a:rPr lang="en-US" altLang="ko-Kore-KR" sz="1000" b="1" dirty="0">
                <a:solidFill>
                  <a:srgbClr val="222222"/>
                </a:solidFill>
                <a:latin typeface="Arial" panose="020B0604020202020204" pitchFamily="34" charset="0"/>
              </a:rPr>
              <a:t>Lee, J. Y.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Journal of Computational Physics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419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 109665.</a:t>
            </a:r>
            <a:endParaRPr lang="ko-Kore-KR" alt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내용 개체 틀 3">
                <a:extLst>
                  <a:ext uri="{FF2B5EF4-FFF2-40B4-BE49-F238E27FC236}">
                    <a16:creationId xmlns:a16="http://schemas.microsoft.com/office/drawing/2014/main" id="{B3A4AC7F-4ABD-9520-4F61-87972F6B98D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ore-KR" sz="1800" dirty="0"/>
                  <a:t>Using PINN to the kinetic Fokker-Planck equation.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The kinetic Fokker-Planck equation in a bounded interval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+mn-ea"/>
                      </a:rPr>
                      <m:t>Ω</m:t>
                    </m:r>
                    <m:r>
                      <a:rPr lang="en-US" altLang="ko-KR" sz="1600" smtClean="0">
                        <a:latin typeface="Cambria Math" panose="02040503050406030204" pitchFamily="18" charset="0"/>
                        <a:ea typeface="+mn-ea"/>
                      </a:rPr>
                      <m:t>=[−1,1]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written as 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d>
                        <m:d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sSub>
                            <m:sSubPr>
                              <m:ctrlP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ko-Kore-KR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𝑣𝑓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altLang="ko-Kore-KR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subject to the initial condition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ore-K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d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ko-Kore-K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altLang="ko-Kore-KR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ko-Kore-KR" sz="1600" i="1" dirty="0">
                  <a:latin typeface="+mn-ea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600" dirty="0">
                    <a:latin typeface="+mn-ea"/>
                    <a:ea typeface="+mn-ea"/>
                  </a:rPr>
                  <a:t>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diffusion coefficient,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β</m:t>
                    </m:r>
                  </m:oMath>
                </a14:m>
                <a:r>
                  <a:rPr lang="en-US" altLang="ko-Kore-KR" sz="1600" dirty="0">
                    <a:latin typeface="+mn-ea"/>
                    <a:ea typeface="+mn-ea"/>
                  </a:rPr>
                  <a:t> is the friction coefficient, and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altLang="ko-Kore-K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altLang="ko-Kore-KR" sz="1600" dirty="0">
                    <a:solidFill>
                      <a:srgbClr val="FF0000"/>
                    </a:solidFill>
                    <a:latin typeface="+mn-ea"/>
                    <a:ea typeface="+mn-ea"/>
                  </a:rPr>
                  <a:t> is the probabilistic density distribution of particles.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altLang="ko-Kore-KR" sz="100" dirty="0">
                  <a:solidFill>
                    <a:srgbClr val="FF0000"/>
                  </a:solidFill>
                  <a:latin typeface="+mn-ea"/>
                  <a:ea typeface="+mn-ea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altLang="ko-Kore-KR" sz="1800" dirty="0">
                    <a:latin typeface="+mn-ea"/>
                    <a:ea typeface="+mn-ea"/>
                  </a:rPr>
                  <a:t>* Boundary conditions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2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Absorbing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boundary condition: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sSub>
                      <m:sSub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dPr>
                          <m:e>
                            <m:r>
                              <a:rPr lang="ko-KR" altLang="en-US" sz="12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−</m:t>
                            </m:r>
                          </m:sub>
                        </m:sSub>
                      </m:sub>
                    </m:sSub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=0,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for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=-1 and 1.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2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Inflow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boundary condition: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sSub>
                      <m:sSub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dPr>
                          <m:e>
                            <m:r>
                              <a:rPr lang="ko-KR" altLang="en-US" sz="1200"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sSub>
                          <m:sSub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𝛾</m:t>
                            </m:r>
                          </m:e>
                          <m:sub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−</m:t>
                            </m:r>
                          </m:sub>
                        </m:sSub>
                      </m:sub>
                    </m:sSub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𝑔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(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𝑣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),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for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=-1 and 1 with a given function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𝑔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(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𝑣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)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2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Specular reflection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boundary condition: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,−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 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=-1 and 1.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2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Periodic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boundary condition: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,−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 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=-1 and 1.</a:t>
                </a:r>
              </a:p>
              <a:p>
                <a:pPr algn="just">
                  <a:buFontTx/>
                  <a:buChar char="-"/>
                </a:pPr>
                <a:r>
                  <a:rPr lang="en-US" altLang="ko-KR" sz="1200" b="1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Diffusive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reflection boundary condition: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𝑓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𝑡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𝐶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𝜇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nary>
                      <m:nary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𝑤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⋅</m:t>
                        </m:r>
                        <m:sSub>
                          <m:sSub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sSubPr>
                          <m:e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𝑛</m:t>
                            </m:r>
                          </m:e>
                          <m:sub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𝑥</m:t>
                            </m:r>
                          </m:sub>
                        </m:sSub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&gt;0</m:t>
                        </m:r>
                      </m:sub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 </m:t>
                        </m:r>
                      </m:sup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𝑓</m:t>
                        </m:r>
                        <m:d>
                          <m:d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dPr>
                          <m:e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𝑡</m:t>
                            </m:r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,</m:t>
                            </m:r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𝑥</m:t>
                            </m:r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,</m:t>
                            </m:r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𝑤</m:t>
                            </m:r>
                          </m:e>
                        </m:d>
                        <m:d>
                          <m:dPr>
                            <m:begChr m:val="|"/>
                            <m:endChr m:val="|"/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dPr>
                          <m:e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𝑤</m:t>
                            </m:r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⋅</m:t>
                            </m:r>
                            <m:sSub>
                              <m:sSubPr>
                                <m:ctrlP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𝑥</m:t>
                                </m:r>
                              </m:sub>
                            </m:sSub>
                          </m:e>
                        </m:d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𝑑𝑤</m:t>
                        </m:r>
                      </m:e>
                    </m:nary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,  </a:t>
                </a:r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for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=-1 and 1, where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𝐶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dPr>
                          <m:e>
                            <m:nary>
                              <m:naryPr>
                                <m:ctrlP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</m:ctrlPr>
                              </m:naryPr>
                              <m:sub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𝑣</m:t>
                                </m:r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⋅</m:t>
                                </m:r>
                                <m:sSub>
                                  <m:sSubPr>
                                    <m:ctrlP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  <m:t>𝑛</m:t>
                                    </m:r>
                                  </m:e>
                                  <m:sub>
                                    <m: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  <m:t> </m:t>
                                    </m:r>
                                  </m:sub>
                                </m:sSub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&lt;0</m:t>
                                </m:r>
                              </m:sub>
                              <m:sup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 </m:t>
                                </m:r>
                              </m:sup>
                              <m:e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𝜇</m:t>
                                </m:r>
                                <m:d>
                                  <m:dPr>
                                    <m:ctrlP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  <m:t>𝑣</m:t>
                                    </m:r>
                                  </m:e>
                                </m:d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  <m:t>𝑣</m:t>
                                    </m:r>
                                    <m:r>
                                      <a:rPr lang="en-US" altLang="ko-KR" sz="1200" i="1">
                                        <a:latin typeface="Cambria Math" panose="02040503050406030204" pitchFamily="18" charset="0"/>
                                        <a:ea typeface="나눔바른고딕" panose="020B0603020101020101" pitchFamily="50" charset="-127"/>
                                      </a:rPr>
                                      <m:t>⋅</m:t>
                                    </m:r>
                                    <m:sSub>
                                      <m:sSubPr>
                                        <m:ctrlPr>
                                          <a:rPr lang="en-US" altLang="ko-KR" sz="1200" i="1">
                                            <a:latin typeface="Cambria Math" panose="02040503050406030204" pitchFamily="18" charset="0"/>
                                            <a:ea typeface="나눔바른고딕" panose="020B0603020101020101" pitchFamily="50" charset="-127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200" i="1">
                                            <a:latin typeface="Cambria Math" panose="02040503050406030204" pitchFamily="18" charset="0"/>
                                            <a:ea typeface="나눔바른고딕" panose="020B0603020101020101" pitchFamily="50" charset="-127"/>
                                          </a:rPr>
                                          <m:t>𝑛</m:t>
                                        </m:r>
                                      </m:e>
                                      <m:sub>
                                        <m:r>
                                          <a:rPr lang="en-US" altLang="ko-KR" sz="1200" i="1">
                                            <a:latin typeface="Cambria Math" panose="02040503050406030204" pitchFamily="18" charset="0"/>
                                            <a:ea typeface="나눔바른고딕" panose="020B0603020101020101" pitchFamily="50" charset="-127"/>
                                          </a:rPr>
                                          <m:t> 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𝑑𝑣</m:t>
                                </m:r>
                              </m:e>
                            </m:nary>
                          </m:e>
                        </m:d>
                      </m:e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𝜇</m:t>
                    </m:r>
                    <m:d>
                      <m:d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𝑣</m:t>
                        </m:r>
                      </m:e>
                    </m:d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𝑒</m:t>
                        </m:r>
                      </m:e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−</m:t>
                        </m:r>
                        <m:f>
                          <m:fPr>
                            <m:ctrlP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lang="en-US" altLang="ko-KR" sz="1200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ko-KR" sz="1200" i="1">
                                <a:latin typeface="Cambria Math" panose="02040503050406030204" pitchFamily="18" charset="0"/>
                                <a:ea typeface="나눔바른고딕" panose="020B0603020101020101" pitchFamily="50" charset="-127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for both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1200" dirty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n</m:t>
                    </m:r>
                    <m:r>
                      <a:rPr lang="en-US" altLang="ko-KR" sz="1200" dirty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=</m:t>
                    </m:r>
                    <m:r>
                      <a:rPr lang="en-US" altLang="ko-KR" sz="1200" i="1" dirty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ko-KR" sz="1200" i="1" dirty="0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accPr>
                      <m:e>
                        <m:r>
                          <a:rPr lang="en-US" altLang="ko-KR" sz="1200" i="1" dirty="0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ko-KR" sz="1200" dirty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ko-KR" sz="1200" i="1" dirty="0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accPr>
                      <m:e>
                        <m:r>
                          <a:rPr lang="en-US" altLang="ko-KR" sz="1200" i="1" dirty="0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𝑥</m:t>
                        </m:r>
                      </m:e>
                    </m:acc>
                  </m:oMath>
                </a14:m>
                <a:endParaRPr lang="en-US" altLang="ko-KR" sz="1400" i="1" dirty="0">
                  <a:latin typeface="Cambria Math" panose="02040503050406030204" pitchFamily="18" charset="0"/>
                  <a:ea typeface="나눔바른고딕" panose="020B0603020101020101" pitchFamily="50" charset="-127"/>
                </a:endParaRPr>
              </a:p>
            </p:txBody>
          </p:sp>
        </mc:Choice>
        <mc:Fallback xmlns="">
          <p:sp>
            <p:nvSpPr>
              <p:cNvPr id="10" name="내용 개체 틀 3">
                <a:extLst>
                  <a:ext uri="{FF2B5EF4-FFF2-40B4-BE49-F238E27FC236}">
                    <a16:creationId xmlns:a16="http://schemas.microsoft.com/office/drawing/2014/main" id="{B3A4AC7F-4ABD-9520-4F61-87972F6B9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49" y="1517271"/>
                <a:ext cx="8398973" cy="5232664"/>
              </a:xfrm>
              <a:prstGeom prst="rect">
                <a:avLst/>
              </a:prstGeom>
              <a:blipFill>
                <a:blip r:embed="rId3"/>
                <a:stretch>
                  <a:fillRect l="-604" b="-11622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내용 개체 틀 3">
                <a:extLst>
                  <a:ext uri="{FF2B5EF4-FFF2-40B4-BE49-F238E27FC236}">
                    <a16:creationId xmlns:a16="http://schemas.microsoft.com/office/drawing/2014/main" id="{3105ABA1-847B-6A1F-5DEB-D041F7D1064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marL="228600" indent="-228600" algn="l" defTabSz="914400" rtl="0" eaLnBrk="1" latinLnBrk="1" hangingPunct="1">
                  <a:lnSpc>
                    <a:spcPct val="12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j-ea"/>
                    <a:ea typeface="+mj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-"/>
                  <a:defRPr sz="18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6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4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120000"/>
                  </a:lnSpc>
                  <a:spcBef>
                    <a:spcPts val="500"/>
                  </a:spcBef>
                  <a:buFont typeface="나눔바른고딕" panose="020B0603020101020101" pitchFamily="50" charset="-127"/>
                  <a:buChar char="–"/>
                  <a:defRPr sz="1200" kern="1200">
                    <a:solidFill>
                      <a:schemeClr val="tx1"/>
                    </a:solidFill>
                    <a:latin typeface="+mn-ea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 smtClean="0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d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0,</m:t>
                        </m:r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altLang="ko-KR" sz="1200" i="1" dirty="0">
                    <a:latin typeface="Cambria Math" panose="02040503050406030204" pitchFamily="18" charset="0"/>
                    <a:ea typeface="나눔바른고딕" panose="020B0603020101020101" pitchFamily="50" charset="-127"/>
                  </a:rPr>
                  <a:t>  </a:t>
                </a:r>
                <a:r>
                  <a:rPr lang="en-US" altLang="ko-KR" sz="1200" dirty="0">
                    <a:latin typeface="+mn-ea"/>
                    <a:ea typeface="+mn-ea"/>
                  </a:rPr>
                  <a:t>where T=5 or 10.</a:t>
                </a:r>
              </a:p>
              <a:p>
                <a:pPr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∈[−1,1]</m:t>
                    </m:r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: unit ball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</m:ctrlPr>
                      </m:sSupPr>
                      <m:e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ℝ</m:t>
                        </m:r>
                      </m:e>
                      <m:sup>
                        <m:r>
                          <a:rPr lang="en-US" altLang="ko-KR" sz="1200" i="1">
                            <a:latin typeface="Cambria Math" panose="02040503050406030204" pitchFamily="18" charset="0"/>
                            <a:ea typeface="나눔바른고딕" panose="020B0603020101020101" pitchFamily="50" charset="-127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ko-KR" sz="1200" dirty="0"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.</a:t>
                </a:r>
              </a:p>
              <a:p>
                <a:pPr algn="just">
                  <a:lnSpc>
                    <a:spcPct val="100000"/>
                  </a:lnSpc>
                </a:pPr>
                <a14:m>
                  <m:oMath xmlns:m="http://schemas.openxmlformats.org/officeDocument/2006/math"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𝑣</m:t>
                    </m:r>
                    <m:r>
                      <a:rPr lang="en-US" altLang="ko-KR" sz="12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∈[−10,10]</m:t>
                    </m:r>
                  </m:oMath>
                </a14:m>
                <a:r>
                  <a:rPr lang="en-US" altLang="ko-KR" sz="1200" dirty="0">
                    <a:latin typeface="+mn-ea"/>
                    <a:ea typeface="+mn-ea"/>
                  </a:rPr>
                  <a:t>.</a:t>
                </a:r>
                <a:endParaRPr lang="en-US" altLang="ko-Kore-KR" sz="1050" dirty="0"/>
              </a:p>
            </p:txBody>
          </p:sp>
        </mc:Choice>
        <mc:Fallback xmlns="">
          <p:sp>
            <p:nvSpPr>
              <p:cNvPr id="48" name="내용 개체 틀 3">
                <a:extLst>
                  <a:ext uri="{FF2B5EF4-FFF2-40B4-BE49-F238E27FC236}">
                    <a16:creationId xmlns:a16="http://schemas.microsoft.com/office/drawing/2014/main" id="{3105ABA1-847B-6A1F-5DEB-D041F7D106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5342" y="2421924"/>
                <a:ext cx="2226809" cy="1012634"/>
              </a:xfrm>
              <a:prstGeom prst="rect">
                <a:avLst/>
              </a:prstGeom>
              <a:blipFill>
                <a:blip r:embed="rId4"/>
                <a:stretch>
                  <a:fillRect r="-226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250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[1]</a:t>
            </a:r>
            <a:endParaRPr kumimoji="1" lang="ko-KR" altLang="en-US" sz="2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A0104D3-6B7F-B09F-CF81-D31A5F4E3031}"/>
              </a:ext>
            </a:extLst>
          </p:cNvPr>
          <p:cNvSpPr/>
          <p:nvPr/>
        </p:nvSpPr>
        <p:spPr>
          <a:xfrm>
            <a:off x="687787" y="1088171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Hwang, H. J., Jang, J. W., Jo, H., &amp; </a:t>
            </a:r>
            <a:r>
              <a:rPr lang="en-US" altLang="ko-Kore-KR" sz="1000" b="1" dirty="0">
                <a:solidFill>
                  <a:srgbClr val="222222"/>
                </a:solidFill>
                <a:latin typeface="Arial" panose="020B0604020202020204" pitchFamily="34" charset="0"/>
              </a:rPr>
              <a:t>Lee, J. Y.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Journal of Computational Physics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419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 109665.</a:t>
            </a:r>
            <a:endParaRPr lang="ko-Kore-KR" altLang="en-US" sz="1000" dirty="0"/>
          </a:p>
        </p:txBody>
      </p:sp>
      <p:sp>
        <p:nvSpPr>
          <p:cNvPr id="6" name="내용 개체 틀 3">
            <a:extLst>
              <a:ext uri="{FF2B5EF4-FFF2-40B4-BE49-F238E27FC236}">
                <a16:creationId xmlns:a16="http://schemas.microsoft.com/office/drawing/2014/main" id="{303F35FE-D11A-F70B-B4D5-528C1FEC9D1E}"/>
              </a:ext>
            </a:extLst>
          </p:cNvPr>
          <p:cNvSpPr txBox="1">
            <a:spLocks/>
          </p:cNvSpPr>
          <p:nvPr/>
        </p:nvSpPr>
        <p:spPr>
          <a:xfrm>
            <a:off x="628649" y="1517271"/>
            <a:ext cx="8398973" cy="5232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ore-KR" sz="1800" dirty="0"/>
              <a:t>Using PINN to the kinetic Fokker-Planck equation.</a:t>
            </a:r>
          </a:p>
          <a:p>
            <a:pPr lvl="1">
              <a:lnSpc>
                <a:spcPct val="200000"/>
              </a:lnSpc>
            </a:pPr>
            <a:r>
              <a:rPr lang="en-US" altLang="ko-Kore-KR" sz="1600" dirty="0"/>
              <a:t>Easily changing the </a:t>
            </a:r>
            <a:r>
              <a:rPr lang="en-US" altLang="ko-Kore-KR" sz="1600" dirty="0">
                <a:solidFill>
                  <a:srgbClr val="FF0000"/>
                </a:solidFill>
              </a:rPr>
              <a:t>varied types of the physical boundary conditions</a:t>
            </a:r>
            <a:r>
              <a:rPr lang="en-US" altLang="ko-Kore-KR" sz="1600" dirty="0"/>
              <a:t>.</a:t>
            </a:r>
          </a:p>
          <a:p>
            <a:pPr lvl="1">
              <a:lnSpc>
                <a:spcPct val="200000"/>
              </a:lnSpc>
            </a:pPr>
            <a:r>
              <a:rPr lang="en-US" altLang="ko-Kore-KR" sz="1600" dirty="0"/>
              <a:t>Include a term regarding the </a:t>
            </a:r>
            <a:r>
              <a:rPr lang="en-US" altLang="ko-Kore-KR" sz="1600" dirty="0">
                <a:solidFill>
                  <a:srgbClr val="FF0000"/>
                </a:solidFill>
              </a:rPr>
              <a:t>conservation of the total mass of the system in the total loss</a:t>
            </a:r>
            <a:r>
              <a:rPr lang="en-US" altLang="ko-Kore-KR" sz="1600" dirty="0"/>
              <a:t> function</a:t>
            </a:r>
          </a:p>
          <a:p>
            <a:pPr lvl="1">
              <a:lnSpc>
                <a:spcPct val="200000"/>
              </a:lnSpc>
            </a:pPr>
            <a:r>
              <a:rPr lang="en-US" altLang="ko-Kore-KR" sz="1600" dirty="0"/>
              <a:t>Long time behaviors</a:t>
            </a:r>
            <a:r>
              <a:rPr lang="ko-KR" altLang="en-US" sz="1600" dirty="0"/>
              <a:t> </a:t>
            </a:r>
            <a:r>
              <a:rPr lang="en-US" altLang="ko-KR" sz="1600" dirty="0"/>
              <a:t>of neural network solution and its physical quantities</a:t>
            </a:r>
          </a:p>
          <a:p>
            <a:pPr lvl="2">
              <a:lnSpc>
                <a:spcPct val="200000"/>
              </a:lnSpc>
            </a:pPr>
            <a:r>
              <a:rPr lang="en-US" altLang="ko-Kore-KR" dirty="0"/>
              <a:t>Apply </a:t>
            </a:r>
            <a:r>
              <a:rPr lang="en-US" altLang="ko-Kore-KR" dirty="0">
                <a:solidFill>
                  <a:srgbClr val="FF0000"/>
                </a:solidFill>
              </a:rPr>
              <a:t>various initial conditions and coefficients.</a:t>
            </a:r>
          </a:p>
          <a:p>
            <a:pPr lvl="2">
              <a:lnSpc>
                <a:spcPct val="200000"/>
              </a:lnSpc>
            </a:pPr>
            <a:r>
              <a:rPr lang="en-US" altLang="ko-Kore-KR" dirty="0"/>
              <a:t>Convergence to the global Maxwellian.</a:t>
            </a:r>
          </a:p>
          <a:p>
            <a:pPr lvl="1">
              <a:lnSpc>
                <a:spcPct val="200000"/>
              </a:lnSpc>
            </a:pPr>
            <a:r>
              <a:rPr lang="en-US" altLang="ko-Kore-KR" sz="1600" dirty="0">
                <a:solidFill>
                  <a:srgbClr val="FF0000"/>
                </a:solidFill>
              </a:rPr>
              <a:t>Providing the theoretical supports </a:t>
            </a:r>
            <a:r>
              <a:rPr lang="en-US" altLang="ko-Kore-KR" sz="1600" dirty="0"/>
              <a:t>for the pointwise convergence of the neural network solutions to the a priori analytic solutions.</a:t>
            </a:r>
          </a:p>
          <a:p>
            <a:endParaRPr lang="en-US" altLang="ko-Kore-KR" sz="1800" dirty="0"/>
          </a:p>
        </p:txBody>
      </p:sp>
    </p:spTree>
    <p:extLst>
      <p:ext uri="{BB962C8B-B14F-4D97-AF65-F5344CB8AC3E}">
        <p14:creationId xmlns:p14="http://schemas.microsoft.com/office/powerpoint/2010/main" val="515445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[1]</a:t>
            </a:r>
            <a:endParaRPr kumimoji="1" lang="ko-KR" altLang="en-US" sz="2800" dirty="0"/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2A0104D3-6B7F-B09F-CF81-D31A5F4E3031}"/>
              </a:ext>
            </a:extLst>
          </p:cNvPr>
          <p:cNvSpPr/>
          <p:nvPr/>
        </p:nvSpPr>
        <p:spPr>
          <a:xfrm>
            <a:off x="687787" y="1088171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Hwang, H. J., Jang, J. W., Jo, H., &amp; </a:t>
            </a:r>
            <a:r>
              <a:rPr lang="en-US" altLang="ko-Kore-KR" sz="1000" b="1" dirty="0">
                <a:solidFill>
                  <a:srgbClr val="222222"/>
                </a:solidFill>
                <a:latin typeface="Arial" panose="020B0604020202020204" pitchFamily="34" charset="0"/>
              </a:rPr>
              <a:t>Lee, J. Y.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Journal of Computational Physics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1000" i="1" dirty="0">
                <a:solidFill>
                  <a:srgbClr val="222222"/>
                </a:solidFill>
                <a:latin typeface="Arial" panose="020B0604020202020204" pitchFamily="34" charset="0"/>
              </a:rPr>
              <a:t>419</a:t>
            </a:r>
            <a:r>
              <a:rPr lang="en-US" altLang="ko-Kore-KR" sz="1000" dirty="0">
                <a:solidFill>
                  <a:srgbClr val="222222"/>
                </a:solidFill>
                <a:latin typeface="Arial" panose="020B0604020202020204" pitchFamily="34" charset="0"/>
              </a:rPr>
              <a:t>, 109665.</a:t>
            </a:r>
            <a:endParaRPr lang="ko-Kore-KR" altLang="en-US" sz="1000" dirty="0"/>
          </a:p>
        </p:txBody>
      </p:sp>
      <p:sp>
        <p:nvSpPr>
          <p:cNvPr id="6" name="내용 개체 틀 3">
            <a:extLst>
              <a:ext uri="{FF2B5EF4-FFF2-40B4-BE49-F238E27FC236}">
                <a16:creationId xmlns:a16="http://schemas.microsoft.com/office/drawing/2014/main" id="{303F35FE-D11A-F70B-B4D5-528C1FEC9D1E}"/>
              </a:ext>
            </a:extLst>
          </p:cNvPr>
          <p:cNvSpPr txBox="1">
            <a:spLocks/>
          </p:cNvSpPr>
          <p:nvPr/>
        </p:nvSpPr>
        <p:spPr>
          <a:xfrm>
            <a:off x="628649" y="1517271"/>
            <a:ext cx="8398973" cy="5232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ore-KR" sz="1700" dirty="0"/>
              <a:t>Results : </a:t>
            </a:r>
            <a:r>
              <a:rPr lang="en" altLang="ko-KR" sz="1800" dirty="0"/>
              <a:t>Specular boundary conditions which conserve the total mass</a:t>
            </a:r>
            <a:endParaRPr lang="en-US" altLang="ko-Kore-KR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9FDEE7D5-29E1-108A-8289-35E39565B0E6}"/>
                  </a:ext>
                </a:extLst>
              </p:cNvPr>
              <p:cNvSpPr/>
              <p:nvPr/>
            </p:nvSpPr>
            <p:spPr>
              <a:xfrm>
                <a:off x="408497" y="5079381"/>
                <a:ext cx="8254538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b="1" dirty="0">
                    <a:latin typeface="나눔스퀘어라운드 Regular" panose="020B0600000101010101" pitchFamily="50" charset="-127"/>
                    <a:ea typeface="나눔스퀘어라운드 Regular" panose="020B0600000101010101" pitchFamily="50" charset="-127"/>
                  </a:rPr>
                  <a:t>Video</a:t>
                </a:r>
                <a:r>
                  <a:rPr lang="en-US" altLang="ko-KR" dirty="0">
                    <a:latin typeface="나눔스퀘어라운드 Regular" panose="020B0600000101010101" pitchFamily="50" charset="-127"/>
                    <a:ea typeface="나눔스퀘어라운드 Regular" panose="020B0600000101010101" pitchFamily="50" charset="-127"/>
                  </a:rPr>
                  <a:t>: The pointwise values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𝑛𝑛</m:t>
                        </m:r>
                      </m:sup>
                    </m:sSup>
                    <m:r>
                      <a:rPr lang="en-US" altLang="ko-KR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US" altLang="ko-KR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dirty="0">
                    <a:latin typeface="나눔스퀘어라운드 Regular" panose="020B0600000101010101" pitchFamily="50" charset="-127"/>
                    <a:ea typeface="나눔스퀘어라운드 Regular" panose="020B0600000101010101" pitchFamily="50" charset="-127"/>
                  </a:rPr>
                  <a:t> as t varies at each x’s for the </a:t>
                </a:r>
                <a:r>
                  <a:rPr lang="en" altLang="ko-KR" b="1" dirty="0"/>
                  <a:t>specular boundary condition</a:t>
                </a:r>
                <a:r>
                  <a:rPr lang="en-US" altLang="ko-KR" dirty="0">
                    <a:latin typeface="나눔스퀘어라운드 Regular" panose="020B0600000101010101" pitchFamily="50" charset="-127"/>
                    <a:ea typeface="나눔스퀘어라운드 Regular" panose="020B0600000101010101" pitchFamily="50" charset="-127"/>
                  </a:rPr>
                  <a:t>. x = ±1 stand for the boundary points, and x = ±0.5 and = 0 are the points away from the boundary. </a:t>
                </a:r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9FDEE7D5-29E1-108A-8289-35E39565B0E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497" y="5079381"/>
                <a:ext cx="8254538" cy="923330"/>
              </a:xfrm>
              <a:prstGeom prst="rect">
                <a:avLst/>
              </a:prstGeom>
              <a:blipFill>
                <a:blip r:embed="rId5"/>
                <a:stretch>
                  <a:fillRect l="-614" t="-2703" r="-461" b="-10811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온라인 미디어 8" descr="specular">
            <a:hlinkClick r:id="" action="ppaction://media"/>
            <a:extLst>
              <a:ext uri="{FF2B5EF4-FFF2-40B4-BE49-F238E27FC236}">
                <a16:creationId xmlns:a16="http://schemas.microsoft.com/office/drawing/2014/main" id="{0B67865A-FA69-ACA8-F7A7-0D84F44254E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665" y="2356250"/>
            <a:ext cx="9118670" cy="214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73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527ECD-25FC-5D4B-9DFC-2589A0997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486" y="2579916"/>
            <a:ext cx="5355772" cy="84908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ko-Kore-KR" sz="4000" dirty="0"/>
              <a:t>Part 2. Operator learning </a:t>
            </a:r>
          </a:p>
        </p:txBody>
      </p:sp>
    </p:spTree>
    <p:extLst>
      <p:ext uri="{BB962C8B-B14F-4D97-AF65-F5344CB8AC3E}">
        <p14:creationId xmlns:p14="http://schemas.microsoft.com/office/powerpoint/2010/main" val="1374609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C2703-EE0A-AD4E-8C60-23891DD8C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744" y="445329"/>
            <a:ext cx="8341467" cy="2697808"/>
          </a:xfrm>
        </p:spPr>
        <p:txBody>
          <a:bodyPr>
            <a:normAutofit/>
          </a:bodyPr>
          <a:lstStyle/>
          <a:p>
            <a:r>
              <a:rPr kumimoji="1" lang="en-US" altLang="ko-KR" dirty="0"/>
              <a:t>Operator learning</a:t>
            </a:r>
          </a:p>
          <a:p>
            <a:pPr lvl="1"/>
            <a:r>
              <a:rPr kumimoji="1" lang="en-US" altLang="ko-KR" dirty="0">
                <a:ea typeface="나눔바른고딕" panose="020B0603020101020101" pitchFamily="50" charset="-127"/>
              </a:rPr>
              <a:t>Learning a mapping from the parameters (e.g. external force, initial, and boundary conditions) of the PDEs to the corresponding solution.</a:t>
            </a:r>
          </a:p>
          <a:p>
            <a:pPr lvl="1"/>
            <a:r>
              <a:rPr kumimoji="1" lang="en-US" altLang="ko-KR" dirty="0">
                <a:ea typeface="나눔바른고딕" panose="020B0603020101020101" pitchFamily="50" charset="-127"/>
              </a:rPr>
              <a:t>Learning a family of PDEs from data.</a:t>
            </a:r>
          </a:p>
          <a:p>
            <a:pPr lvl="1"/>
            <a:r>
              <a:rPr kumimoji="1" lang="en-US" altLang="ko-KR" dirty="0"/>
              <a:t>Models</a:t>
            </a:r>
          </a:p>
          <a:p>
            <a:pPr lvl="2"/>
            <a:r>
              <a:rPr kumimoji="1" lang="en-US" altLang="ko-KR" dirty="0"/>
              <a:t>Deep Operator Network (</a:t>
            </a:r>
            <a:r>
              <a:rPr kumimoji="1" lang="en-US" altLang="ko-KR" dirty="0" err="1"/>
              <a:t>DeepONet</a:t>
            </a:r>
            <a:r>
              <a:rPr kumimoji="1" lang="en-US" altLang="ko-KR" dirty="0"/>
              <a:t>)</a:t>
            </a:r>
          </a:p>
          <a:p>
            <a:pPr lvl="2"/>
            <a:r>
              <a:rPr kumimoji="1" lang="en-US" altLang="ko-KR" dirty="0"/>
              <a:t>Fourier Neural Operator (FNO)</a:t>
            </a:r>
          </a:p>
          <a:p>
            <a:pPr lvl="1"/>
            <a:endParaRPr kumimoji="1" lang="en-US" altLang="ko-K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E46D17-F697-A00A-6980-4912C2F65DDD}"/>
                  </a:ext>
                </a:extLst>
              </p:cNvPr>
              <p:cNvSpPr txBox="1"/>
              <p:nvPr/>
            </p:nvSpPr>
            <p:spPr>
              <a:xfrm>
                <a:off x="47894" y="4147029"/>
                <a:ext cx="3910444" cy="153272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ko-KR" dirty="0"/>
                  <a:t>Find a map </a:t>
                </a:r>
                <a14:m>
                  <m:oMath xmlns:m="http://schemas.openxmlformats.org/officeDocument/2006/math"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𝓖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1" lang="en-US" altLang="ko-KR" dirty="0"/>
                  <a:t>satisfying</a:t>
                </a:r>
                <a:endParaRPr lang="en-US" altLang="ko-K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𝑃𝐷𝐸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E46D17-F697-A00A-6980-4912C2F65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4" y="4147029"/>
                <a:ext cx="3910444" cy="1532727"/>
              </a:xfrm>
              <a:prstGeom prst="rect">
                <a:avLst/>
              </a:prstGeom>
              <a:blipFill>
                <a:blip r:embed="rId3"/>
                <a:stretch>
                  <a:fillRect l="-1294" r="-324" b="-16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그룹 4">
            <a:extLst>
              <a:ext uri="{FF2B5EF4-FFF2-40B4-BE49-F238E27FC236}">
                <a16:creationId xmlns:a16="http://schemas.microsoft.com/office/drawing/2014/main" id="{3E31661C-34CE-78B6-D993-0F0A35C8365D}"/>
              </a:ext>
            </a:extLst>
          </p:cNvPr>
          <p:cNvGrpSpPr/>
          <p:nvPr/>
        </p:nvGrpSpPr>
        <p:grpSpPr>
          <a:xfrm>
            <a:off x="5017124" y="3649282"/>
            <a:ext cx="4071601" cy="2615537"/>
            <a:chOff x="1496714" y="3806735"/>
            <a:chExt cx="4071601" cy="2615537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6E1EBEB8-4FD7-05AF-BC02-B3F65C4AA124}"/>
                </a:ext>
              </a:extLst>
            </p:cNvPr>
            <p:cNvGrpSpPr/>
            <p:nvPr/>
          </p:nvGrpSpPr>
          <p:grpSpPr>
            <a:xfrm>
              <a:off x="1496714" y="3806735"/>
              <a:ext cx="4071601" cy="2615537"/>
              <a:chOff x="1810944" y="5041459"/>
              <a:chExt cx="3773694" cy="231465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A74613AC-2B91-C6C7-83F4-A3AD53E10F61}"/>
                  </a:ext>
                </a:extLst>
              </p:cNvPr>
              <p:cNvGrpSpPr/>
              <p:nvPr/>
            </p:nvGrpSpPr>
            <p:grpSpPr>
              <a:xfrm>
                <a:off x="1810944" y="5041459"/>
                <a:ext cx="2792373" cy="2314651"/>
                <a:chOff x="1653506" y="1138733"/>
                <a:chExt cx="3533338" cy="2928852"/>
              </a:xfrm>
            </p:grpSpPr>
            <p:grpSp>
              <p:nvGrpSpPr>
                <p:cNvPr id="17" name="그룹 16">
                  <a:extLst>
                    <a:ext uri="{FF2B5EF4-FFF2-40B4-BE49-F238E27FC236}">
                      <a16:creationId xmlns:a16="http://schemas.microsoft.com/office/drawing/2014/main" id="{39B69157-6155-C465-D003-F406EC1D1D77}"/>
                    </a:ext>
                  </a:extLst>
                </p:cNvPr>
                <p:cNvGrpSpPr/>
                <p:nvPr/>
              </p:nvGrpSpPr>
              <p:grpSpPr>
                <a:xfrm>
                  <a:off x="1653506" y="1138733"/>
                  <a:ext cx="2761227" cy="2928852"/>
                  <a:chOff x="1653506" y="1138733"/>
                  <a:chExt cx="2761227" cy="2928852"/>
                </a:xfrm>
              </p:grpSpPr>
              <p:grpSp>
                <p:nvGrpSpPr>
                  <p:cNvPr id="21" name="그룹 20">
                    <a:extLst>
                      <a:ext uri="{FF2B5EF4-FFF2-40B4-BE49-F238E27FC236}">
                        <a16:creationId xmlns:a16="http://schemas.microsoft.com/office/drawing/2014/main" id="{56F512EF-1B3C-1F47-3794-11F669B14022}"/>
                      </a:ext>
                    </a:extLst>
                  </p:cNvPr>
                  <p:cNvGrpSpPr/>
                  <p:nvPr/>
                </p:nvGrpSpPr>
                <p:grpSpPr>
                  <a:xfrm>
                    <a:off x="2056795" y="1138733"/>
                    <a:ext cx="2357938" cy="2928852"/>
                    <a:chOff x="4051248" y="2209348"/>
                    <a:chExt cx="4050042" cy="4358412"/>
                  </a:xfrm>
                </p:grpSpPr>
                <p:grpSp>
                  <p:nvGrpSpPr>
                    <p:cNvPr id="33" name="그룹 32">
                      <a:extLst>
                        <a:ext uri="{FF2B5EF4-FFF2-40B4-BE49-F238E27FC236}">
                          <a16:creationId xmlns:a16="http://schemas.microsoft.com/office/drawing/2014/main" id="{3ED2AD44-7EA2-139C-EDC7-12EAAAC6DD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51248" y="2209350"/>
                      <a:ext cx="948449" cy="4358410"/>
                      <a:chOff x="3166993" y="2249435"/>
                      <a:chExt cx="948449" cy="4358410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9" name="타원 38">
                            <a:extLst>
                              <a:ext uri="{FF2B5EF4-FFF2-40B4-BE49-F238E27FC236}">
                                <a16:creationId xmlns:a16="http://schemas.microsoft.com/office/drawing/2014/main" id="{0B7B4E77-489F-2286-D1BB-21D4DADB3C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9" name="타원 38">
                            <a:extLst>
                              <a:ext uri="{FF2B5EF4-FFF2-40B4-BE49-F238E27FC236}">
                                <a16:creationId xmlns:a16="http://schemas.microsoft.com/office/drawing/2014/main" id="{0B7B4E77-489F-2286-D1BB-21D4DADB3C7E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0" name="타원 39">
                            <a:extLst>
                              <a:ext uri="{FF2B5EF4-FFF2-40B4-BE49-F238E27FC236}">
                                <a16:creationId xmlns:a16="http://schemas.microsoft.com/office/drawing/2014/main" id="{B10CC92D-1108-9347-B64F-F2C757E1EFC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0" name="타원 39">
                            <a:extLst>
                              <a:ext uri="{FF2B5EF4-FFF2-40B4-BE49-F238E27FC236}">
                                <a16:creationId xmlns:a16="http://schemas.microsoft.com/office/drawing/2014/main" id="{B10CC92D-1108-9347-B64F-F2C757E1EFC7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1" name="타원 40">
                            <a:extLst>
                              <a:ext uri="{FF2B5EF4-FFF2-40B4-BE49-F238E27FC236}">
                                <a16:creationId xmlns:a16="http://schemas.microsoft.com/office/drawing/2014/main" id="{323FFB39-D490-AAA8-9FC1-EEBD725CD9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1" name="타원 40">
                            <a:extLst>
                              <a:ext uri="{FF2B5EF4-FFF2-40B4-BE49-F238E27FC236}">
                                <a16:creationId xmlns:a16="http://schemas.microsoft.com/office/drawing/2014/main" id="{323FFB39-D490-AAA8-9FC1-EEBD725CD978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타원 33">
                          <a:extLst>
                            <a:ext uri="{FF2B5EF4-FFF2-40B4-BE49-F238E27FC236}">
                              <a16:creationId xmlns:a16="http://schemas.microsoft.com/office/drawing/2014/main" id="{287F0B7F-CBED-112C-BEF9-98FAFC87ED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4" name="타원 33">
                          <a:extLst>
                            <a:ext uri="{FF2B5EF4-FFF2-40B4-BE49-F238E27FC236}">
                              <a16:creationId xmlns:a16="http://schemas.microsoft.com/office/drawing/2014/main" id="{287F0B7F-CBED-112C-BEF9-98FAFC87ED76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타원 34">
                          <a:extLst>
                            <a:ext uri="{FF2B5EF4-FFF2-40B4-BE49-F238E27FC236}">
                              <a16:creationId xmlns:a16="http://schemas.microsoft.com/office/drawing/2014/main" id="{4B1832EE-C625-C0E7-4F63-4E1AF960DE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5" name="타원 34">
                          <a:extLst>
                            <a:ext uri="{FF2B5EF4-FFF2-40B4-BE49-F238E27FC236}">
                              <a16:creationId xmlns:a16="http://schemas.microsoft.com/office/drawing/2014/main" id="{4B1832EE-C625-C0E7-4F63-4E1AF960DE6F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8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타원 35">
                          <a:extLst>
                            <a:ext uri="{FF2B5EF4-FFF2-40B4-BE49-F238E27FC236}">
                              <a16:creationId xmlns:a16="http://schemas.microsoft.com/office/drawing/2014/main" id="{FA7DCD7A-59AC-B3E1-FDF9-DBC1F6C07B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6" name="타원 35">
                          <a:extLst>
                            <a:ext uri="{FF2B5EF4-FFF2-40B4-BE49-F238E27FC236}">
                              <a16:creationId xmlns:a16="http://schemas.microsoft.com/office/drawing/2014/main" id="{FA7DCD7A-59AC-B3E1-FDF9-DBC1F6C07B09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9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22" name="그룹 21">
                    <a:extLst>
                      <a:ext uri="{FF2B5EF4-FFF2-40B4-BE49-F238E27FC236}">
                        <a16:creationId xmlns:a16="http://schemas.microsoft.com/office/drawing/2014/main" id="{D5734460-A383-1EAD-D0C4-88E2B0430F92}"/>
                      </a:ext>
                    </a:extLst>
                  </p:cNvPr>
                  <p:cNvGrpSpPr/>
                  <p:nvPr/>
                </p:nvGrpSpPr>
                <p:grpSpPr>
                  <a:xfrm>
                    <a:off x="1653506" y="1411161"/>
                    <a:ext cx="408843" cy="2383108"/>
                    <a:chOff x="3499234" y="2534359"/>
                    <a:chExt cx="702238" cy="3546291"/>
                  </a:xfrm>
                  <a:noFill/>
                </p:grpSpPr>
                <p:cxnSp>
                  <p:nvCxnSpPr>
                    <p:cNvPr id="27" name="직선 화살표 연결선 26">
                      <a:extLst>
                        <a:ext uri="{FF2B5EF4-FFF2-40B4-BE49-F238E27FC236}">
                          <a16:creationId xmlns:a16="http://schemas.microsoft.com/office/drawing/2014/main" id="{6BE81F9F-9495-B65D-6949-56EB6D4F86C0}"/>
                        </a:ext>
                      </a:extLst>
                    </p:cNvPr>
                    <p:cNvCxnSpPr>
                      <a:cxnSpLocks/>
                      <a:stCxn id="43" idx="3"/>
                      <a:endCxn id="39" idx="2"/>
                    </p:cNvCxnSpPr>
                    <p:nvPr/>
                  </p:nvCxnSpPr>
                  <p:spPr>
                    <a:xfrm flipV="1">
                      <a:off x="3553110" y="2534359"/>
                      <a:ext cx="648358" cy="1653020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직선 화살표 연결선 27">
                      <a:extLst>
                        <a:ext uri="{FF2B5EF4-FFF2-40B4-BE49-F238E27FC236}">
                          <a16:creationId xmlns:a16="http://schemas.microsoft.com/office/drawing/2014/main" id="{C1CE1192-FDA5-CADB-88DC-ED7B6BE49158}"/>
                        </a:ext>
                      </a:extLst>
                    </p:cNvPr>
                    <p:cNvCxnSpPr>
                      <a:cxnSpLocks/>
                      <a:stCxn id="43" idx="3"/>
                      <a:endCxn id="40" idx="2"/>
                    </p:cNvCxnSpPr>
                    <p:nvPr/>
                  </p:nvCxnSpPr>
                  <p:spPr>
                    <a:xfrm flipV="1">
                      <a:off x="3553112" y="3717465"/>
                      <a:ext cx="638818" cy="469912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직선 화살표 연결선 28">
                      <a:extLst>
                        <a:ext uri="{FF2B5EF4-FFF2-40B4-BE49-F238E27FC236}">
                          <a16:creationId xmlns:a16="http://schemas.microsoft.com/office/drawing/2014/main" id="{C94233D8-CF60-D50E-21B1-411809059281}"/>
                        </a:ext>
                      </a:extLst>
                    </p:cNvPr>
                    <p:cNvCxnSpPr>
                      <a:cxnSpLocks/>
                      <a:stCxn id="43" idx="3"/>
                      <a:endCxn id="41" idx="2"/>
                    </p:cNvCxnSpPr>
                    <p:nvPr/>
                  </p:nvCxnSpPr>
                  <p:spPr>
                    <a:xfrm>
                      <a:off x="3553114" y="4187377"/>
                      <a:ext cx="648358" cy="1893273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직선 화살표 연결선 29">
                      <a:extLst>
                        <a:ext uri="{FF2B5EF4-FFF2-40B4-BE49-F238E27FC236}">
                          <a16:creationId xmlns:a16="http://schemas.microsoft.com/office/drawing/2014/main" id="{2FEB6DFB-8D53-3956-5CFD-8764CE0A268E}"/>
                        </a:ext>
                      </a:extLst>
                    </p:cNvPr>
                    <p:cNvCxnSpPr>
                      <a:cxnSpLocks/>
                      <a:endCxn id="39" idx="2"/>
                    </p:cNvCxnSpPr>
                    <p:nvPr/>
                  </p:nvCxnSpPr>
                  <p:spPr>
                    <a:xfrm flipV="1">
                      <a:off x="3499234" y="2534359"/>
                      <a:ext cx="702232" cy="1741065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" name="그룹 22">
                    <a:extLst>
                      <a:ext uri="{FF2B5EF4-FFF2-40B4-BE49-F238E27FC236}">
                        <a16:creationId xmlns:a16="http://schemas.microsoft.com/office/drawing/2014/main" id="{AC5836D8-DE9C-B621-97F2-BE7549B8CC09}"/>
                      </a:ext>
                    </a:extLst>
                  </p:cNvPr>
                  <p:cNvGrpSpPr/>
                  <p:nvPr/>
                </p:nvGrpSpPr>
                <p:grpSpPr>
                  <a:xfrm>
                    <a:off x="2608980" y="1412049"/>
                    <a:ext cx="1259118" cy="2382219"/>
                    <a:chOff x="5140375" y="2535681"/>
                    <a:chExt cx="2162686" cy="3544969"/>
                  </a:xfrm>
                </p:grpSpPr>
                <p:cxnSp>
                  <p:nvCxnSpPr>
                    <p:cNvPr id="24" name="직선 화살표 연결선 23">
                      <a:extLst>
                        <a:ext uri="{FF2B5EF4-FFF2-40B4-BE49-F238E27FC236}">
                          <a16:creationId xmlns:a16="http://schemas.microsoft.com/office/drawing/2014/main" id="{01ADBE33-44ED-4E6E-2C44-1A3F5EEF141F}"/>
                        </a:ext>
                      </a:extLst>
                    </p:cNvPr>
                    <p:cNvCxnSpPr>
                      <a:cxnSpLocks/>
                      <a:stCxn id="41" idx="6"/>
                      <a:endCxn id="36" idx="2"/>
                    </p:cNvCxnSpPr>
                    <p:nvPr/>
                  </p:nvCxnSpPr>
                  <p:spPr>
                    <a:xfrm>
                      <a:off x="5140377" y="6080650"/>
                      <a:ext cx="2162684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직선 화살표 연결선 24">
                      <a:extLst>
                        <a:ext uri="{FF2B5EF4-FFF2-40B4-BE49-F238E27FC236}">
                          <a16:creationId xmlns:a16="http://schemas.microsoft.com/office/drawing/2014/main" id="{2675B281-619D-E8AC-D9AB-DA0094306FDA}"/>
                        </a:ext>
                      </a:extLst>
                    </p:cNvPr>
                    <p:cNvCxnSpPr>
                      <a:cxnSpLocks/>
                      <a:stCxn id="41" idx="6"/>
                      <a:endCxn id="34" idx="2"/>
                    </p:cNvCxnSpPr>
                    <p:nvPr/>
                  </p:nvCxnSpPr>
                  <p:spPr>
                    <a:xfrm flipV="1">
                      <a:off x="5140377" y="2535681"/>
                      <a:ext cx="2162684" cy="35449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직선 화살표 연결선 25">
                      <a:extLst>
                        <a:ext uri="{FF2B5EF4-FFF2-40B4-BE49-F238E27FC236}">
                          <a16:creationId xmlns:a16="http://schemas.microsoft.com/office/drawing/2014/main" id="{602FE7B4-C79D-AAC4-7AA9-C64F764FB64F}"/>
                        </a:ext>
                      </a:extLst>
                    </p:cNvPr>
                    <p:cNvCxnSpPr>
                      <a:cxnSpLocks/>
                      <a:stCxn id="41" idx="6"/>
                      <a:endCxn id="35" idx="2"/>
                    </p:cNvCxnSpPr>
                    <p:nvPr/>
                  </p:nvCxnSpPr>
                  <p:spPr>
                    <a:xfrm flipV="1">
                      <a:off x="5140375" y="3635680"/>
                      <a:ext cx="2153141" cy="244497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8" name="직선 화살표 연결선 17">
                  <a:extLst>
                    <a:ext uri="{FF2B5EF4-FFF2-40B4-BE49-F238E27FC236}">
                      <a16:creationId xmlns:a16="http://schemas.microsoft.com/office/drawing/2014/main" id="{111A3B03-4B93-E5D6-7B9A-C3CA9B0A4DC0}"/>
                    </a:ext>
                  </a:extLst>
                </p:cNvPr>
                <p:cNvCxnSpPr>
                  <a:cxnSpLocks/>
                  <a:stCxn id="34" idx="6"/>
                  <a:endCxn id="13" idx="1"/>
                </p:cNvCxnSpPr>
                <p:nvPr/>
              </p:nvCxnSpPr>
              <p:spPr>
                <a:xfrm>
                  <a:off x="4414732" y="1412050"/>
                  <a:ext cx="772112" cy="11099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직선 화살표 연결선 18">
                  <a:extLst>
                    <a:ext uri="{FF2B5EF4-FFF2-40B4-BE49-F238E27FC236}">
                      <a16:creationId xmlns:a16="http://schemas.microsoft.com/office/drawing/2014/main" id="{97DC54F7-88BC-7176-DAF1-710B6DEF55A3}"/>
                    </a:ext>
                  </a:extLst>
                </p:cNvPr>
                <p:cNvCxnSpPr>
                  <a:cxnSpLocks/>
                  <a:stCxn id="36" idx="6"/>
                  <a:endCxn id="13" idx="1"/>
                </p:cNvCxnSpPr>
                <p:nvPr/>
              </p:nvCxnSpPr>
              <p:spPr>
                <a:xfrm flipV="1">
                  <a:off x="4414732" y="2521990"/>
                  <a:ext cx="772112" cy="1272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직선 화살표 연결선 19">
                  <a:extLst>
                    <a:ext uri="{FF2B5EF4-FFF2-40B4-BE49-F238E27FC236}">
                      <a16:creationId xmlns:a16="http://schemas.microsoft.com/office/drawing/2014/main" id="{E0735AFC-B693-4778-87A8-62F5806E3789}"/>
                    </a:ext>
                  </a:extLst>
                </p:cNvPr>
                <p:cNvCxnSpPr>
                  <a:cxnSpLocks/>
                  <a:stCxn id="35" idx="6"/>
                  <a:endCxn id="13" idx="1"/>
                </p:cNvCxnSpPr>
                <p:nvPr/>
              </p:nvCxnSpPr>
              <p:spPr>
                <a:xfrm>
                  <a:off x="4409178" y="2151249"/>
                  <a:ext cx="777666" cy="37074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직선 화살표 연결선 9">
                <a:extLst>
                  <a:ext uri="{FF2B5EF4-FFF2-40B4-BE49-F238E27FC236}">
                    <a16:creationId xmlns:a16="http://schemas.microsoft.com/office/drawing/2014/main" id="{5964BE75-AE67-B7A1-0A7B-43952A8A1678}"/>
                  </a:ext>
                </a:extLst>
              </p:cNvPr>
              <p:cNvCxnSpPr>
                <a:cxnSpLocks/>
                <a:stCxn id="39" idx="6"/>
                <a:endCxn id="34" idx="2"/>
              </p:cNvCxnSpPr>
              <p:nvPr/>
            </p:nvCxnSpPr>
            <p:spPr>
              <a:xfrm>
                <a:off x="2566051" y="5256756"/>
                <a:ext cx="995071" cy="703"/>
              </a:xfrm>
              <a:prstGeom prst="straightConnector1">
                <a:avLst/>
              </a:pr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직선 화살표 연결선 10">
                <a:extLst>
                  <a:ext uri="{FF2B5EF4-FFF2-40B4-BE49-F238E27FC236}">
                    <a16:creationId xmlns:a16="http://schemas.microsoft.com/office/drawing/2014/main" id="{7E72412F-7E7E-4862-586C-987F1CFCC5CB}"/>
                  </a:ext>
                </a:extLst>
              </p:cNvPr>
              <p:cNvCxnSpPr>
                <a:cxnSpLocks/>
                <a:stCxn id="40" idx="6"/>
                <a:endCxn id="34" idx="2"/>
              </p:cNvCxnSpPr>
              <p:nvPr/>
            </p:nvCxnSpPr>
            <p:spPr>
              <a:xfrm flipV="1">
                <a:off x="2561661" y="5257459"/>
                <a:ext cx="999461" cy="6276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직선 화살표 연결선 11">
                <a:extLst>
                  <a:ext uri="{FF2B5EF4-FFF2-40B4-BE49-F238E27FC236}">
                    <a16:creationId xmlns:a16="http://schemas.microsoft.com/office/drawing/2014/main" id="{358D4CFA-F634-75FD-681F-97D1B7C7C68F}"/>
                  </a:ext>
                </a:extLst>
              </p:cNvPr>
              <p:cNvCxnSpPr>
                <a:cxnSpLocks/>
                <a:stCxn id="39" idx="6"/>
                <a:endCxn id="35" idx="2"/>
              </p:cNvCxnSpPr>
              <p:nvPr/>
            </p:nvCxnSpPr>
            <p:spPr>
              <a:xfrm>
                <a:off x="2566051" y="5256756"/>
                <a:ext cx="990681" cy="5848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모서리가 둥근 직사각형 12">
                    <a:extLst>
                      <a:ext uri="{FF2B5EF4-FFF2-40B4-BE49-F238E27FC236}">
                        <a16:creationId xmlns:a16="http://schemas.microsoft.com/office/drawing/2014/main" id="{0A9C6D6C-3D86-6F6E-1386-284BAF7D3C6E}"/>
                      </a:ext>
                    </a:extLst>
                  </p:cNvPr>
                  <p:cNvSpPr/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𝑛𝑛</m:t>
                              </m:r>
                            </m:sup>
                          </m:sSup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(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)</m:t>
                          </m:r>
                        </m:oMath>
                      </m:oMathPara>
                    </a14:m>
                    <a:endParaRPr lang="ko-KR" altLang="en-US" dirty="0">
                      <a:solidFill>
                        <a:schemeClr val="tx1"/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13" name="모서리가 둥근 직사각형 12">
                    <a:extLst>
                      <a:ext uri="{FF2B5EF4-FFF2-40B4-BE49-F238E27FC236}">
                        <a16:creationId xmlns:a16="http://schemas.microsoft.com/office/drawing/2014/main" id="{0A9C6D6C-3D86-6F6E-1386-284BAF7D3C6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  <a:ln w="31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ko-Kore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4" name="직선 화살표 연결선 13">
                <a:extLst>
                  <a:ext uri="{FF2B5EF4-FFF2-40B4-BE49-F238E27FC236}">
                    <a16:creationId xmlns:a16="http://schemas.microsoft.com/office/drawing/2014/main" id="{0EBC227C-B5AF-E72C-C20B-78F6A33BCA68}"/>
                  </a:ext>
                </a:extLst>
              </p:cNvPr>
              <p:cNvCxnSpPr>
                <a:cxnSpLocks/>
                <a:stCxn id="39" idx="6"/>
                <a:endCxn id="36" idx="2"/>
              </p:cNvCxnSpPr>
              <p:nvPr/>
            </p:nvCxnSpPr>
            <p:spPr>
              <a:xfrm>
                <a:off x="2566051" y="5256756"/>
                <a:ext cx="995071" cy="18833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화살표 연결선 14">
                <a:extLst>
                  <a:ext uri="{FF2B5EF4-FFF2-40B4-BE49-F238E27FC236}">
                    <a16:creationId xmlns:a16="http://schemas.microsoft.com/office/drawing/2014/main" id="{C742E42F-9A2F-68C9-9BDF-E9C2721523B6}"/>
                  </a:ext>
                </a:extLst>
              </p:cNvPr>
              <p:cNvCxnSpPr>
                <a:cxnSpLocks/>
                <a:stCxn id="40" idx="6"/>
                <a:endCxn id="35" idx="2"/>
              </p:cNvCxnSpPr>
              <p:nvPr/>
            </p:nvCxnSpPr>
            <p:spPr>
              <a:xfrm flipV="1">
                <a:off x="2561661" y="5841643"/>
                <a:ext cx="995071" cy="434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7CA5C2F8-B638-3CC8-5CB3-DC7EDA384939}"/>
                  </a:ext>
                </a:extLst>
              </p:cNvPr>
              <p:cNvCxnSpPr>
                <a:cxnSpLocks/>
                <a:stCxn id="40" idx="6"/>
                <a:endCxn id="36" idx="2"/>
              </p:cNvCxnSpPr>
              <p:nvPr/>
            </p:nvCxnSpPr>
            <p:spPr>
              <a:xfrm>
                <a:off x="2561661" y="5885077"/>
                <a:ext cx="999461" cy="12550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D1E9B5C-600B-FA12-D755-9C0EE8FBB851}"/>
                    </a:ext>
                  </a:extLst>
                </p:cNvPr>
                <p:cNvSpPr txBox="1"/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D1E9B5C-600B-FA12-D755-9C0EE8FBB8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817F0C2-1E79-4541-304A-D4F7DBA07C28}"/>
                    </a:ext>
                  </a:extLst>
                </p:cNvPr>
                <p:cNvSpPr txBox="1"/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817F0C2-1E79-4541-304A-D4F7DBA07C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모서리가 둥근 직사각형 42">
                <a:extLst>
                  <a:ext uri="{FF2B5EF4-FFF2-40B4-BE49-F238E27FC236}">
                    <a16:creationId xmlns:a16="http://schemas.microsoft.com/office/drawing/2014/main" id="{D6D8183C-59DE-4333-056B-269BAF1EE898}"/>
                  </a:ext>
                </a:extLst>
              </p:cNvPr>
              <p:cNvSpPr/>
              <p:nvPr/>
            </p:nvSpPr>
            <p:spPr>
              <a:xfrm>
                <a:off x="3985083" y="4519263"/>
                <a:ext cx="1058790" cy="7306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𝑔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(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)</m:t>
                      </m:r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mc:Choice>
        <mc:Fallback xmlns="">
          <p:sp>
            <p:nvSpPr>
              <p:cNvPr id="43" name="모서리가 둥근 직사각형 42">
                <a:extLst>
                  <a:ext uri="{FF2B5EF4-FFF2-40B4-BE49-F238E27FC236}">
                    <a16:creationId xmlns:a16="http://schemas.microsoft.com/office/drawing/2014/main" id="{D6D8183C-59DE-4333-056B-269BAF1EE8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083" y="4519263"/>
                <a:ext cx="1058790" cy="730601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직사각형 44">
            <a:extLst>
              <a:ext uri="{FF2B5EF4-FFF2-40B4-BE49-F238E27FC236}">
                <a16:creationId xmlns:a16="http://schemas.microsoft.com/office/drawing/2014/main" id="{32CC24F4-50E1-E9E7-A350-EA8EE0AD6123}"/>
              </a:ext>
            </a:extLst>
          </p:cNvPr>
          <p:cNvSpPr/>
          <p:nvPr/>
        </p:nvSpPr>
        <p:spPr>
          <a:xfrm>
            <a:off x="5353705" y="3649281"/>
            <a:ext cx="2270278" cy="2615537"/>
          </a:xfrm>
          <a:prstGeom prst="rect">
            <a:avLst/>
          </a:prstGeom>
          <a:solidFill>
            <a:srgbClr val="9DC3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sz="2400" dirty="0"/>
              <a:t>Neural Network</a:t>
            </a:r>
          </a:p>
          <a:p>
            <a:pPr algn="ctr"/>
            <a:r>
              <a:rPr kumimoji="1" lang="en-US" altLang="ko-Kore-KR" dirty="0"/>
              <a:t>(function to function mapping)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29891529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Data-driven operator learning</a:t>
            </a:r>
            <a:endParaRPr kumimoji="1" lang="ko-KR" altLang="en-US" sz="2800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279177-AA17-D619-13E7-93E8B35ED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2061"/>
            <a:ext cx="7886700" cy="1409700"/>
          </a:xfrm>
        </p:spPr>
        <p:txBody>
          <a:bodyPr>
            <a:normAutofit/>
          </a:bodyPr>
          <a:lstStyle/>
          <a:p>
            <a:r>
              <a:rPr lang="en-US" altLang="ko-Kore-KR" sz="1800" dirty="0"/>
              <a:t>CNN encoder-decoder (Image-to-image regression)</a:t>
            </a:r>
          </a:p>
          <a:p>
            <a:pPr lvl="1"/>
            <a:r>
              <a:rPr lang="en-US" altLang="ko-Kore-KR" sz="1600" dirty="0"/>
              <a:t>Image segmentation, Image Noise Reduction, Image coloring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F69A2AF-0AE2-FAA2-9BA0-5D30EC67DA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26" r="1640"/>
          <a:stretch/>
        </p:blipFill>
        <p:spPr bwMode="auto">
          <a:xfrm>
            <a:off x="1232594" y="2193899"/>
            <a:ext cx="5982854" cy="151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A1796E96-1D27-AF34-3179-D94F5DECBA70}"/>
              </a:ext>
            </a:extLst>
          </p:cNvPr>
          <p:cNvSpPr/>
          <p:nvPr/>
        </p:nvSpPr>
        <p:spPr>
          <a:xfrm>
            <a:off x="4149205" y="6618855"/>
            <a:ext cx="497816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ore-KR" altLang="en-US" sz="900" dirty="0"/>
              <a:t>https://towardsdatascience.com/convolutional-autoencoders-for-image-noise-reduction-32fce9fc1763</a:t>
            </a:r>
          </a:p>
        </p:txBody>
      </p:sp>
    </p:spTree>
    <p:extLst>
      <p:ext uri="{BB962C8B-B14F-4D97-AF65-F5344CB8AC3E}">
        <p14:creationId xmlns:p14="http://schemas.microsoft.com/office/powerpoint/2010/main" val="4173260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C2703-EE0A-AD4E-8C60-23891DD8C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40" y="1236518"/>
            <a:ext cx="8341467" cy="5008417"/>
          </a:xfrm>
        </p:spPr>
        <p:txBody>
          <a:bodyPr>
            <a:normAutofit/>
          </a:bodyPr>
          <a:lstStyle/>
          <a:p>
            <a:r>
              <a:rPr kumimoji="1" lang="en-US" altLang="ko-KR" dirty="0"/>
              <a:t>PDE solver</a:t>
            </a:r>
          </a:p>
          <a:p>
            <a:pPr lvl="1"/>
            <a:r>
              <a:rPr kumimoji="1" lang="en-US" altLang="ko-KR" dirty="0"/>
              <a:t>Physics Informed Neural Network (PINN)</a:t>
            </a:r>
          </a:p>
          <a:p>
            <a:pPr lvl="1"/>
            <a:r>
              <a:rPr kumimoji="1" lang="en-US" altLang="ko-KR" dirty="0"/>
              <a:t>My interests on PDE solver</a:t>
            </a:r>
          </a:p>
          <a:p>
            <a:endParaRPr kumimoji="1" lang="en-US" altLang="ko-KR" dirty="0"/>
          </a:p>
          <a:p>
            <a:r>
              <a:rPr kumimoji="1" lang="en-US" altLang="ko-KR" dirty="0"/>
              <a:t>Operator learning</a:t>
            </a:r>
          </a:p>
          <a:p>
            <a:pPr lvl="1"/>
            <a:r>
              <a:rPr kumimoji="1" lang="en-US" altLang="ko-KR" dirty="0"/>
              <a:t>CNN encoder-decoder</a:t>
            </a:r>
          </a:p>
          <a:p>
            <a:pPr lvl="1"/>
            <a:r>
              <a:rPr kumimoji="1" lang="en-US" altLang="ko-KR" dirty="0"/>
              <a:t>My interests on operator learning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617BEAD-1BF9-EB4E-4615-ADB99E4AC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237558" cy="694054"/>
          </a:xfrm>
        </p:spPr>
        <p:txBody>
          <a:bodyPr>
            <a:noAutofit/>
          </a:bodyPr>
          <a:lstStyle/>
          <a:p>
            <a:r>
              <a:rPr lang="en" altLang="ko-KR" sz="2400" dirty="0"/>
              <a:t>Index</a:t>
            </a:r>
            <a:endParaRPr kumimoji="1" lang="ko-KR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074581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Data-driven operator learning</a:t>
            </a:r>
            <a:endParaRPr kumimoji="1" lang="ko-KR" altLang="en-US" sz="2800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279177-AA17-D619-13E7-93E8B35ED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42061"/>
            <a:ext cx="7886700" cy="1409700"/>
          </a:xfrm>
        </p:spPr>
        <p:txBody>
          <a:bodyPr>
            <a:normAutofit/>
          </a:bodyPr>
          <a:lstStyle/>
          <a:p>
            <a:r>
              <a:rPr lang="en-US" altLang="ko-Kore-KR" sz="1800" dirty="0"/>
              <a:t>Operator learning (function-to-function regression)</a:t>
            </a:r>
          </a:p>
        </p:txBody>
      </p:sp>
      <p:sp>
        <p:nvSpPr>
          <p:cNvPr id="5" name="내용 개체 틀 3">
            <a:extLst>
              <a:ext uri="{FF2B5EF4-FFF2-40B4-BE49-F238E27FC236}">
                <a16:creationId xmlns:a16="http://schemas.microsoft.com/office/drawing/2014/main" id="{C389F955-F36D-E466-4189-CDBC65A2B57E}"/>
              </a:ext>
            </a:extLst>
          </p:cNvPr>
          <p:cNvSpPr txBox="1">
            <a:spLocks/>
          </p:cNvSpPr>
          <p:nvPr/>
        </p:nvSpPr>
        <p:spPr>
          <a:xfrm>
            <a:off x="628650" y="3709511"/>
            <a:ext cx="7886700" cy="140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ko-Kore-KR" sz="1800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25C49F8-7EA9-9097-BD29-B8512B9CB9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3" y="3769279"/>
            <a:ext cx="8919481" cy="100870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58757BE-D4A6-AD46-210C-1360B179CE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212" y="1893955"/>
            <a:ext cx="6536900" cy="1515612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7F1C2C84-EF72-F94B-C652-0C4168358E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3" y="5008787"/>
            <a:ext cx="9064447" cy="971191"/>
          </a:xfrm>
          <a:prstGeom prst="rect">
            <a:avLst/>
          </a:prstGeom>
        </p:spPr>
      </p:pic>
      <p:sp>
        <p:nvSpPr>
          <p:cNvPr id="3" name="내용 개체 틀 3">
            <a:extLst>
              <a:ext uri="{FF2B5EF4-FFF2-40B4-BE49-F238E27FC236}">
                <a16:creationId xmlns:a16="http://schemas.microsoft.com/office/drawing/2014/main" id="{BAD0D6A0-AAF0-F73C-5DC0-670733358F97}"/>
              </a:ext>
            </a:extLst>
          </p:cNvPr>
          <p:cNvSpPr txBox="1">
            <a:spLocks/>
          </p:cNvSpPr>
          <p:nvPr/>
        </p:nvSpPr>
        <p:spPr>
          <a:xfrm>
            <a:off x="183397" y="6352966"/>
            <a:ext cx="8331953" cy="505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ko-Kore-KR" sz="1800" dirty="0"/>
              <a:t>New models for operator learning : </a:t>
            </a:r>
            <a:r>
              <a:rPr lang="en-US" altLang="ko-Kore-KR" sz="1800" dirty="0" err="1"/>
              <a:t>DeepONet</a:t>
            </a:r>
            <a:r>
              <a:rPr lang="en-US" altLang="ko-Kore-KR" sz="1800" dirty="0"/>
              <a:t>(2019), Fourier Neural Operator (FNO) [2020]</a:t>
            </a:r>
          </a:p>
        </p:txBody>
      </p:sp>
    </p:spTree>
    <p:extLst>
      <p:ext uri="{BB962C8B-B14F-4D97-AF65-F5344CB8AC3E}">
        <p14:creationId xmlns:p14="http://schemas.microsoft.com/office/powerpoint/2010/main" val="1711022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[2]</a:t>
            </a:r>
            <a:endParaRPr kumimoji="1" lang="ko-KR" altLang="en-US" sz="2800" dirty="0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8279177-AA17-D619-13E7-93E8B35ED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173" y="1526465"/>
            <a:ext cx="8371407" cy="411774"/>
          </a:xfrm>
        </p:spPr>
        <p:txBody>
          <a:bodyPr>
            <a:normAutofit/>
          </a:bodyPr>
          <a:lstStyle/>
          <a:p>
            <a:r>
              <a:rPr lang="en-US" altLang="ko-Kore-KR" sz="1800" dirty="0"/>
              <a:t>Solving control problems using operator learning.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D4833091-03D5-F479-0400-78ADD6A0B409}"/>
                  </a:ext>
                </a:extLst>
              </p:cNvPr>
              <p:cNvSpPr/>
              <p:nvPr/>
            </p:nvSpPr>
            <p:spPr>
              <a:xfrm>
                <a:off x="250608" y="2032411"/>
                <a:ext cx="4321392" cy="25214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ore-KR" sz="1400" dirty="0"/>
                  <a:t>Poisson equation with zero Dirichlet boundary conditions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ko-Kore-KR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altLang="ko-Kore-KR" sz="20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d>
                                <m:dPr>
                                  <m:ctrlP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d>
                                <m:dPr>
                                  <m:ctrlP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=0,  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  <m:e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=0,  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m:rPr>
                                  <m:sty m:val="p"/>
                                </m:rP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≤</m:t>
                              </m:r>
                              <m:sSub>
                                <m:sSubPr>
                                  <m:ctrlP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  <m:r>
                                <m:rPr>
                                  <m:sty m:val="p"/>
                                </m:rP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  <m:r>
                                <a:rPr lang="en-US" altLang="ko-Kore-KR" sz="2000" b="0" i="0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altLang="ko-Kore-KR" sz="1600" dirty="0"/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ore-KR" sz="1600"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altLang="ko-Kore-KR" sz="1600" dirty="0"/>
                  <a:t> : domain of interest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m:rPr>
                        <m:sty m:val="p"/>
                      </m:rPr>
                      <a:rPr lang="en-US" altLang="ko-Kore-KR" sz="1600" b="0" i="0" smtClean="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→ </m:t>
                    </m:r>
                    <m:r>
                      <a:rPr lang="en-US" altLang="ko-Kore-K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altLang="ko-Kore-KR" sz="1600" dirty="0"/>
                  <a:t> (unknown temperature)</a:t>
                </a:r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ore-KR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16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16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ore-KR" sz="1600" i="1"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altLang="ko-Kore-KR" sz="16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ko-Kore-KR" sz="1600" i="1">
                        <a:latin typeface="Cambria Math" panose="02040503050406030204" pitchFamily="18" charset="0"/>
                      </a:rPr>
                      <m:t>→ </m:t>
                    </m:r>
                    <m:r>
                      <a:rPr lang="en-US" altLang="ko-Kore-K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altLang="ko-Kore-KR" sz="1600" dirty="0"/>
                  <a:t> (desired temperature)</a:t>
                </a:r>
                <a:endParaRPr lang="ko-Kore-KR" altLang="en-US" sz="1600" dirty="0"/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 :</m:t>
                    </m:r>
                  </m:oMath>
                </a14:m>
                <a:r>
                  <a:rPr lang="en-US" altLang="ko-Kore-KR" sz="1600" dirty="0"/>
                  <a:t> (unknown temperature)</a:t>
                </a:r>
                <a:endParaRPr lang="ko-Kore-KR" altLang="en-US" sz="1600" dirty="0"/>
              </a:p>
              <a:p>
                <a:pPr marL="285750" indent="-285750">
                  <a:buFontTx/>
                  <a:buChar char="-"/>
                </a:pPr>
                <a14:m>
                  <m:oMath xmlns:m="http://schemas.openxmlformats.org/officeDocument/2006/math"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ko-Kore-KR" sz="1600" b="0" i="1" smtClean="0">
                        <a:latin typeface="Cambria Math" panose="02040503050406030204" pitchFamily="18" charset="0"/>
                      </a:rPr>
                      <m:t> :</m:t>
                    </m:r>
                    <m:r>
                      <m:rPr>
                        <m:sty m:val="p"/>
                      </m:rPr>
                      <a:rPr lang="en-US" altLang="ko-Kore-KR" sz="1600">
                        <a:latin typeface="Cambria Math" panose="02040503050406030204" pitchFamily="18" charset="0"/>
                      </a:rPr>
                      <m:t>Ω</m:t>
                    </m:r>
                    <m:r>
                      <a:rPr lang="en-US" altLang="ko-Kore-KR" sz="1600" i="1">
                        <a:latin typeface="Cambria Math" panose="02040503050406030204" pitchFamily="18" charset="0"/>
                      </a:rPr>
                      <m:t>→ </m:t>
                    </m:r>
                    <m:r>
                      <a:rPr lang="en-US" altLang="ko-Kore-K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</m:oMath>
                </a14:m>
                <a:r>
                  <a:rPr lang="en-US" altLang="ko-Kore-KR" sz="1600" dirty="0"/>
                  <a:t> (source term : control function)</a:t>
                </a:r>
                <a:endParaRPr lang="ko-Kore-KR" altLang="en-US" sz="1600" dirty="0"/>
              </a:p>
            </p:txBody>
          </p:sp>
        </mc:Choice>
        <mc:Fallback xmlns="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D4833091-03D5-F479-0400-78ADD6A0B4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08" y="2032411"/>
                <a:ext cx="4321392" cy="2521459"/>
              </a:xfrm>
              <a:prstGeom prst="rect">
                <a:avLst/>
              </a:prstGeom>
              <a:blipFill>
                <a:blip r:embed="rId3"/>
                <a:stretch>
                  <a:fillRect l="-34604" t="-81000" r="-293" b="-78500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그림 6" descr="텍스트, 표지판, 장치이(가) 표시된 사진&#10;&#10;자동 생성된 설명">
            <a:extLst>
              <a:ext uri="{FF2B5EF4-FFF2-40B4-BE49-F238E27FC236}">
                <a16:creationId xmlns:a16="http://schemas.microsoft.com/office/drawing/2014/main" id="{755279D7-1A9B-97AA-5C35-EF02B867C3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542" y="1993748"/>
            <a:ext cx="3577227" cy="133596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5CA67970-760A-8E88-FE4E-868059DF3C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0580" y="4154423"/>
            <a:ext cx="3528444" cy="1184671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CCA9C3A7-4515-17A1-4D7A-A88AE82EF921}"/>
              </a:ext>
            </a:extLst>
          </p:cNvPr>
          <p:cNvSpPr/>
          <p:nvPr/>
        </p:nvSpPr>
        <p:spPr>
          <a:xfrm>
            <a:off x="628650" y="1126354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/>
              <a:t>Hwang, R., </a:t>
            </a:r>
            <a:r>
              <a:rPr lang="en-US" altLang="ko-Kore-KR" sz="1000" b="1" dirty="0"/>
              <a:t>Lee, J. Y.</a:t>
            </a:r>
            <a:r>
              <a:rPr lang="en-US" altLang="ko-Kore-KR" sz="1000" dirty="0"/>
              <a:t>, Shin, J. Y., &amp; Hwang, H. J. (2022, June). Solving </a:t>
            </a:r>
            <a:r>
              <a:rPr lang="en-US" altLang="ko-Kore-KR" sz="1000" dirty="0" err="1"/>
              <a:t>pde</a:t>
            </a:r>
            <a:r>
              <a:rPr lang="en-US" altLang="ko-Kore-KR" sz="1000" dirty="0"/>
              <a:t>-constrained control problems using operator learning. In </a:t>
            </a:r>
            <a:r>
              <a:rPr lang="en-US" altLang="ko-Kore-KR" sz="1000" i="1" dirty="0"/>
              <a:t>Proceedings of the AAAI Conference on Artificial Intelligence</a:t>
            </a:r>
            <a:r>
              <a:rPr lang="en-US" altLang="ko-Kore-KR" sz="1000" dirty="0"/>
              <a:t> (Vol. 36, No. 4, pp. 4504-4512).</a:t>
            </a:r>
            <a:endParaRPr kumimoji="1" lang="ko-Kore-KR" alt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49EBAFA-0572-F078-EC71-8FAA885955C8}"/>
                  </a:ext>
                </a:extLst>
              </p:cNvPr>
              <p:cNvSpPr txBox="1"/>
              <p:nvPr/>
            </p:nvSpPr>
            <p:spPr>
              <a:xfrm>
                <a:off x="5604967" y="3385224"/>
                <a:ext cx="2747978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ore-KR" sz="1600" dirty="0">
                    <a:solidFill>
                      <a:srgbClr val="C65910"/>
                    </a:solidFill>
                  </a:rPr>
                  <a:t>Phase 1 : Operator learning</a:t>
                </a:r>
              </a:p>
              <a:p>
                <a:pPr algn="ctr"/>
                <a:r>
                  <a:rPr lang="en-US" altLang="ko-Kore-KR" sz="1600" dirty="0">
                    <a:solidFill>
                      <a:srgbClr val="C65910"/>
                    </a:solidFill>
                  </a:rPr>
                  <a:t>(Learning </a:t>
                </a:r>
                <a14:m>
                  <m:oMath xmlns:m="http://schemas.openxmlformats.org/officeDocument/2006/math">
                    <m:r>
                      <a:rPr lang="en-US" altLang="ko-Kore-KR" sz="160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altLang="ko-Kore-KR" sz="1600" b="0" i="1" smtClean="0">
                            <a:solidFill>
                              <a:srgbClr val="C6591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1600" b="0" i="1" smtClean="0">
                            <a:solidFill>
                              <a:srgbClr val="C6591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ko-Kore-KR" sz="1600" b="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↦</m:t>
                    </m:r>
                    <m:r>
                      <a:rPr lang="en-US" altLang="ko-Kore-KR" sz="1600" b="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ko-Kore-KR" sz="1600" b="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ore-KR" sz="1600" b="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ko-Kore-KR" sz="1600" b="0" i="1" smtClean="0">
                        <a:solidFill>
                          <a:srgbClr val="C6591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ore-KR" sz="1600" dirty="0">
                    <a:solidFill>
                      <a:srgbClr val="C65910"/>
                    </a:solidFill>
                  </a:rPr>
                  <a:t>)</a:t>
                </a:r>
                <a:endParaRPr lang="ko-Kore-KR" altLang="en-US" sz="1600" dirty="0">
                  <a:solidFill>
                    <a:srgbClr val="C65910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49EBAFA-0572-F078-EC71-8FAA885955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967" y="3385224"/>
                <a:ext cx="2747978" cy="584775"/>
              </a:xfrm>
              <a:prstGeom prst="rect">
                <a:avLst/>
              </a:prstGeom>
              <a:blipFill>
                <a:blip r:embed="rId6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090E197-8736-7801-D0C9-30B95C5598F9}"/>
                  </a:ext>
                </a:extLst>
              </p:cNvPr>
              <p:cNvSpPr txBox="1"/>
              <p:nvPr/>
            </p:nvSpPr>
            <p:spPr>
              <a:xfrm>
                <a:off x="5404420" y="5519327"/>
                <a:ext cx="339123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ko-Kore-KR" sz="1600" dirty="0">
                    <a:solidFill>
                      <a:srgbClr val="1B5716"/>
                    </a:solidFill>
                  </a:rPr>
                  <a:t>Phase 2 : Solving control problem</a:t>
                </a:r>
              </a:p>
              <a:p>
                <a:pPr algn="ctr"/>
                <a:r>
                  <a:rPr lang="en-US" altLang="ko-KR" sz="1600" dirty="0">
                    <a:solidFill>
                      <a:srgbClr val="1B5716"/>
                    </a:solidFill>
                  </a:rPr>
                  <a:t>(Minimize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ore-KR" sz="1600" i="1" smtClean="0">
                            <a:solidFill>
                              <a:srgbClr val="1B57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1600" i="1">
                            <a:solidFill>
                              <a:srgbClr val="1B5716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ko-Kore-KR" sz="1600" i="1">
                            <a:solidFill>
                              <a:srgbClr val="1B5716"/>
                            </a:solidFill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</m:oMath>
                </a14:m>
                <a:r>
                  <a:rPr lang="en-US" altLang="ko-Kore-KR" sz="1600" dirty="0">
                    <a:solidFill>
                      <a:srgbClr val="1B5716"/>
                    </a:solidFill>
                  </a:rPr>
                  <a:t> to find optimal </a:t>
                </a:r>
                <a14:m>
                  <m:oMath xmlns:m="http://schemas.openxmlformats.org/officeDocument/2006/math">
                    <m:r>
                      <a:rPr lang="en-US" altLang="ko-Kore-KR" sz="1600" i="1" smtClean="0">
                        <a:solidFill>
                          <a:srgbClr val="1B5716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altLang="ko-Kore-KR" sz="1600" i="1">
                            <a:solidFill>
                              <a:srgbClr val="1B57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1600" i="1">
                            <a:solidFill>
                              <a:srgbClr val="1B5716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ko-Kore-KR" sz="1600" dirty="0">
                    <a:solidFill>
                      <a:srgbClr val="1B5716"/>
                    </a:solidFill>
                  </a:rPr>
                  <a:t>)</a:t>
                </a:r>
                <a:endParaRPr lang="ko-Kore-KR" altLang="en-US" sz="1600" dirty="0">
                  <a:solidFill>
                    <a:srgbClr val="1B5716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090E197-8736-7801-D0C9-30B95C5598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420" y="5519327"/>
                <a:ext cx="3391237" cy="584775"/>
              </a:xfrm>
              <a:prstGeom prst="rect">
                <a:avLst/>
              </a:prstGeom>
              <a:blipFill>
                <a:blip r:embed="rId7"/>
                <a:stretch>
                  <a:fillRect t="-2128" b="-10638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5A4053-8CB4-B389-D71F-6871BBDBCD4E}"/>
                  </a:ext>
                </a:extLst>
              </p:cNvPr>
              <p:cNvSpPr txBox="1"/>
              <p:nvPr/>
            </p:nvSpPr>
            <p:spPr>
              <a:xfrm>
                <a:off x="120119" y="4677855"/>
                <a:ext cx="4889423" cy="20810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ko-KR" sz="2000" dirty="0"/>
                  <a:t>-</a:t>
                </a:r>
                <a:r>
                  <a:rPr lang="ko-KR" altLang="en-US" sz="2000" dirty="0"/>
                  <a:t> </a:t>
                </a:r>
                <a:r>
                  <a:rPr lang="en-US" altLang="ko-Kore-KR" sz="2000" dirty="0"/>
                  <a:t>We want to control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altLang="ko-Kore-KR" sz="2000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altLang="ko-Kore-KR" sz="2000" dirty="0"/>
                  <a:t>which minimize</a:t>
                </a:r>
                <a:endParaRPr lang="en-US" altLang="ko-Kore-KR" sz="2000" b="0" i="1" dirty="0">
                  <a:latin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2000" b="0" i="1" smtClean="0">
                          <a:latin typeface="Cambria Math" panose="02040503050406030204" pitchFamily="18" charset="0"/>
                        </a:rPr>
                        <m:t>))=</m:t>
                      </m:r>
                      <m:func>
                        <m:funcPr>
                          <m:ctrlP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ore-KR" sz="20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f>
                            <m:fPr>
                              <m:ctrlP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nary>
                            <m:naryPr>
                              <m:ctrlPr>
                                <a:rPr lang="en-US" altLang="ko-Kore-KR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altLang="ko-Kore-KR" sz="20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altLang="ko-Kore-K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ko-Kore-KR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ko-Kore-KR" sz="2000" i="1">
                                          <a:latin typeface="Cambria Math" panose="02040503050406030204" pitchFamily="18" charset="0"/>
                                        </a:rPr>
                                        <m:t>𝑢</m:t>
                                      </m:r>
                                      <m:r>
                                        <a:rPr lang="en-US" altLang="ko-Kore-KR" sz="200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altLang="ko-Kore-KR" sz="20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altLang="ko-Kore-KR" sz="2000" i="1">
                                              <a:latin typeface="Cambria Math" panose="02040503050406030204" pitchFamily="18" charset="0"/>
                                            </a:rPr>
                                            <m:t>𝑢</m:t>
                                          </m:r>
                                        </m:e>
                                        <m:sub>
                                          <m:r>
                                            <a:rPr lang="en-US" altLang="ko-Kore-KR" sz="2000" i="1">
                                              <a:latin typeface="Cambria Math" panose="02040503050406030204" pitchFamily="18" charset="0"/>
                                            </a:rPr>
                                            <m:t>𝑑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US" altLang="ko-Kore-K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  <m: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US" altLang="ko-Kore-KR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ko-Kore-K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altLang="ko-Kore-KR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nary>
                            <m:naryPr>
                              <m:ctrlPr>
                                <a:rPr lang="en-US" altLang="ko-Kore-KR" sz="20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</m:rPr>
                                <a:rPr lang="en-US" altLang="ko-Kore-KR" sz="2000">
                                  <a:latin typeface="Cambria Math" panose="02040503050406030204" pitchFamily="18" charset="0"/>
                                </a:rPr>
                                <m:t>Ω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en-US" altLang="ko-Kore-K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ore-KR" sz="20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ko-Kore-KR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ko-Kore-KR" sz="2000" b="0" i="1" smtClean="0">
                                  <a:latin typeface="Cambria Math" panose="02040503050406030204" pitchFamily="18" charset="0"/>
                                </a:rPr>
                                <m:t>𝑑𝑥</m:t>
                              </m:r>
                            </m:e>
                          </m:nary>
                        </m:e>
                      </m:func>
                    </m:oMath>
                  </m:oMathPara>
                </a14:m>
                <a:endParaRPr lang="en-US" altLang="ko-Kore-KR" sz="20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95A4053-8CB4-B389-D71F-6871BBDBCD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0119" y="4677855"/>
                <a:ext cx="4889423" cy="2081083"/>
              </a:xfrm>
              <a:prstGeom prst="rect">
                <a:avLst/>
              </a:prstGeom>
              <a:blipFill>
                <a:blip r:embed="rId8"/>
                <a:stretch>
                  <a:fillRect l="-1295" t="-1212" b="-82424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4033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My interest [2]</a:t>
            </a:r>
            <a:endParaRPr kumimoji="1" lang="ko-KR" altLang="en-US" sz="2800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8DE35DC3-DBDC-9848-A4AA-E3C8C3CB8D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2089" y="3034652"/>
            <a:ext cx="5395431" cy="2633176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CCA9C3A7-4515-17A1-4D7A-A88AE82EF921}"/>
              </a:ext>
            </a:extLst>
          </p:cNvPr>
          <p:cNvSpPr/>
          <p:nvPr/>
        </p:nvSpPr>
        <p:spPr>
          <a:xfrm>
            <a:off x="628650" y="1126354"/>
            <a:ext cx="7886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000" dirty="0"/>
              <a:t>Hwang, R., </a:t>
            </a:r>
            <a:r>
              <a:rPr lang="en-US" altLang="ko-Kore-KR" sz="1000" b="1" dirty="0"/>
              <a:t>Lee, J. Y.</a:t>
            </a:r>
            <a:r>
              <a:rPr lang="en-US" altLang="ko-Kore-KR" sz="1000" dirty="0"/>
              <a:t>, Shin, J. Y., &amp; Hwang, H. J. (2022, June). Solving </a:t>
            </a:r>
            <a:r>
              <a:rPr lang="en-US" altLang="ko-Kore-KR" sz="1000" dirty="0" err="1"/>
              <a:t>pde</a:t>
            </a:r>
            <a:r>
              <a:rPr lang="en-US" altLang="ko-Kore-KR" sz="1000" dirty="0"/>
              <a:t>-constrained control problems using operator learning. In </a:t>
            </a:r>
            <a:r>
              <a:rPr lang="en-US" altLang="ko-Kore-KR" sz="1000" i="1" dirty="0"/>
              <a:t>Proceedings of the AAAI Conference on Artificial Intelligence</a:t>
            </a:r>
            <a:r>
              <a:rPr lang="en-US" altLang="ko-Kore-KR" sz="1000" dirty="0"/>
              <a:t> (Vol. 36, No. 4, pp. 4504-4512).</a:t>
            </a:r>
            <a:endParaRPr kumimoji="1" lang="ko-Kore-KR" altLang="en-US" sz="1000" dirty="0"/>
          </a:p>
        </p:txBody>
      </p:sp>
      <p:sp>
        <p:nvSpPr>
          <p:cNvPr id="3" name="내용 개체 틀 3">
            <a:extLst>
              <a:ext uri="{FF2B5EF4-FFF2-40B4-BE49-F238E27FC236}">
                <a16:creationId xmlns:a16="http://schemas.microsoft.com/office/drawing/2014/main" id="{543DC3C7-D90F-7746-EF5C-9B2173711A42}"/>
              </a:ext>
            </a:extLst>
          </p:cNvPr>
          <p:cNvSpPr txBox="1">
            <a:spLocks/>
          </p:cNvSpPr>
          <p:nvPr/>
        </p:nvSpPr>
        <p:spPr>
          <a:xfrm>
            <a:off x="594173" y="1526465"/>
            <a:ext cx="8371407" cy="1718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ore-KR" sz="1800" dirty="0"/>
              <a:t>Solving control problems using operator learning.</a:t>
            </a:r>
          </a:p>
          <a:p>
            <a:pPr lvl="1"/>
            <a:r>
              <a:rPr lang="en-US" altLang="ko-Kore-KR" dirty="0"/>
              <a:t>Our framework approximates a PDE solution with </a:t>
            </a:r>
            <a:r>
              <a:rPr lang="en-US" altLang="ko-Kore-KR" b="1" dirty="0"/>
              <a:t>sufficiently high accuracy</a:t>
            </a:r>
            <a:r>
              <a:rPr lang="en-US" altLang="ko-Kore-KR" dirty="0"/>
              <a:t> to search optimal controls while taking significantly </a:t>
            </a:r>
            <a:r>
              <a:rPr lang="en-US" altLang="ko-Kore-KR" b="1" dirty="0"/>
              <a:t>less time for inference.</a:t>
            </a:r>
          </a:p>
          <a:p>
            <a:endParaRPr lang="ko-Kore-KR" altLang="en-US" sz="1800" dirty="0"/>
          </a:p>
          <a:p>
            <a:pPr marL="0" indent="0">
              <a:buNone/>
            </a:pPr>
            <a:endParaRPr lang="en-US" altLang="ko-Kore-KR" sz="1800" dirty="0"/>
          </a:p>
        </p:txBody>
      </p:sp>
    </p:spTree>
    <p:extLst>
      <p:ext uri="{BB962C8B-B14F-4D97-AF65-F5344CB8AC3E}">
        <p14:creationId xmlns:p14="http://schemas.microsoft.com/office/powerpoint/2010/main" val="4277264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C2703-EE0A-AD4E-8C60-23891DD8C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696" y="1236518"/>
            <a:ext cx="8341467" cy="604565"/>
          </a:xfrm>
        </p:spPr>
        <p:txBody>
          <a:bodyPr>
            <a:normAutofit/>
          </a:bodyPr>
          <a:lstStyle/>
          <a:p>
            <a:r>
              <a:rPr kumimoji="1" lang="en-US" altLang="ko-KR" dirty="0"/>
              <a:t>PDE solver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617BEAD-1BF9-EB4E-4615-ADB99E4AC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237558" cy="694054"/>
          </a:xfrm>
        </p:spPr>
        <p:txBody>
          <a:bodyPr>
            <a:noAutofit/>
          </a:bodyPr>
          <a:lstStyle/>
          <a:p>
            <a:r>
              <a:rPr lang="en" altLang="ko-KR" sz="2400" dirty="0"/>
              <a:t>Conclusion</a:t>
            </a:r>
            <a:endParaRPr kumimoji="1" lang="ko-KR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0473F0-01A2-485C-3E1E-7CA282542DC1}"/>
                  </a:ext>
                </a:extLst>
              </p:cNvPr>
              <p:cNvSpPr txBox="1"/>
              <p:nvPr/>
            </p:nvSpPr>
            <p:spPr>
              <a:xfrm>
                <a:off x="137103" y="1859340"/>
                <a:ext cx="3851158" cy="15696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ko-KR" sz="2000" dirty="0"/>
                  <a:t>Find </a:t>
                </a:r>
                <a14:m>
                  <m:oMath xmlns:m="http://schemas.openxmlformats.org/officeDocument/2006/math">
                    <m:r>
                      <a:rPr lang="en-US" altLang="ko-KR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b="1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1" lang="en-US" altLang="ko-KR" sz="2000" dirty="0"/>
                  <a:t>satisfying</a:t>
                </a:r>
                <a:endParaRPr lang="en-US" altLang="ko-KR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𝑃𝐷𝐸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altLang="ko-KR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0473F0-01A2-485C-3E1E-7CA282542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03" y="1859340"/>
                <a:ext cx="3851158" cy="1569660"/>
              </a:xfrm>
              <a:prstGeom prst="rect">
                <a:avLst/>
              </a:prstGeom>
              <a:blipFill>
                <a:blip r:embed="rId3"/>
                <a:stretch>
                  <a:fillRect l="-1639" b="-158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1" name="그룹 240">
            <a:extLst>
              <a:ext uri="{FF2B5EF4-FFF2-40B4-BE49-F238E27FC236}">
                <a16:creationId xmlns:a16="http://schemas.microsoft.com/office/drawing/2014/main" id="{F8B3E07B-C7D0-0BEE-8FBF-2E1C8614BEC7}"/>
              </a:ext>
            </a:extLst>
          </p:cNvPr>
          <p:cNvGrpSpPr/>
          <p:nvPr/>
        </p:nvGrpSpPr>
        <p:grpSpPr>
          <a:xfrm>
            <a:off x="4112964" y="1336401"/>
            <a:ext cx="4939665" cy="2615537"/>
            <a:chOff x="628650" y="3806735"/>
            <a:chExt cx="4939665" cy="2615537"/>
          </a:xfrm>
        </p:grpSpPr>
        <p:grpSp>
          <p:nvGrpSpPr>
            <p:cNvPr id="223" name="그룹 222">
              <a:extLst>
                <a:ext uri="{FF2B5EF4-FFF2-40B4-BE49-F238E27FC236}">
                  <a16:creationId xmlns:a16="http://schemas.microsoft.com/office/drawing/2014/main" id="{85AC26E2-3D9B-A3BE-C91B-113AA45F0C28}"/>
                </a:ext>
              </a:extLst>
            </p:cNvPr>
            <p:cNvGrpSpPr/>
            <p:nvPr/>
          </p:nvGrpSpPr>
          <p:grpSpPr>
            <a:xfrm>
              <a:off x="628650" y="3806735"/>
              <a:ext cx="4939665" cy="2615537"/>
              <a:chOff x="1006394" y="5041459"/>
              <a:chExt cx="4578244" cy="2314651"/>
            </a:xfrm>
          </p:grpSpPr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B74A8BCC-8778-8B3A-4010-454459C27E4C}"/>
                  </a:ext>
                </a:extLst>
              </p:cNvPr>
              <p:cNvGrpSpPr/>
              <p:nvPr/>
            </p:nvGrpSpPr>
            <p:grpSpPr>
              <a:xfrm>
                <a:off x="1006394" y="5041459"/>
                <a:ext cx="3596923" cy="2314651"/>
                <a:chOff x="635464" y="1138733"/>
                <a:chExt cx="4551380" cy="2928852"/>
              </a:xfrm>
            </p:grpSpPr>
            <p:grpSp>
              <p:nvGrpSpPr>
                <p:cNvPr id="7" name="그룹 6">
                  <a:extLst>
                    <a:ext uri="{FF2B5EF4-FFF2-40B4-BE49-F238E27FC236}">
                      <a16:creationId xmlns:a16="http://schemas.microsoft.com/office/drawing/2014/main" id="{FA4F90B0-52D6-20A6-090D-AF741C7C7F76}"/>
                    </a:ext>
                  </a:extLst>
                </p:cNvPr>
                <p:cNvGrpSpPr/>
                <p:nvPr/>
              </p:nvGrpSpPr>
              <p:grpSpPr>
                <a:xfrm>
                  <a:off x="635464" y="1138733"/>
                  <a:ext cx="3779268" cy="2928852"/>
                  <a:chOff x="635464" y="1138733"/>
                  <a:chExt cx="3779268" cy="2928852"/>
                </a:xfrm>
              </p:grpSpPr>
              <p:grpSp>
                <p:nvGrpSpPr>
                  <p:cNvPr id="13" name="그룹 12">
                    <a:extLst>
                      <a:ext uri="{FF2B5EF4-FFF2-40B4-BE49-F238E27FC236}">
                        <a16:creationId xmlns:a16="http://schemas.microsoft.com/office/drawing/2014/main" id="{200C2F37-CDA9-C132-2644-9C1817785E03}"/>
                      </a:ext>
                    </a:extLst>
                  </p:cNvPr>
                  <p:cNvGrpSpPr/>
                  <p:nvPr/>
                </p:nvGrpSpPr>
                <p:grpSpPr>
                  <a:xfrm>
                    <a:off x="635464" y="1138733"/>
                    <a:ext cx="3779268" cy="2928852"/>
                    <a:chOff x="1609942" y="2209348"/>
                    <a:chExt cx="6491348" cy="4358412"/>
                  </a:xfrm>
                </p:grpSpPr>
                <p:grpSp>
                  <p:nvGrpSpPr>
                    <p:cNvPr id="79" name="그룹 78">
                      <a:extLst>
                        <a:ext uri="{FF2B5EF4-FFF2-40B4-BE49-F238E27FC236}">
                          <a16:creationId xmlns:a16="http://schemas.microsoft.com/office/drawing/2014/main" id="{12B9DF1C-F1AD-9448-4737-C391CED833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09942" y="2209350"/>
                      <a:ext cx="3389755" cy="4358410"/>
                      <a:chOff x="725687" y="2249435"/>
                      <a:chExt cx="3389755" cy="4358410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4" name="타원 83">
                            <a:extLst>
                              <a:ext uri="{FF2B5EF4-FFF2-40B4-BE49-F238E27FC236}">
                                <a16:creationId xmlns:a16="http://schemas.microsoft.com/office/drawing/2014/main" id="{49D098AC-1507-7135-EBA9-3D6D904F71D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687" y="3167737"/>
                            <a:ext cx="1082033" cy="928563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ko-KR" altLang="en-US" sz="2400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4" name="타원 83">
                            <a:extLst>
                              <a:ext uri="{FF2B5EF4-FFF2-40B4-BE49-F238E27FC236}">
                                <a16:creationId xmlns:a16="http://schemas.microsoft.com/office/drawing/2014/main" id="{49D098AC-1507-7135-EBA9-3D6D904F71D2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25687" y="3167737"/>
                            <a:ext cx="1082033" cy="928563"/>
                          </a:xfrm>
                          <a:prstGeom prst="ellipse">
                            <a:avLst/>
                          </a:prstGeom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5" name="타원 84">
                            <a:extLst>
                              <a:ext uri="{FF2B5EF4-FFF2-40B4-BE49-F238E27FC236}">
                                <a16:creationId xmlns:a16="http://schemas.microsoft.com/office/drawing/2014/main" id="{EF1C8E81-B4FC-69BA-2CC3-E2BEA27248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687" y="4645000"/>
                            <a:ext cx="1065471" cy="928563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oMath>
                              </m:oMathPara>
                            </a14:m>
                            <a:endParaRPr lang="ko-KR" altLang="en-US" sz="2400" b="1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5" name="타원 84">
                            <a:extLst>
                              <a:ext uri="{FF2B5EF4-FFF2-40B4-BE49-F238E27FC236}">
                                <a16:creationId xmlns:a16="http://schemas.microsoft.com/office/drawing/2014/main" id="{EF1C8E81-B4FC-69BA-2CC3-E2BEA27248F6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25687" y="4645000"/>
                            <a:ext cx="1065471" cy="928563"/>
                          </a:xfrm>
                          <a:prstGeom prst="ellipse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7" name="타원 86">
                            <a:extLst>
                              <a:ext uri="{FF2B5EF4-FFF2-40B4-BE49-F238E27FC236}">
                                <a16:creationId xmlns:a16="http://schemas.microsoft.com/office/drawing/2014/main" id="{59AC3711-1C5F-1BC7-7495-F2C30AEE08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7" name="타원 86">
                            <a:extLst>
                              <a:ext uri="{FF2B5EF4-FFF2-40B4-BE49-F238E27FC236}">
                                <a16:creationId xmlns:a16="http://schemas.microsoft.com/office/drawing/2014/main" id="{59AC3711-1C5F-1BC7-7495-F2C30AEE08EF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8" name="타원 87">
                            <a:extLst>
                              <a:ext uri="{FF2B5EF4-FFF2-40B4-BE49-F238E27FC236}">
                                <a16:creationId xmlns:a16="http://schemas.microsoft.com/office/drawing/2014/main" id="{AF93E0E3-384E-542F-4435-E116982542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8" name="타원 87">
                            <a:extLst>
                              <a:ext uri="{FF2B5EF4-FFF2-40B4-BE49-F238E27FC236}">
                                <a16:creationId xmlns:a16="http://schemas.microsoft.com/office/drawing/2014/main" id="{AF93E0E3-384E-542F-4435-E116982542B4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90" name="타원 89">
                            <a:extLst>
                              <a:ext uri="{FF2B5EF4-FFF2-40B4-BE49-F238E27FC236}">
                                <a16:creationId xmlns:a16="http://schemas.microsoft.com/office/drawing/2014/main" id="{1860C7B6-4932-23EC-7927-729772A811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90" name="타원 89">
                            <a:extLst>
                              <a:ext uri="{FF2B5EF4-FFF2-40B4-BE49-F238E27FC236}">
                                <a16:creationId xmlns:a16="http://schemas.microsoft.com/office/drawing/2014/main" id="{1860C7B6-4932-23EC-7927-729772A8115D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0" name="타원 79">
                          <a:extLst>
                            <a:ext uri="{FF2B5EF4-FFF2-40B4-BE49-F238E27FC236}">
                              <a16:creationId xmlns:a16="http://schemas.microsoft.com/office/drawing/2014/main" id="{2672167E-CD23-FF13-13A8-B07A482B53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0" name="타원 79">
                          <a:extLst>
                            <a:ext uri="{FF2B5EF4-FFF2-40B4-BE49-F238E27FC236}">
                              <a16:creationId xmlns:a16="http://schemas.microsoft.com/office/drawing/2014/main" id="{2672167E-CD23-FF13-13A8-B07A482B531E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9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1" name="타원 80">
                          <a:extLst>
                            <a:ext uri="{FF2B5EF4-FFF2-40B4-BE49-F238E27FC236}">
                              <a16:creationId xmlns:a16="http://schemas.microsoft.com/office/drawing/2014/main" id="{2D221D94-D1E1-CBD7-2600-96DB33072A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1" name="타원 80">
                          <a:extLst>
                            <a:ext uri="{FF2B5EF4-FFF2-40B4-BE49-F238E27FC236}">
                              <a16:creationId xmlns:a16="http://schemas.microsoft.com/office/drawing/2014/main" id="{2D221D94-D1E1-CBD7-2600-96DB33072AD0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0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3" name="타원 82">
                          <a:extLst>
                            <a:ext uri="{FF2B5EF4-FFF2-40B4-BE49-F238E27FC236}">
                              <a16:creationId xmlns:a16="http://schemas.microsoft.com/office/drawing/2014/main" id="{1647BB39-EF87-A40E-019E-4EB003E337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3" name="타원 82">
                          <a:extLst>
                            <a:ext uri="{FF2B5EF4-FFF2-40B4-BE49-F238E27FC236}">
                              <a16:creationId xmlns:a16="http://schemas.microsoft.com/office/drawing/2014/main" id="{1647BB39-EF87-A40E-019E-4EB003E33769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1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4" name="그룹 13">
                    <a:extLst>
                      <a:ext uri="{FF2B5EF4-FFF2-40B4-BE49-F238E27FC236}">
                        <a16:creationId xmlns:a16="http://schemas.microsoft.com/office/drawing/2014/main" id="{6F90AF15-BFC1-9449-48AF-EC0AFA28BA39}"/>
                      </a:ext>
                    </a:extLst>
                  </p:cNvPr>
                  <p:cNvGrpSpPr/>
                  <p:nvPr/>
                </p:nvGrpSpPr>
                <p:grpSpPr>
                  <a:xfrm>
                    <a:off x="1255782" y="1411159"/>
                    <a:ext cx="806567" cy="2383110"/>
                    <a:chOff x="2816088" y="2534357"/>
                    <a:chExt cx="1385376" cy="3546295"/>
                  </a:xfrm>
                  <a:noFill/>
                </p:grpSpPr>
                <p:cxnSp>
                  <p:nvCxnSpPr>
                    <p:cNvPr id="67" name="직선 화살표 연결선 66">
                      <a:extLst>
                        <a:ext uri="{FF2B5EF4-FFF2-40B4-BE49-F238E27FC236}">
                          <a16:creationId xmlns:a16="http://schemas.microsoft.com/office/drawing/2014/main" id="{FB4068AA-E064-F35B-5578-FAFB871C7BD2}"/>
                        </a:ext>
                      </a:extLst>
                    </p:cNvPr>
                    <p:cNvCxnSpPr>
                      <a:cxnSpLocks/>
                      <a:stCxn id="84" idx="6"/>
                      <a:endCxn id="87" idx="2"/>
                    </p:cNvCxnSpPr>
                    <p:nvPr/>
                  </p:nvCxnSpPr>
                  <p:spPr>
                    <a:xfrm flipV="1">
                      <a:off x="2832649" y="2534359"/>
                      <a:ext cx="1368815" cy="977188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직선 화살표 연결선 67">
                      <a:extLst>
                        <a:ext uri="{FF2B5EF4-FFF2-40B4-BE49-F238E27FC236}">
                          <a16:creationId xmlns:a16="http://schemas.microsoft.com/office/drawing/2014/main" id="{D53A0421-886B-9BDF-871D-260095CAB6F8}"/>
                        </a:ext>
                      </a:extLst>
                    </p:cNvPr>
                    <p:cNvCxnSpPr>
                      <a:cxnSpLocks/>
                      <a:stCxn id="84" idx="6"/>
                      <a:endCxn id="88" idx="2"/>
                    </p:cNvCxnSpPr>
                    <p:nvPr/>
                  </p:nvCxnSpPr>
                  <p:spPr>
                    <a:xfrm>
                      <a:off x="2832649" y="3511547"/>
                      <a:ext cx="1359273" cy="205919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직선 화살표 연결선 69">
                      <a:extLst>
                        <a:ext uri="{FF2B5EF4-FFF2-40B4-BE49-F238E27FC236}">
                          <a16:creationId xmlns:a16="http://schemas.microsoft.com/office/drawing/2014/main" id="{DBD0703D-46F0-AF4A-C8CE-5A97385EB6CE}"/>
                        </a:ext>
                      </a:extLst>
                    </p:cNvPr>
                    <p:cNvCxnSpPr>
                      <a:cxnSpLocks/>
                      <a:stCxn id="84" idx="6"/>
                      <a:endCxn id="90" idx="2"/>
                    </p:cNvCxnSpPr>
                    <p:nvPr/>
                  </p:nvCxnSpPr>
                  <p:spPr>
                    <a:xfrm>
                      <a:off x="2832649" y="3511547"/>
                      <a:ext cx="1368815" cy="2569105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직선 화살표 연결선 70">
                      <a:extLst>
                        <a:ext uri="{FF2B5EF4-FFF2-40B4-BE49-F238E27FC236}">
                          <a16:creationId xmlns:a16="http://schemas.microsoft.com/office/drawing/2014/main" id="{838122CD-ED36-5515-EA7A-6D04F07F084A}"/>
                        </a:ext>
                      </a:extLst>
                    </p:cNvPr>
                    <p:cNvCxnSpPr>
                      <a:cxnSpLocks/>
                      <a:stCxn id="85" idx="6"/>
                      <a:endCxn id="87" idx="2"/>
                    </p:cNvCxnSpPr>
                    <p:nvPr/>
                  </p:nvCxnSpPr>
                  <p:spPr>
                    <a:xfrm flipV="1">
                      <a:off x="2816088" y="2534357"/>
                      <a:ext cx="1385376" cy="2454451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직선 화살표 연결선 71">
                      <a:extLst>
                        <a:ext uri="{FF2B5EF4-FFF2-40B4-BE49-F238E27FC236}">
                          <a16:creationId xmlns:a16="http://schemas.microsoft.com/office/drawing/2014/main" id="{FCCADC52-192D-A386-C76E-4AAD737BC0BF}"/>
                        </a:ext>
                      </a:extLst>
                    </p:cNvPr>
                    <p:cNvCxnSpPr>
                      <a:cxnSpLocks/>
                      <a:stCxn id="85" idx="6"/>
                      <a:endCxn id="88" idx="2"/>
                    </p:cNvCxnSpPr>
                    <p:nvPr/>
                  </p:nvCxnSpPr>
                  <p:spPr>
                    <a:xfrm flipV="1">
                      <a:off x="2816088" y="3717466"/>
                      <a:ext cx="1375835" cy="1271343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직선 화살표 연결선 73">
                      <a:extLst>
                        <a:ext uri="{FF2B5EF4-FFF2-40B4-BE49-F238E27FC236}">
                          <a16:creationId xmlns:a16="http://schemas.microsoft.com/office/drawing/2014/main" id="{6AC63A70-3997-EFA2-3408-8E347B036670}"/>
                        </a:ext>
                      </a:extLst>
                    </p:cNvPr>
                    <p:cNvCxnSpPr>
                      <a:cxnSpLocks/>
                      <a:stCxn id="85" idx="6"/>
                      <a:endCxn id="90" idx="2"/>
                    </p:cNvCxnSpPr>
                    <p:nvPr/>
                  </p:nvCxnSpPr>
                  <p:spPr>
                    <a:xfrm>
                      <a:off x="2816088" y="4988810"/>
                      <a:ext cx="1385376" cy="1091842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그룹 27">
                    <a:extLst>
                      <a:ext uri="{FF2B5EF4-FFF2-40B4-BE49-F238E27FC236}">
                        <a16:creationId xmlns:a16="http://schemas.microsoft.com/office/drawing/2014/main" id="{42B44892-DA2B-567B-0645-C23BDA77C32A}"/>
                      </a:ext>
                    </a:extLst>
                  </p:cNvPr>
                  <p:cNvGrpSpPr/>
                  <p:nvPr/>
                </p:nvGrpSpPr>
                <p:grpSpPr>
                  <a:xfrm>
                    <a:off x="2608980" y="1412049"/>
                    <a:ext cx="1259118" cy="2382219"/>
                    <a:chOff x="5140375" y="2535681"/>
                    <a:chExt cx="2162686" cy="3544969"/>
                  </a:xfrm>
                </p:grpSpPr>
                <p:cxnSp>
                  <p:nvCxnSpPr>
                    <p:cNvPr id="42" name="직선 화살표 연결선 41">
                      <a:extLst>
                        <a:ext uri="{FF2B5EF4-FFF2-40B4-BE49-F238E27FC236}">
                          <a16:creationId xmlns:a16="http://schemas.microsoft.com/office/drawing/2014/main" id="{980EED6D-A410-8B66-1125-6C2FE15CE00D}"/>
                        </a:ext>
                      </a:extLst>
                    </p:cNvPr>
                    <p:cNvCxnSpPr>
                      <a:cxnSpLocks/>
                      <a:stCxn id="90" idx="6"/>
                      <a:endCxn id="83" idx="2"/>
                    </p:cNvCxnSpPr>
                    <p:nvPr/>
                  </p:nvCxnSpPr>
                  <p:spPr>
                    <a:xfrm>
                      <a:off x="5140377" y="6080650"/>
                      <a:ext cx="2162684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직선 화살표 연결선 46">
                      <a:extLst>
                        <a:ext uri="{FF2B5EF4-FFF2-40B4-BE49-F238E27FC236}">
                          <a16:creationId xmlns:a16="http://schemas.microsoft.com/office/drawing/2014/main" id="{BFDE14A0-24E5-B652-378A-D5CE7F943F24}"/>
                        </a:ext>
                      </a:extLst>
                    </p:cNvPr>
                    <p:cNvCxnSpPr>
                      <a:cxnSpLocks/>
                      <a:stCxn id="90" idx="6"/>
                      <a:endCxn id="80" idx="2"/>
                    </p:cNvCxnSpPr>
                    <p:nvPr/>
                  </p:nvCxnSpPr>
                  <p:spPr>
                    <a:xfrm flipV="1">
                      <a:off x="5140377" y="2535681"/>
                      <a:ext cx="2162684" cy="35449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직선 화살표 연결선 49">
                      <a:extLst>
                        <a:ext uri="{FF2B5EF4-FFF2-40B4-BE49-F238E27FC236}">
                          <a16:creationId xmlns:a16="http://schemas.microsoft.com/office/drawing/2014/main" id="{C163B769-6893-FDA7-431D-1B329A963774}"/>
                        </a:ext>
                      </a:extLst>
                    </p:cNvPr>
                    <p:cNvCxnSpPr>
                      <a:cxnSpLocks/>
                      <a:stCxn id="90" idx="6"/>
                      <a:endCxn id="81" idx="2"/>
                    </p:cNvCxnSpPr>
                    <p:nvPr/>
                  </p:nvCxnSpPr>
                  <p:spPr>
                    <a:xfrm flipV="1">
                      <a:off x="5140375" y="3635680"/>
                      <a:ext cx="2153141" cy="244497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9" name="직선 화살표 연결선 8">
                  <a:extLst>
                    <a:ext uri="{FF2B5EF4-FFF2-40B4-BE49-F238E27FC236}">
                      <a16:creationId xmlns:a16="http://schemas.microsoft.com/office/drawing/2014/main" id="{5E8FEAAE-4ACA-5DC5-ACEA-9F02BFE405F1}"/>
                    </a:ext>
                  </a:extLst>
                </p:cNvPr>
                <p:cNvCxnSpPr>
                  <a:cxnSpLocks/>
                  <a:stCxn id="80" idx="6"/>
                  <a:endCxn id="205" idx="1"/>
                </p:cNvCxnSpPr>
                <p:nvPr/>
              </p:nvCxnSpPr>
              <p:spPr>
                <a:xfrm>
                  <a:off x="4414732" y="1412050"/>
                  <a:ext cx="772112" cy="11099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직선 화살표 연결선 10">
                  <a:extLst>
                    <a:ext uri="{FF2B5EF4-FFF2-40B4-BE49-F238E27FC236}">
                      <a16:creationId xmlns:a16="http://schemas.microsoft.com/office/drawing/2014/main" id="{3574CA08-A72F-DA9A-4C9B-BA171D9FDC07}"/>
                    </a:ext>
                  </a:extLst>
                </p:cNvPr>
                <p:cNvCxnSpPr>
                  <a:cxnSpLocks/>
                  <a:stCxn id="83" idx="6"/>
                  <a:endCxn id="205" idx="1"/>
                </p:cNvCxnSpPr>
                <p:nvPr/>
              </p:nvCxnSpPr>
              <p:spPr>
                <a:xfrm flipV="1">
                  <a:off x="4414732" y="2521990"/>
                  <a:ext cx="772112" cy="1272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직선 화살표 연결선 11">
                  <a:extLst>
                    <a:ext uri="{FF2B5EF4-FFF2-40B4-BE49-F238E27FC236}">
                      <a16:creationId xmlns:a16="http://schemas.microsoft.com/office/drawing/2014/main" id="{02A5B7DB-9EF7-2D8B-AE4F-12731C247EFE}"/>
                    </a:ext>
                  </a:extLst>
                </p:cNvPr>
                <p:cNvCxnSpPr>
                  <a:cxnSpLocks/>
                  <a:stCxn id="81" idx="6"/>
                  <a:endCxn id="205" idx="1"/>
                </p:cNvCxnSpPr>
                <p:nvPr/>
              </p:nvCxnSpPr>
              <p:spPr>
                <a:xfrm>
                  <a:off x="4409178" y="2151249"/>
                  <a:ext cx="777666" cy="37074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3" name="직선 화살표 연결선 162">
                <a:extLst>
                  <a:ext uri="{FF2B5EF4-FFF2-40B4-BE49-F238E27FC236}">
                    <a16:creationId xmlns:a16="http://schemas.microsoft.com/office/drawing/2014/main" id="{97F7DD4B-31B6-0DC8-F818-9D6084C69A43}"/>
                  </a:ext>
                </a:extLst>
              </p:cNvPr>
              <p:cNvCxnSpPr>
                <a:cxnSpLocks/>
                <a:stCxn id="87" idx="6"/>
                <a:endCxn id="80" idx="2"/>
              </p:cNvCxnSpPr>
              <p:nvPr/>
            </p:nvCxnSpPr>
            <p:spPr>
              <a:xfrm>
                <a:off x="2566051" y="5256756"/>
                <a:ext cx="995071" cy="703"/>
              </a:xfrm>
              <a:prstGeom prst="straightConnector1">
                <a:avLst/>
              </a:pr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직선 화살표 연결선 200">
                <a:extLst>
                  <a:ext uri="{FF2B5EF4-FFF2-40B4-BE49-F238E27FC236}">
                    <a16:creationId xmlns:a16="http://schemas.microsoft.com/office/drawing/2014/main" id="{9D22E18B-E099-DC28-00A1-D64A37F40544}"/>
                  </a:ext>
                </a:extLst>
              </p:cNvPr>
              <p:cNvCxnSpPr>
                <a:cxnSpLocks/>
                <a:stCxn id="88" idx="6"/>
                <a:endCxn id="80" idx="2"/>
              </p:cNvCxnSpPr>
              <p:nvPr/>
            </p:nvCxnSpPr>
            <p:spPr>
              <a:xfrm flipV="1">
                <a:off x="2561661" y="5257459"/>
                <a:ext cx="999461" cy="6276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직선 화살표 연결선 203">
                <a:extLst>
                  <a:ext uri="{FF2B5EF4-FFF2-40B4-BE49-F238E27FC236}">
                    <a16:creationId xmlns:a16="http://schemas.microsoft.com/office/drawing/2014/main" id="{7EAB9552-125B-0608-62B2-2312E7E07F75}"/>
                  </a:ext>
                </a:extLst>
              </p:cNvPr>
              <p:cNvCxnSpPr>
                <a:cxnSpLocks/>
                <a:stCxn id="87" idx="6"/>
                <a:endCxn id="81" idx="2"/>
              </p:cNvCxnSpPr>
              <p:nvPr/>
            </p:nvCxnSpPr>
            <p:spPr>
              <a:xfrm>
                <a:off x="2566051" y="5256756"/>
                <a:ext cx="990681" cy="5848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5" name="모서리가 둥근 직사각형 204">
                    <a:extLst>
                      <a:ext uri="{FF2B5EF4-FFF2-40B4-BE49-F238E27FC236}">
                        <a16:creationId xmlns:a16="http://schemas.microsoft.com/office/drawing/2014/main" id="{4BB6EECF-E04A-15DF-0DB4-13BAE2A2958A}"/>
                      </a:ext>
                    </a:extLst>
                  </p:cNvPr>
                  <p:cNvSpPr/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𝑛𝑛</m:t>
                              </m:r>
                            </m:sup>
                          </m:sSup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(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)</m:t>
                          </m:r>
                        </m:oMath>
                      </m:oMathPara>
                    </a14:m>
                    <a:endParaRPr lang="ko-KR" altLang="en-US" dirty="0">
                      <a:solidFill>
                        <a:schemeClr val="tx1"/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205" name="모서리가 둥근 직사각형 204">
                    <a:extLst>
                      <a:ext uri="{FF2B5EF4-FFF2-40B4-BE49-F238E27FC236}">
                        <a16:creationId xmlns:a16="http://schemas.microsoft.com/office/drawing/2014/main" id="{4BB6EECF-E04A-15DF-0DB4-13BAE2A2958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31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ko-Kore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4" name="직선 화살표 연결선 213">
                <a:extLst>
                  <a:ext uri="{FF2B5EF4-FFF2-40B4-BE49-F238E27FC236}">
                    <a16:creationId xmlns:a16="http://schemas.microsoft.com/office/drawing/2014/main" id="{ED14E500-ABAE-2A5A-4108-3C1665EA3883}"/>
                  </a:ext>
                </a:extLst>
              </p:cNvPr>
              <p:cNvCxnSpPr>
                <a:cxnSpLocks/>
                <a:stCxn id="87" idx="6"/>
                <a:endCxn id="83" idx="2"/>
              </p:cNvCxnSpPr>
              <p:nvPr/>
            </p:nvCxnSpPr>
            <p:spPr>
              <a:xfrm>
                <a:off x="2566051" y="5256756"/>
                <a:ext cx="995071" cy="18833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직선 화살표 연결선 216">
                <a:extLst>
                  <a:ext uri="{FF2B5EF4-FFF2-40B4-BE49-F238E27FC236}">
                    <a16:creationId xmlns:a16="http://schemas.microsoft.com/office/drawing/2014/main" id="{6DA624D6-C600-9527-C137-4F6D4D1AF3CF}"/>
                  </a:ext>
                </a:extLst>
              </p:cNvPr>
              <p:cNvCxnSpPr>
                <a:cxnSpLocks/>
                <a:stCxn id="88" idx="6"/>
                <a:endCxn id="81" idx="2"/>
              </p:cNvCxnSpPr>
              <p:nvPr/>
            </p:nvCxnSpPr>
            <p:spPr>
              <a:xfrm flipV="1">
                <a:off x="2561661" y="5841643"/>
                <a:ext cx="995071" cy="434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직선 화살표 연결선 219">
                <a:extLst>
                  <a:ext uri="{FF2B5EF4-FFF2-40B4-BE49-F238E27FC236}">
                    <a16:creationId xmlns:a16="http://schemas.microsoft.com/office/drawing/2014/main" id="{C86BA3E2-1C0C-F572-E0D2-C71AB096054A}"/>
                  </a:ext>
                </a:extLst>
              </p:cNvPr>
              <p:cNvCxnSpPr>
                <a:cxnSpLocks/>
                <a:stCxn id="88" idx="6"/>
                <a:endCxn id="83" idx="2"/>
              </p:cNvCxnSpPr>
              <p:nvPr/>
            </p:nvCxnSpPr>
            <p:spPr>
              <a:xfrm>
                <a:off x="2561661" y="5885077"/>
                <a:ext cx="999461" cy="12550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B7A53378-0035-371A-4830-E248C6B30E82}"/>
                    </a:ext>
                  </a:extLst>
                </p:cNvPr>
                <p:cNvSpPr txBox="1"/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B7A53378-0035-371A-4830-E248C6B30E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76D0E168-BCAE-0799-A144-8712CB4E5935}"/>
                    </a:ext>
                  </a:extLst>
                </p:cNvPr>
                <p:cNvSpPr txBox="1"/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76D0E168-BCAE-0799-A144-8712CB4E59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101B92FA-8129-D2CF-36C9-F4D3E23AA5C0}"/>
              </a:ext>
            </a:extLst>
          </p:cNvPr>
          <p:cNvSpPr txBox="1">
            <a:spLocks/>
          </p:cNvSpPr>
          <p:nvPr/>
        </p:nvSpPr>
        <p:spPr>
          <a:xfrm>
            <a:off x="206696" y="3986158"/>
            <a:ext cx="8341467" cy="5406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j-ea"/>
                <a:ea typeface="+mj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-"/>
              <a:defRPr sz="18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6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4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120000"/>
              </a:lnSpc>
              <a:spcBef>
                <a:spcPts val="500"/>
              </a:spcBef>
              <a:buFont typeface="나눔바른고딕" panose="020B0603020101020101" pitchFamily="50" charset="-127"/>
              <a:buChar char="–"/>
              <a:defRPr sz="1200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ko-KR" dirty="0"/>
              <a:t>Operator learning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D44F3E-B217-D0F9-8528-E1273DA2FDFB}"/>
                  </a:ext>
                </a:extLst>
              </p:cNvPr>
              <p:cNvSpPr txBox="1"/>
              <p:nvPr/>
            </p:nvSpPr>
            <p:spPr>
              <a:xfrm>
                <a:off x="29403" y="4788140"/>
                <a:ext cx="3910444" cy="153272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ko-KR" dirty="0"/>
                  <a:t>Find a map </a:t>
                </a:r>
                <a14:m>
                  <m:oMath xmlns:m="http://schemas.openxmlformats.org/officeDocument/2006/math"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𝓖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1" lang="en-US" altLang="ko-KR" dirty="0"/>
                  <a:t>satisfying</a:t>
                </a:r>
                <a:endParaRPr lang="en-US" altLang="ko-K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𝑃𝐷𝐸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4D44F3E-B217-D0F9-8528-E1273DA2FD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3" y="4788140"/>
                <a:ext cx="3910444" cy="1532727"/>
              </a:xfrm>
              <a:prstGeom prst="rect">
                <a:avLst/>
              </a:prstGeom>
              <a:blipFill>
                <a:blip r:embed="rId14"/>
                <a:stretch>
                  <a:fillRect l="-968" r="-323" b="-16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그룹 9">
            <a:extLst>
              <a:ext uri="{FF2B5EF4-FFF2-40B4-BE49-F238E27FC236}">
                <a16:creationId xmlns:a16="http://schemas.microsoft.com/office/drawing/2014/main" id="{778B075E-EF3E-3568-DF2B-9AF4796AA305}"/>
              </a:ext>
            </a:extLst>
          </p:cNvPr>
          <p:cNvGrpSpPr/>
          <p:nvPr/>
        </p:nvGrpSpPr>
        <p:grpSpPr>
          <a:xfrm>
            <a:off x="5093116" y="4232964"/>
            <a:ext cx="4071601" cy="2615537"/>
            <a:chOff x="1496714" y="3806735"/>
            <a:chExt cx="4071601" cy="2615537"/>
          </a:xfrm>
        </p:grpSpPr>
        <p:grpSp>
          <p:nvGrpSpPr>
            <p:cNvPr id="15" name="그룹 14">
              <a:extLst>
                <a:ext uri="{FF2B5EF4-FFF2-40B4-BE49-F238E27FC236}">
                  <a16:creationId xmlns:a16="http://schemas.microsoft.com/office/drawing/2014/main" id="{3F542957-9262-2A88-48D5-55BF1CC75ABC}"/>
                </a:ext>
              </a:extLst>
            </p:cNvPr>
            <p:cNvGrpSpPr/>
            <p:nvPr/>
          </p:nvGrpSpPr>
          <p:grpSpPr>
            <a:xfrm>
              <a:off x="1496714" y="3806735"/>
              <a:ext cx="4071601" cy="2615537"/>
              <a:chOff x="1810944" y="5041459"/>
              <a:chExt cx="3773694" cy="2314651"/>
            </a:xfrm>
          </p:grpSpPr>
          <p:grpSp>
            <p:nvGrpSpPr>
              <p:cNvPr id="18" name="그룹 17">
                <a:extLst>
                  <a:ext uri="{FF2B5EF4-FFF2-40B4-BE49-F238E27FC236}">
                    <a16:creationId xmlns:a16="http://schemas.microsoft.com/office/drawing/2014/main" id="{A90F968E-F412-D9C8-DCC2-44B362109BA0}"/>
                  </a:ext>
                </a:extLst>
              </p:cNvPr>
              <p:cNvGrpSpPr/>
              <p:nvPr/>
            </p:nvGrpSpPr>
            <p:grpSpPr>
              <a:xfrm>
                <a:off x="1810944" y="5041459"/>
                <a:ext cx="2792373" cy="2314651"/>
                <a:chOff x="1653506" y="1138733"/>
                <a:chExt cx="3533338" cy="2928852"/>
              </a:xfrm>
            </p:grpSpPr>
            <p:grpSp>
              <p:nvGrpSpPr>
                <p:cNvPr id="26" name="그룹 25">
                  <a:extLst>
                    <a:ext uri="{FF2B5EF4-FFF2-40B4-BE49-F238E27FC236}">
                      <a16:creationId xmlns:a16="http://schemas.microsoft.com/office/drawing/2014/main" id="{A2BEE170-1B10-9FA8-4CFD-15492AC1E14F}"/>
                    </a:ext>
                  </a:extLst>
                </p:cNvPr>
                <p:cNvGrpSpPr/>
                <p:nvPr/>
              </p:nvGrpSpPr>
              <p:grpSpPr>
                <a:xfrm>
                  <a:off x="1653506" y="1138733"/>
                  <a:ext cx="2761227" cy="2928852"/>
                  <a:chOff x="1653506" y="1138733"/>
                  <a:chExt cx="2761227" cy="2928852"/>
                </a:xfrm>
              </p:grpSpPr>
              <p:grpSp>
                <p:nvGrpSpPr>
                  <p:cNvPr id="31" name="그룹 30">
                    <a:extLst>
                      <a:ext uri="{FF2B5EF4-FFF2-40B4-BE49-F238E27FC236}">
                        <a16:creationId xmlns:a16="http://schemas.microsoft.com/office/drawing/2014/main" id="{AAF56142-2834-8F3D-DE75-3F9F985EE3BB}"/>
                      </a:ext>
                    </a:extLst>
                  </p:cNvPr>
                  <p:cNvGrpSpPr/>
                  <p:nvPr/>
                </p:nvGrpSpPr>
                <p:grpSpPr>
                  <a:xfrm>
                    <a:off x="2056795" y="1138733"/>
                    <a:ext cx="2357938" cy="2928852"/>
                    <a:chOff x="4051248" y="2209348"/>
                    <a:chExt cx="4050042" cy="4358412"/>
                  </a:xfrm>
                </p:grpSpPr>
                <p:grpSp>
                  <p:nvGrpSpPr>
                    <p:cNvPr id="41" name="그룹 40">
                      <a:extLst>
                        <a:ext uri="{FF2B5EF4-FFF2-40B4-BE49-F238E27FC236}">
                          <a16:creationId xmlns:a16="http://schemas.microsoft.com/office/drawing/2014/main" id="{7D4C77BC-FB9B-9068-4214-B5C0CADC9E6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51248" y="2209350"/>
                      <a:ext cx="948449" cy="4358410"/>
                      <a:chOff x="3166993" y="2249435"/>
                      <a:chExt cx="948449" cy="4358410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6" name="타원 45">
                            <a:extLst>
                              <a:ext uri="{FF2B5EF4-FFF2-40B4-BE49-F238E27FC236}">
                                <a16:creationId xmlns:a16="http://schemas.microsoft.com/office/drawing/2014/main" id="{AFABC483-9F71-3487-720A-A3878C51086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9" name="타원 38">
                            <a:extLst>
                              <a:ext uri="{FF2B5EF4-FFF2-40B4-BE49-F238E27FC236}">
                                <a16:creationId xmlns:a16="http://schemas.microsoft.com/office/drawing/2014/main" id="{0B7B4E77-489F-2286-D1BB-21D4DADB3C7E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blipFill>
                            <a:blip r:embed="rId15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8" name="타원 47">
                            <a:extLst>
                              <a:ext uri="{FF2B5EF4-FFF2-40B4-BE49-F238E27FC236}">
                                <a16:creationId xmlns:a16="http://schemas.microsoft.com/office/drawing/2014/main" id="{0FF7F981-A476-7F85-E8C6-BAABBBA726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0" name="타원 39">
                            <a:extLst>
                              <a:ext uri="{FF2B5EF4-FFF2-40B4-BE49-F238E27FC236}">
                                <a16:creationId xmlns:a16="http://schemas.microsoft.com/office/drawing/2014/main" id="{B10CC92D-1108-9347-B64F-F2C757E1EFC7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16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9" name="타원 48">
                            <a:extLst>
                              <a:ext uri="{FF2B5EF4-FFF2-40B4-BE49-F238E27FC236}">
                                <a16:creationId xmlns:a16="http://schemas.microsoft.com/office/drawing/2014/main" id="{09742F12-45AA-CDB3-FEBC-11522B12EFB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1" name="타원 40">
                            <a:extLst>
                              <a:ext uri="{FF2B5EF4-FFF2-40B4-BE49-F238E27FC236}">
                                <a16:creationId xmlns:a16="http://schemas.microsoft.com/office/drawing/2014/main" id="{323FFB39-D490-AAA8-9FC1-EEBD725CD978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17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3" name="타원 42">
                          <a:extLst>
                            <a:ext uri="{FF2B5EF4-FFF2-40B4-BE49-F238E27FC236}">
                              <a16:creationId xmlns:a16="http://schemas.microsoft.com/office/drawing/2014/main" id="{9D4FEA09-B7C3-1F3C-538F-CCC4C345F2B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4" name="타원 33">
                          <a:extLst>
                            <a:ext uri="{FF2B5EF4-FFF2-40B4-BE49-F238E27FC236}">
                              <a16:creationId xmlns:a16="http://schemas.microsoft.com/office/drawing/2014/main" id="{287F0B7F-CBED-112C-BEF9-98FAFC87ED76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8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4" name="타원 43">
                          <a:extLst>
                            <a:ext uri="{FF2B5EF4-FFF2-40B4-BE49-F238E27FC236}">
                              <a16:creationId xmlns:a16="http://schemas.microsoft.com/office/drawing/2014/main" id="{EF246A89-53A2-314B-A1EC-1F4F2C9950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5" name="타원 34">
                          <a:extLst>
                            <a:ext uri="{FF2B5EF4-FFF2-40B4-BE49-F238E27FC236}">
                              <a16:creationId xmlns:a16="http://schemas.microsoft.com/office/drawing/2014/main" id="{4B1832EE-C625-C0E7-4F63-4E1AF960DE6F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9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5" name="타원 44">
                          <a:extLst>
                            <a:ext uri="{FF2B5EF4-FFF2-40B4-BE49-F238E27FC236}">
                              <a16:creationId xmlns:a16="http://schemas.microsoft.com/office/drawing/2014/main" id="{AC742A05-FA10-4DFB-9FD5-A620FB9B668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6" name="타원 35">
                          <a:extLst>
                            <a:ext uri="{FF2B5EF4-FFF2-40B4-BE49-F238E27FC236}">
                              <a16:creationId xmlns:a16="http://schemas.microsoft.com/office/drawing/2014/main" id="{FA7DCD7A-59AC-B3E1-FDF9-DBC1F6C07B09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20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32" name="그룹 31">
                    <a:extLst>
                      <a:ext uri="{FF2B5EF4-FFF2-40B4-BE49-F238E27FC236}">
                        <a16:creationId xmlns:a16="http://schemas.microsoft.com/office/drawing/2014/main" id="{9A4809BC-CC20-4F34-798F-4698268BD96E}"/>
                      </a:ext>
                    </a:extLst>
                  </p:cNvPr>
                  <p:cNvGrpSpPr/>
                  <p:nvPr/>
                </p:nvGrpSpPr>
                <p:grpSpPr>
                  <a:xfrm>
                    <a:off x="1653506" y="1411161"/>
                    <a:ext cx="408843" cy="2383108"/>
                    <a:chOff x="3499234" y="2534359"/>
                    <a:chExt cx="702238" cy="3546291"/>
                  </a:xfrm>
                  <a:noFill/>
                </p:grpSpPr>
                <p:cxnSp>
                  <p:nvCxnSpPr>
                    <p:cNvPr id="37" name="직선 화살표 연결선 36">
                      <a:extLst>
                        <a:ext uri="{FF2B5EF4-FFF2-40B4-BE49-F238E27FC236}">
                          <a16:creationId xmlns:a16="http://schemas.microsoft.com/office/drawing/2014/main" id="{2D59FF59-F21D-4067-5A78-46A86C0397E1}"/>
                        </a:ext>
                      </a:extLst>
                    </p:cNvPr>
                    <p:cNvCxnSpPr>
                      <a:cxnSpLocks/>
                      <a:stCxn id="51" idx="3"/>
                      <a:endCxn id="46" idx="2"/>
                    </p:cNvCxnSpPr>
                    <p:nvPr/>
                  </p:nvCxnSpPr>
                  <p:spPr>
                    <a:xfrm flipV="1">
                      <a:off x="3553117" y="2534359"/>
                      <a:ext cx="648355" cy="1653020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직선 화살표 연결선 37">
                      <a:extLst>
                        <a:ext uri="{FF2B5EF4-FFF2-40B4-BE49-F238E27FC236}">
                          <a16:creationId xmlns:a16="http://schemas.microsoft.com/office/drawing/2014/main" id="{8974ED65-FA32-6092-1353-EE18A2C49B95}"/>
                        </a:ext>
                      </a:extLst>
                    </p:cNvPr>
                    <p:cNvCxnSpPr>
                      <a:cxnSpLocks/>
                      <a:stCxn id="51" idx="3"/>
                      <a:endCxn id="48" idx="2"/>
                    </p:cNvCxnSpPr>
                    <p:nvPr/>
                  </p:nvCxnSpPr>
                  <p:spPr>
                    <a:xfrm flipV="1">
                      <a:off x="3553117" y="3717465"/>
                      <a:ext cx="638815" cy="469912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직선 화살표 연결선 38">
                      <a:extLst>
                        <a:ext uri="{FF2B5EF4-FFF2-40B4-BE49-F238E27FC236}">
                          <a16:creationId xmlns:a16="http://schemas.microsoft.com/office/drawing/2014/main" id="{A4685E34-E5BE-838F-306B-9EA5694227E8}"/>
                        </a:ext>
                      </a:extLst>
                    </p:cNvPr>
                    <p:cNvCxnSpPr>
                      <a:cxnSpLocks/>
                      <a:stCxn id="51" idx="3"/>
                      <a:endCxn id="49" idx="2"/>
                    </p:cNvCxnSpPr>
                    <p:nvPr/>
                  </p:nvCxnSpPr>
                  <p:spPr>
                    <a:xfrm>
                      <a:off x="3553117" y="4187377"/>
                      <a:ext cx="648355" cy="1893273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직선 화살표 연결선 39">
                      <a:extLst>
                        <a:ext uri="{FF2B5EF4-FFF2-40B4-BE49-F238E27FC236}">
                          <a16:creationId xmlns:a16="http://schemas.microsoft.com/office/drawing/2014/main" id="{D8DB399F-D5B2-0D24-0036-649C4A657BAB}"/>
                        </a:ext>
                      </a:extLst>
                    </p:cNvPr>
                    <p:cNvCxnSpPr>
                      <a:cxnSpLocks/>
                      <a:endCxn id="46" idx="2"/>
                    </p:cNvCxnSpPr>
                    <p:nvPr/>
                  </p:nvCxnSpPr>
                  <p:spPr>
                    <a:xfrm flipV="1">
                      <a:off x="3499234" y="2534359"/>
                      <a:ext cx="702232" cy="1741065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3" name="그룹 32">
                    <a:extLst>
                      <a:ext uri="{FF2B5EF4-FFF2-40B4-BE49-F238E27FC236}">
                        <a16:creationId xmlns:a16="http://schemas.microsoft.com/office/drawing/2014/main" id="{0D8CA89D-D3F7-440A-FA25-B78F6A58A9EB}"/>
                      </a:ext>
                    </a:extLst>
                  </p:cNvPr>
                  <p:cNvGrpSpPr/>
                  <p:nvPr/>
                </p:nvGrpSpPr>
                <p:grpSpPr>
                  <a:xfrm>
                    <a:off x="2608980" y="1412049"/>
                    <a:ext cx="1259118" cy="2382219"/>
                    <a:chOff x="5140375" y="2535681"/>
                    <a:chExt cx="2162686" cy="3544969"/>
                  </a:xfrm>
                </p:grpSpPr>
                <p:cxnSp>
                  <p:nvCxnSpPr>
                    <p:cNvPr id="34" name="직선 화살표 연결선 33">
                      <a:extLst>
                        <a:ext uri="{FF2B5EF4-FFF2-40B4-BE49-F238E27FC236}">
                          <a16:creationId xmlns:a16="http://schemas.microsoft.com/office/drawing/2014/main" id="{7B01D44F-CBCE-2F61-3B8C-325182A922E0}"/>
                        </a:ext>
                      </a:extLst>
                    </p:cNvPr>
                    <p:cNvCxnSpPr>
                      <a:cxnSpLocks/>
                      <a:stCxn id="49" idx="6"/>
                      <a:endCxn id="45" idx="2"/>
                    </p:cNvCxnSpPr>
                    <p:nvPr/>
                  </p:nvCxnSpPr>
                  <p:spPr>
                    <a:xfrm>
                      <a:off x="5140377" y="6080650"/>
                      <a:ext cx="2162684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직선 화살표 연결선 34">
                      <a:extLst>
                        <a:ext uri="{FF2B5EF4-FFF2-40B4-BE49-F238E27FC236}">
                          <a16:creationId xmlns:a16="http://schemas.microsoft.com/office/drawing/2014/main" id="{22900414-3BBE-88A1-9C02-D3186A99FA3B}"/>
                        </a:ext>
                      </a:extLst>
                    </p:cNvPr>
                    <p:cNvCxnSpPr>
                      <a:cxnSpLocks/>
                      <a:stCxn id="49" idx="6"/>
                      <a:endCxn id="43" idx="2"/>
                    </p:cNvCxnSpPr>
                    <p:nvPr/>
                  </p:nvCxnSpPr>
                  <p:spPr>
                    <a:xfrm flipV="1">
                      <a:off x="5140377" y="2535681"/>
                      <a:ext cx="2162684" cy="35449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직선 화살표 연결선 35">
                      <a:extLst>
                        <a:ext uri="{FF2B5EF4-FFF2-40B4-BE49-F238E27FC236}">
                          <a16:creationId xmlns:a16="http://schemas.microsoft.com/office/drawing/2014/main" id="{407BF410-538B-4ECE-DB35-1DFCD48F7FC3}"/>
                        </a:ext>
                      </a:extLst>
                    </p:cNvPr>
                    <p:cNvCxnSpPr>
                      <a:cxnSpLocks/>
                      <a:stCxn id="49" idx="6"/>
                      <a:endCxn id="44" idx="2"/>
                    </p:cNvCxnSpPr>
                    <p:nvPr/>
                  </p:nvCxnSpPr>
                  <p:spPr>
                    <a:xfrm flipV="1">
                      <a:off x="5140375" y="3635680"/>
                      <a:ext cx="2153141" cy="244497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27" name="직선 화살표 연결선 26">
                  <a:extLst>
                    <a:ext uri="{FF2B5EF4-FFF2-40B4-BE49-F238E27FC236}">
                      <a16:creationId xmlns:a16="http://schemas.microsoft.com/office/drawing/2014/main" id="{6E9126AD-F294-95EC-5F04-FD79126F7A49}"/>
                    </a:ext>
                  </a:extLst>
                </p:cNvPr>
                <p:cNvCxnSpPr>
                  <a:cxnSpLocks/>
                  <a:stCxn id="43" idx="6"/>
                  <a:endCxn id="22" idx="1"/>
                </p:cNvCxnSpPr>
                <p:nvPr/>
              </p:nvCxnSpPr>
              <p:spPr>
                <a:xfrm>
                  <a:off x="4414732" y="1412050"/>
                  <a:ext cx="772112" cy="11099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직선 화살표 연결선 28">
                  <a:extLst>
                    <a:ext uri="{FF2B5EF4-FFF2-40B4-BE49-F238E27FC236}">
                      <a16:creationId xmlns:a16="http://schemas.microsoft.com/office/drawing/2014/main" id="{312C8CA8-E119-42E2-1BED-CCEABD601A73}"/>
                    </a:ext>
                  </a:extLst>
                </p:cNvPr>
                <p:cNvCxnSpPr>
                  <a:cxnSpLocks/>
                  <a:stCxn id="45" idx="6"/>
                  <a:endCxn id="22" idx="1"/>
                </p:cNvCxnSpPr>
                <p:nvPr/>
              </p:nvCxnSpPr>
              <p:spPr>
                <a:xfrm flipV="1">
                  <a:off x="4414732" y="2521990"/>
                  <a:ext cx="772112" cy="1272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직선 화살표 연결선 29">
                  <a:extLst>
                    <a:ext uri="{FF2B5EF4-FFF2-40B4-BE49-F238E27FC236}">
                      <a16:creationId xmlns:a16="http://schemas.microsoft.com/office/drawing/2014/main" id="{A57287E8-CECE-3FB4-9187-8F9B948A43E6}"/>
                    </a:ext>
                  </a:extLst>
                </p:cNvPr>
                <p:cNvCxnSpPr>
                  <a:cxnSpLocks/>
                  <a:stCxn id="44" idx="6"/>
                  <a:endCxn id="22" idx="1"/>
                </p:cNvCxnSpPr>
                <p:nvPr/>
              </p:nvCxnSpPr>
              <p:spPr>
                <a:xfrm>
                  <a:off x="4409178" y="2151249"/>
                  <a:ext cx="777666" cy="37074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9" name="직선 화살표 연결선 18">
                <a:extLst>
                  <a:ext uri="{FF2B5EF4-FFF2-40B4-BE49-F238E27FC236}">
                    <a16:creationId xmlns:a16="http://schemas.microsoft.com/office/drawing/2014/main" id="{1E5AA958-7CC8-B292-CEE2-34B3B4FB8B1A}"/>
                  </a:ext>
                </a:extLst>
              </p:cNvPr>
              <p:cNvCxnSpPr>
                <a:cxnSpLocks/>
                <a:stCxn id="46" idx="6"/>
                <a:endCxn id="43" idx="2"/>
              </p:cNvCxnSpPr>
              <p:nvPr/>
            </p:nvCxnSpPr>
            <p:spPr>
              <a:xfrm>
                <a:off x="2566051" y="5256756"/>
                <a:ext cx="995071" cy="703"/>
              </a:xfrm>
              <a:prstGeom prst="straightConnector1">
                <a:avLst/>
              </a:pr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화살표 연결선 19">
                <a:extLst>
                  <a:ext uri="{FF2B5EF4-FFF2-40B4-BE49-F238E27FC236}">
                    <a16:creationId xmlns:a16="http://schemas.microsoft.com/office/drawing/2014/main" id="{9E06F144-AE9F-3C1F-E9C3-E988E342E001}"/>
                  </a:ext>
                </a:extLst>
              </p:cNvPr>
              <p:cNvCxnSpPr>
                <a:cxnSpLocks/>
                <a:stCxn id="48" idx="6"/>
                <a:endCxn id="43" idx="2"/>
              </p:cNvCxnSpPr>
              <p:nvPr/>
            </p:nvCxnSpPr>
            <p:spPr>
              <a:xfrm flipV="1">
                <a:off x="2561661" y="5257459"/>
                <a:ext cx="999461" cy="6276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직선 화살표 연결선 20">
                <a:extLst>
                  <a:ext uri="{FF2B5EF4-FFF2-40B4-BE49-F238E27FC236}">
                    <a16:creationId xmlns:a16="http://schemas.microsoft.com/office/drawing/2014/main" id="{81555DE2-CE8B-6AF0-457D-D19E38230050}"/>
                  </a:ext>
                </a:extLst>
              </p:cNvPr>
              <p:cNvCxnSpPr>
                <a:cxnSpLocks/>
                <a:stCxn id="46" idx="6"/>
                <a:endCxn id="44" idx="2"/>
              </p:cNvCxnSpPr>
              <p:nvPr/>
            </p:nvCxnSpPr>
            <p:spPr>
              <a:xfrm>
                <a:off x="2566051" y="5256756"/>
                <a:ext cx="990681" cy="5848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모서리가 둥근 직사각형 21">
                    <a:extLst>
                      <a:ext uri="{FF2B5EF4-FFF2-40B4-BE49-F238E27FC236}">
                        <a16:creationId xmlns:a16="http://schemas.microsoft.com/office/drawing/2014/main" id="{F48E95A0-BD98-4F81-3D79-1761EF72C1B4}"/>
                      </a:ext>
                    </a:extLst>
                  </p:cNvPr>
                  <p:cNvSpPr/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𝑛𝑛</m:t>
                              </m:r>
                            </m:sup>
                          </m:sSup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(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)</m:t>
                          </m:r>
                        </m:oMath>
                      </m:oMathPara>
                    </a14:m>
                    <a:endParaRPr lang="ko-KR" altLang="en-US" dirty="0">
                      <a:solidFill>
                        <a:schemeClr val="tx1"/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13" name="모서리가 둥근 직사각형 12">
                    <a:extLst>
                      <a:ext uri="{FF2B5EF4-FFF2-40B4-BE49-F238E27FC236}">
                        <a16:creationId xmlns:a16="http://schemas.microsoft.com/office/drawing/2014/main" id="{0A9C6D6C-3D86-6F6E-1386-284BAF7D3C6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blipFill>
                    <a:blip r:embed="rId21"/>
                    <a:stretch>
                      <a:fillRect/>
                    </a:stretch>
                  </a:blipFill>
                  <a:ln w="31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ko-Kore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3" name="직선 화살표 연결선 22">
                <a:extLst>
                  <a:ext uri="{FF2B5EF4-FFF2-40B4-BE49-F238E27FC236}">
                    <a16:creationId xmlns:a16="http://schemas.microsoft.com/office/drawing/2014/main" id="{0317B2C2-2461-E9DC-D79E-EA85C8B46289}"/>
                  </a:ext>
                </a:extLst>
              </p:cNvPr>
              <p:cNvCxnSpPr>
                <a:cxnSpLocks/>
                <a:stCxn id="46" idx="6"/>
                <a:endCxn id="45" idx="2"/>
              </p:cNvCxnSpPr>
              <p:nvPr/>
            </p:nvCxnSpPr>
            <p:spPr>
              <a:xfrm>
                <a:off x="2566051" y="5256756"/>
                <a:ext cx="995071" cy="18833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직선 화살표 연결선 23">
                <a:extLst>
                  <a:ext uri="{FF2B5EF4-FFF2-40B4-BE49-F238E27FC236}">
                    <a16:creationId xmlns:a16="http://schemas.microsoft.com/office/drawing/2014/main" id="{8A35D15C-43C0-895F-72BA-3E5B661252A0}"/>
                  </a:ext>
                </a:extLst>
              </p:cNvPr>
              <p:cNvCxnSpPr>
                <a:cxnSpLocks/>
                <a:stCxn id="48" idx="6"/>
                <a:endCxn id="44" idx="2"/>
              </p:cNvCxnSpPr>
              <p:nvPr/>
            </p:nvCxnSpPr>
            <p:spPr>
              <a:xfrm flipV="1">
                <a:off x="2561661" y="5841643"/>
                <a:ext cx="995071" cy="434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화살표 연결선 24">
                <a:extLst>
                  <a:ext uri="{FF2B5EF4-FFF2-40B4-BE49-F238E27FC236}">
                    <a16:creationId xmlns:a16="http://schemas.microsoft.com/office/drawing/2014/main" id="{5EA415BC-D39A-B049-821B-10F9A3CE4855}"/>
                  </a:ext>
                </a:extLst>
              </p:cNvPr>
              <p:cNvCxnSpPr>
                <a:cxnSpLocks/>
                <a:stCxn id="48" idx="6"/>
                <a:endCxn id="45" idx="2"/>
              </p:cNvCxnSpPr>
              <p:nvPr/>
            </p:nvCxnSpPr>
            <p:spPr>
              <a:xfrm>
                <a:off x="2561661" y="5885077"/>
                <a:ext cx="999461" cy="12550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1D2643CE-7A16-F95A-B262-377FA3A829BF}"/>
                    </a:ext>
                  </a:extLst>
                </p:cNvPr>
                <p:cNvSpPr txBox="1"/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D1E9B5C-600B-FA12-D755-9C0EE8FBB8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blipFill>
                  <a:blip r:embed="rId2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B293C13A-D6B3-D0D4-7DD6-56EB387FB7DC}"/>
                    </a:ext>
                  </a:extLst>
                </p:cNvPr>
                <p:cNvSpPr txBox="1"/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817F0C2-1E79-4541-304A-D4F7DBA07C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blipFill>
                  <a:blip r:embed="rId2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모서리가 둥근 직사각형 50">
                <a:extLst>
                  <a:ext uri="{FF2B5EF4-FFF2-40B4-BE49-F238E27FC236}">
                    <a16:creationId xmlns:a16="http://schemas.microsoft.com/office/drawing/2014/main" id="{64CED17B-EE03-B914-9E9E-32F55BA3E156}"/>
                  </a:ext>
                </a:extLst>
              </p:cNvPr>
              <p:cNvSpPr/>
              <p:nvPr/>
            </p:nvSpPr>
            <p:spPr>
              <a:xfrm>
                <a:off x="4061075" y="5102945"/>
                <a:ext cx="1058790" cy="7306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𝑔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(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)</m:t>
                      </m:r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mc:Choice>
        <mc:Fallback xmlns="">
          <p:sp>
            <p:nvSpPr>
              <p:cNvPr id="51" name="모서리가 둥근 직사각형 50">
                <a:extLst>
                  <a:ext uri="{FF2B5EF4-FFF2-40B4-BE49-F238E27FC236}">
                    <a16:creationId xmlns:a16="http://schemas.microsoft.com/office/drawing/2014/main" id="{64CED17B-EE03-B914-9E9E-32F55BA3E1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1075" y="5102945"/>
                <a:ext cx="1058790" cy="730601"/>
              </a:xfrm>
              <a:prstGeom prst="roundRect">
                <a:avLst/>
              </a:prstGeom>
              <a:blipFill>
                <a:blip r:embed="rId24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직사각형 51">
            <a:extLst>
              <a:ext uri="{FF2B5EF4-FFF2-40B4-BE49-F238E27FC236}">
                <a16:creationId xmlns:a16="http://schemas.microsoft.com/office/drawing/2014/main" id="{96B0B370-371E-BB28-7F73-E4F5130FF0BF}"/>
              </a:ext>
            </a:extLst>
          </p:cNvPr>
          <p:cNvSpPr/>
          <p:nvPr/>
        </p:nvSpPr>
        <p:spPr>
          <a:xfrm>
            <a:off x="5429697" y="4232963"/>
            <a:ext cx="2270278" cy="2615537"/>
          </a:xfrm>
          <a:prstGeom prst="rect">
            <a:avLst/>
          </a:prstGeom>
          <a:solidFill>
            <a:srgbClr val="9DC3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sz="2400" dirty="0"/>
              <a:t>Neural Network</a:t>
            </a:r>
          </a:p>
          <a:p>
            <a:pPr algn="ctr"/>
            <a:r>
              <a:rPr kumimoji="1" lang="en-US" altLang="ko-Kore-KR" dirty="0"/>
              <a:t>(function to function mapping)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3486155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내용 개체 틀 7">
            <a:extLst>
              <a:ext uri="{FF2B5EF4-FFF2-40B4-BE49-F238E27FC236}">
                <a16:creationId xmlns:a16="http://schemas.microsoft.com/office/drawing/2014/main" id="{A5C408E6-3EC0-5156-4C25-BC657B2E56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056" y="2495227"/>
            <a:ext cx="8349887" cy="226275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ore-KR" sz="1400" dirty="0">
                <a:latin typeface="Calibri" panose="020F0502020204030204" pitchFamily="34" charset="0"/>
                <a:cs typeface="Calibri" panose="020F0502020204030204" pitchFamily="34" charset="0"/>
              </a:rPr>
              <a:t>[1] </a:t>
            </a:r>
            <a:r>
              <a:rPr lang="en-US" altLang="ko-Kore-KR" sz="14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Hwang, H. J., Jang, J. W., Jo, H., &amp; </a:t>
            </a:r>
            <a:r>
              <a:rPr lang="en-US" altLang="ko-Kore-KR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Lee, J. Y.</a:t>
            </a:r>
            <a:r>
              <a:rPr lang="en-US" altLang="ko-Kore-KR" sz="14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(2020). Trend to equilibrium for the kinetic Fokker-Planck equation via the neural network approach. </a:t>
            </a:r>
            <a:r>
              <a:rPr lang="en-US" altLang="ko-Kore-KR" sz="1400" i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Journal of Computational Physics</a:t>
            </a:r>
            <a:r>
              <a:rPr lang="en-US" altLang="ko-Kore-KR" sz="14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en-US" altLang="ko-Kore-KR" sz="1400" i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419</a:t>
            </a:r>
            <a:r>
              <a:rPr lang="en-US" altLang="ko-Kore-KR" sz="1400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109665.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ko-Kore-K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ko-Kore-KR" sz="1400" dirty="0">
                <a:latin typeface="Calibri" panose="020F0502020204030204" pitchFamily="34" charset="0"/>
                <a:cs typeface="Calibri" panose="020F0502020204030204" pitchFamily="34" charset="0"/>
              </a:rPr>
              <a:t>[2] Hwang, R., </a:t>
            </a:r>
            <a:r>
              <a:rPr lang="en-US" altLang="ko-Kore-KR" sz="1400" b="1" dirty="0">
                <a:latin typeface="Calibri" panose="020F0502020204030204" pitchFamily="34" charset="0"/>
                <a:cs typeface="Calibri" panose="020F0502020204030204" pitchFamily="34" charset="0"/>
              </a:rPr>
              <a:t>Lee, J. Y.</a:t>
            </a:r>
            <a:r>
              <a:rPr lang="en-US" altLang="ko-Kore-KR" sz="1400" dirty="0">
                <a:latin typeface="Calibri" panose="020F0502020204030204" pitchFamily="34" charset="0"/>
                <a:cs typeface="Calibri" panose="020F0502020204030204" pitchFamily="34" charset="0"/>
              </a:rPr>
              <a:t>, Shin, J. Y., &amp; Hwang, H. J. (2022, June). Solving </a:t>
            </a:r>
            <a:r>
              <a:rPr lang="en-US" altLang="ko-Kore-K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pde</a:t>
            </a:r>
            <a:r>
              <a:rPr lang="en-US" altLang="ko-Kore-KR" sz="1400" dirty="0">
                <a:latin typeface="Calibri" panose="020F0502020204030204" pitchFamily="34" charset="0"/>
                <a:cs typeface="Calibri" panose="020F0502020204030204" pitchFamily="34" charset="0"/>
              </a:rPr>
              <a:t>-constrained control problems using operator learning. In </a:t>
            </a:r>
            <a:r>
              <a:rPr lang="en-US" altLang="ko-Kore-KR" sz="1400" i="1" dirty="0">
                <a:latin typeface="Calibri" panose="020F0502020204030204" pitchFamily="34" charset="0"/>
                <a:cs typeface="Calibri" panose="020F0502020204030204" pitchFamily="34" charset="0"/>
              </a:rPr>
              <a:t>Proceedings of the AAAI Conference on Artificial Intelligence</a:t>
            </a:r>
            <a:r>
              <a:rPr lang="en-US" altLang="ko-Kore-KR" sz="1400" dirty="0">
                <a:latin typeface="Calibri" panose="020F0502020204030204" pitchFamily="34" charset="0"/>
                <a:cs typeface="Calibri" panose="020F0502020204030204" pitchFamily="34" charset="0"/>
              </a:rPr>
              <a:t> (Vol. 36, No. 4, pp. 4504-4512)</a:t>
            </a:r>
          </a:p>
        </p:txBody>
      </p:sp>
    </p:spTree>
    <p:extLst>
      <p:ext uri="{BB962C8B-B14F-4D97-AF65-F5344CB8AC3E}">
        <p14:creationId xmlns:p14="http://schemas.microsoft.com/office/powerpoint/2010/main" val="11023342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내용 개체 틀 10">
            <a:extLst>
              <a:ext uri="{FF2B5EF4-FFF2-40B4-BE49-F238E27FC236}">
                <a16:creationId xmlns:a16="http://schemas.microsoft.com/office/drawing/2014/main" id="{0B97CD78-5C34-9146-A0C4-490D20EF8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68625" y="2943225"/>
            <a:ext cx="3206750" cy="971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4800" dirty="0"/>
              <a:t>Thank you</a:t>
            </a:r>
            <a:endParaRPr lang="ko-KR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50508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sz="2800" dirty="0"/>
              <a:t>Partial differential equation (PDE)</a:t>
            </a:r>
            <a:endParaRPr kumimoji="1" lang="ko-KR" altLang="en-US" sz="2800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527ECD-25FC-5D4B-9DFC-2589A0997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1242060"/>
            <a:ext cx="8303079" cy="4934903"/>
          </a:xfrm>
        </p:spPr>
        <p:txBody>
          <a:bodyPr/>
          <a:lstStyle/>
          <a:p>
            <a:r>
              <a:rPr lang="en" altLang="ko-KR" dirty="0"/>
              <a:t>In mathematics, a </a:t>
            </a:r>
            <a:r>
              <a:rPr lang="en" altLang="ko-KR" b="1" dirty="0"/>
              <a:t>differential equation</a:t>
            </a:r>
            <a:r>
              <a:rPr lang="en" altLang="ko-KR" dirty="0"/>
              <a:t> is an </a:t>
            </a:r>
            <a:r>
              <a:rPr lang="en" altLang="ko-KR" dirty="0">
                <a:hlinkClick r:id="rId3" tooltip="Equation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equation</a:t>
            </a:r>
            <a:r>
              <a:rPr lang="en" altLang="ko-KR" dirty="0"/>
              <a:t> that relates one or more </a:t>
            </a:r>
            <a:r>
              <a:rPr lang="en" altLang="ko-KR" dirty="0">
                <a:hlinkClick r:id="rId4" tooltip="Function (mathematics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functions</a:t>
            </a:r>
            <a:r>
              <a:rPr lang="en" altLang="ko-KR" dirty="0"/>
              <a:t> and their </a:t>
            </a:r>
            <a:r>
              <a:rPr lang="en" altLang="ko-KR" dirty="0">
                <a:hlinkClick r:id="rId5" tooltip="Derivativ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derivatives</a:t>
            </a:r>
            <a:r>
              <a:rPr lang="en" altLang="ko-KR" dirty="0"/>
              <a:t>.</a:t>
            </a:r>
            <a:endParaRPr kumimoji="1" lang="en" altLang="ko-KR" dirty="0"/>
          </a:p>
          <a:p>
            <a:pPr lvl="1"/>
            <a:r>
              <a:rPr lang="en" altLang="ko-KR" dirty="0"/>
              <a:t>The functions generally represent </a:t>
            </a:r>
            <a:r>
              <a:rPr lang="en" altLang="ko-KR" b="1" dirty="0"/>
              <a:t>physical quantities.</a:t>
            </a:r>
          </a:p>
          <a:p>
            <a:pPr lvl="1"/>
            <a:r>
              <a:rPr lang="en" altLang="ko-KR" dirty="0"/>
              <a:t>The derivatives represent </a:t>
            </a:r>
            <a:r>
              <a:rPr lang="en" altLang="ko-KR" b="1" dirty="0"/>
              <a:t>their rates of change.</a:t>
            </a:r>
          </a:p>
          <a:p>
            <a:pPr lvl="1"/>
            <a:r>
              <a:rPr lang="en" altLang="ko-KR" dirty="0"/>
              <a:t>The differential equation defines a </a:t>
            </a:r>
            <a:r>
              <a:rPr lang="en" altLang="ko-KR" b="1" dirty="0"/>
              <a:t>relationship between the above two</a:t>
            </a:r>
            <a:r>
              <a:rPr lang="en" altLang="ko-KR" dirty="0"/>
              <a:t>.</a:t>
            </a:r>
            <a:endParaRPr kumimoji="1" lang="en" altLang="ko-KR" dirty="0"/>
          </a:p>
          <a:p>
            <a:pPr marL="0" indent="0">
              <a:buNone/>
            </a:pPr>
            <a:r>
              <a:rPr kumimoji="1" lang="en" altLang="ko-KR" dirty="0"/>
              <a:t>(e.g.)</a:t>
            </a:r>
          </a:p>
          <a:p>
            <a:endParaRPr kumimoji="1" lang="en" altLang="ko-KR" dirty="0"/>
          </a:p>
          <a:p>
            <a:endParaRPr kumimoji="1" lang="en" altLang="ko-KR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1A596BE-89F6-E900-3222-6AB24498ED1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9" b="17387"/>
          <a:stretch/>
        </p:blipFill>
        <p:spPr>
          <a:xfrm>
            <a:off x="4572000" y="4196846"/>
            <a:ext cx="4554989" cy="1419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EFA04CC8-5904-1160-C3FE-03BBBC396B8A}"/>
                  </a:ext>
                </a:extLst>
              </p:cNvPr>
              <p:cNvSpPr/>
              <p:nvPr/>
            </p:nvSpPr>
            <p:spPr>
              <a:xfrm>
                <a:off x="274362" y="3804661"/>
                <a:ext cx="4806564" cy="23099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ko-KR" sz="1600" dirty="0"/>
                  <a:t>Let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𝑢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(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𝑡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,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)</m:t>
                    </m:r>
                  </m:oMath>
                </a14:m>
                <a:r>
                  <a:rPr kumimoji="1" lang="en-US" altLang="ko-KR" sz="1600" dirty="0"/>
                  <a:t> denote the temperature at point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latin typeface="Cambria Math" panose="02040503050406030204" pitchFamily="18" charset="0"/>
                        <a:ea typeface="나눔바른고딕" panose="020B0603020101020101" pitchFamily="50" charset="-127"/>
                      </a:rPr>
                      <m:t>𝑥</m:t>
                    </m:r>
                  </m:oMath>
                </a14:m>
                <a:r>
                  <a:rPr kumimoji="1" lang="en-US" altLang="ko-KR" sz="1600" dirty="0"/>
                  <a:t> at time </a:t>
                </a:r>
                <a14:m>
                  <m:oMath xmlns:m="http://schemas.openxmlformats.org/officeDocument/2006/math">
                    <m:r>
                      <a:rPr kumimoji="1" lang="en-US" altLang="ko-KR" sz="16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kumimoji="1" lang="en-US" altLang="ko-KR" sz="1600" dirty="0"/>
                  <a:t>.</a:t>
                </a:r>
              </a:p>
              <a:p>
                <a:endParaRPr kumimoji="1" lang="en-US" altLang="ko-KR" sz="1600" dirty="0"/>
              </a:p>
              <a:p>
                <a:r>
                  <a:rPr kumimoji="1" lang="en-US" altLang="ko-KR" sz="1600" dirty="0"/>
                  <a:t>Governing equation (heat equation)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600" b="0" i="1" smtClean="0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fPr>
                        <m:num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d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𝑡</m:t>
                              </m:r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,</m:t>
                              </m:r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𝜕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</m:t>
                      </m:r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𝑘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sz="1600" b="0" i="1" smtClean="0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𝑢</m:t>
                          </m:r>
                          <m:d>
                            <m:d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d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𝑡</m:t>
                              </m:r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,</m:t>
                              </m:r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𝑥</m:t>
                              </m:r>
                            </m:e>
                          </m:d>
                        </m:num>
                        <m:den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altLang="ko-KR" sz="1600" b="0" i="1" smtClean="0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.</m:t>
                      </m:r>
                    </m:oMath>
                  </m:oMathPara>
                </a14:m>
                <a:endParaRPr kumimoji="1" lang="en-US" altLang="ko-KR" sz="1600" dirty="0"/>
              </a:p>
              <a:p>
                <a:r>
                  <a:rPr kumimoji="1" lang="en-US" altLang="ko-KR" sz="1600" dirty="0"/>
                  <a:t>Initial condition (IC)</a:t>
                </a:r>
                <a:r>
                  <a:rPr lang="en-US" altLang="ko-KR" sz="1600" dirty="0">
                    <a:ea typeface="나눔바른고딕" panose="020B0603020101020101" pitchFamily="50" charset="-127"/>
                  </a:rPr>
                  <a:t>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𝑢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=0,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</m:e>
                      </m:d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𝑓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</m:e>
                      </m:d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.</m:t>
                      </m:r>
                    </m:oMath>
                  </m:oMathPara>
                </a14:m>
                <a:endParaRPr kumimoji="1" lang="en-US" altLang="ko-KR" sz="1600" dirty="0"/>
              </a:p>
              <a:p>
                <a:r>
                  <a:rPr kumimoji="1" lang="en-US" altLang="ko-KR" sz="1600" dirty="0"/>
                  <a:t>Boundary condition (BC) 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𝑢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=0</m:t>
                          </m:r>
                        </m:e>
                      </m:d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h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</m:e>
                      </m:d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,    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𝑢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=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𝐿</m:t>
                          </m:r>
                        </m:e>
                      </m:d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=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𝑔</m:t>
                      </m:r>
                      <m:d>
                        <m:dPr>
                          <m:ctrlP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</m:e>
                      </m:d>
                      <m:r>
                        <a:rPr lang="en-US" altLang="ko-KR" sz="1600" b="0" i="1" smtClean="0"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.</m:t>
                      </m:r>
                    </m:oMath>
                  </m:oMathPara>
                </a14:m>
                <a:endParaRPr kumimoji="1" lang="en-US" altLang="ko-KR" sz="1600" dirty="0"/>
              </a:p>
            </p:txBody>
          </p:sp>
        </mc:Choice>
        <mc:Fallback xmlns="">
          <p:sp>
            <p:nvSpPr>
              <p:cNvPr id="4" name="직사각형 3">
                <a:extLst>
                  <a:ext uri="{FF2B5EF4-FFF2-40B4-BE49-F238E27FC236}">
                    <a16:creationId xmlns:a16="http://schemas.microsoft.com/office/drawing/2014/main" id="{EFA04CC8-5904-1160-C3FE-03BBBC396B8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62" y="3804661"/>
                <a:ext cx="4806564" cy="2309991"/>
              </a:xfrm>
              <a:prstGeom prst="rect">
                <a:avLst/>
              </a:prstGeom>
              <a:blipFill>
                <a:blip r:embed="rId7"/>
                <a:stretch>
                  <a:fillRect l="-528" t="-546" b="-1093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직사각형 5">
            <a:extLst>
              <a:ext uri="{FF2B5EF4-FFF2-40B4-BE49-F238E27FC236}">
                <a16:creationId xmlns:a16="http://schemas.microsoft.com/office/drawing/2014/main" id="{C59968B3-8476-145C-ECEB-4385D374BEBD}"/>
              </a:ext>
            </a:extLst>
          </p:cNvPr>
          <p:cNvSpPr/>
          <p:nvPr/>
        </p:nvSpPr>
        <p:spPr>
          <a:xfrm>
            <a:off x="17012" y="6605562"/>
            <a:ext cx="912698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ore-KR" altLang="en-US" sz="700" dirty="0"/>
              <a:t>https://math.libretexts.org/Bookshelves/Differential_Equations/Book%3A_Differential_Equations_for_Engineers_(Lebl)/4%3A_Fourier_series_and_PDEs/4.06%3A_PDEs_separation_of_variables_and_the_heat_equation</a:t>
            </a:r>
          </a:p>
        </p:txBody>
      </p:sp>
    </p:spTree>
    <p:extLst>
      <p:ext uri="{BB962C8B-B14F-4D97-AF65-F5344CB8AC3E}">
        <p14:creationId xmlns:p14="http://schemas.microsoft.com/office/powerpoint/2010/main" val="372787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ko-KR" sz="2800" dirty="0"/>
              <a:t>Deep Neural Network and Deep Learning</a:t>
            </a:r>
            <a:endParaRPr kumimoji="1" lang="ko-KR" altLang="en-US" sz="2800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59968B3-8476-145C-ECEB-4385D374BEBD}"/>
              </a:ext>
            </a:extLst>
          </p:cNvPr>
          <p:cNvSpPr/>
          <p:nvPr/>
        </p:nvSpPr>
        <p:spPr>
          <a:xfrm>
            <a:off x="17012" y="6605562"/>
            <a:ext cx="912698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700" dirty="0"/>
              <a:t>https://</a:t>
            </a:r>
            <a:r>
              <a:rPr lang="en-US" altLang="ko-Kore-KR" sz="700" dirty="0" err="1"/>
              <a:t>www.researchgate.net</a:t>
            </a:r>
            <a:r>
              <a:rPr lang="en-US" altLang="ko-Kore-KR" sz="700" dirty="0"/>
              <a:t>/publication/338190342_Convolutional_Neural_Network_Coupled_with_a_Transfer-Learning_Approach_for_Time-Series_Flood_Predictions/</a:t>
            </a:r>
            <a:r>
              <a:rPr lang="en-US" altLang="ko-Kore-KR" sz="700" dirty="0" err="1"/>
              <a:t>figures?lo</a:t>
            </a:r>
            <a:r>
              <a:rPr lang="en-US" altLang="ko-Kore-KR" sz="700" dirty="0"/>
              <a:t>=1</a:t>
            </a:r>
            <a:endParaRPr lang="ko-Kore-KR" altLang="en-US" sz="700" dirty="0"/>
          </a:p>
        </p:txBody>
      </p:sp>
      <p:pic>
        <p:nvPicPr>
          <p:cNvPr id="1029" name="Picture 5">
            <a:extLst>
              <a:ext uri="{FF2B5EF4-FFF2-40B4-BE49-F238E27FC236}">
                <a16:creationId xmlns:a16="http://schemas.microsoft.com/office/drawing/2014/main" id="{20FB297C-2FC7-192E-CF88-9ED3128417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98" y="1536097"/>
            <a:ext cx="8714803" cy="416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구부러진 연결선[U] 9">
            <a:extLst>
              <a:ext uri="{FF2B5EF4-FFF2-40B4-BE49-F238E27FC236}">
                <a16:creationId xmlns:a16="http://schemas.microsoft.com/office/drawing/2014/main" id="{A0228503-6743-BC6F-E260-CDB5455B71BD}"/>
              </a:ext>
            </a:extLst>
          </p:cNvPr>
          <p:cNvCxnSpPr>
            <a:cxnSpLocks/>
          </p:cNvCxnSpPr>
          <p:nvPr/>
        </p:nvCxnSpPr>
        <p:spPr>
          <a:xfrm rot="10800000" flipV="1">
            <a:off x="2505812" y="2312376"/>
            <a:ext cx="4519242" cy="175843"/>
          </a:xfrm>
          <a:prstGeom prst="curvedConnector3">
            <a:avLst>
              <a:gd name="adj1" fmla="val 99805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314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C2703-EE0A-AD4E-8C60-23891DD8C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40" y="1236518"/>
            <a:ext cx="8341467" cy="5008417"/>
          </a:xfrm>
        </p:spPr>
        <p:txBody>
          <a:bodyPr>
            <a:normAutofit/>
          </a:bodyPr>
          <a:lstStyle/>
          <a:p>
            <a:r>
              <a:rPr kumimoji="1" lang="en-US" altLang="ko-KR" dirty="0"/>
              <a:t>PDE solver</a:t>
            </a:r>
          </a:p>
          <a:p>
            <a:pPr lvl="1"/>
            <a:r>
              <a:rPr lang="en-US" altLang="ko-KR" dirty="0">
                <a:ea typeface="나눔바른고딕" panose="020B0603020101020101" pitchFamily="50" charset="-127"/>
              </a:rPr>
              <a:t>Using neural networks directly to parametrize the solution to PDEs.</a:t>
            </a:r>
          </a:p>
          <a:p>
            <a:pPr lvl="1"/>
            <a:r>
              <a:rPr lang="en-US" altLang="ko-KR" dirty="0">
                <a:ea typeface="나눔바른고딕" panose="020B0603020101020101" pitchFamily="50" charset="-127"/>
              </a:rPr>
              <a:t>Solve one instance of PDE at a time.</a:t>
            </a:r>
            <a:endParaRPr kumimoji="1" lang="en-US" altLang="ko-KR" dirty="0"/>
          </a:p>
          <a:p>
            <a:pPr lvl="1"/>
            <a:r>
              <a:rPr kumimoji="1" lang="en-US" altLang="ko-KR" dirty="0"/>
              <a:t>Models</a:t>
            </a:r>
          </a:p>
          <a:p>
            <a:pPr lvl="2"/>
            <a:r>
              <a:rPr kumimoji="1" lang="en-US" altLang="ko-KR" dirty="0"/>
              <a:t>Deep Ritz Method (DRM)</a:t>
            </a:r>
          </a:p>
          <a:p>
            <a:pPr lvl="2"/>
            <a:r>
              <a:rPr kumimoji="1" lang="en-US" altLang="ko-KR" dirty="0"/>
              <a:t>Physics Informed Neural Network (PINN)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617BEAD-1BF9-EB4E-4615-ADB99E4AC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237558" cy="694054"/>
          </a:xfrm>
        </p:spPr>
        <p:txBody>
          <a:bodyPr>
            <a:noAutofit/>
          </a:bodyPr>
          <a:lstStyle/>
          <a:p>
            <a:r>
              <a:rPr lang="en" altLang="ko-KR" sz="2400" dirty="0"/>
              <a:t>Two mainstream on deep learning approach to PDEs</a:t>
            </a:r>
            <a:endParaRPr kumimoji="1" lang="ko-KR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0473F0-01A2-485C-3E1E-7CA282542DC1}"/>
                  </a:ext>
                </a:extLst>
              </p:cNvPr>
              <p:cNvSpPr txBox="1"/>
              <p:nvPr/>
            </p:nvSpPr>
            <p:spPr>
              <a:xfrm>
                <a:off x="47894" y="4147029"/>
                <a:ext cx="3851158" cy="156966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ko-KR" sz="2000" dirty="0"/>
                  <a:t>Find </a:t>
                </a:r>
                <a14:m>
                  <m:oMath xmlns:m="http://schemas.openxmlformats.org/officeDocument/2006/math">
                    <m:r>
                      <a:rPr lang="en-US" altLang="ko-KR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ko-KR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sz="2000" b="1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1" lang="en-US" altLang="ko-KR" sz="2000" dirty="0"/>
                  <a:t>satisfying</a:t>
                </a:r>
                <a:endParaRPr lang="en-US" altLang="ko-KR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𝑃𝐷𝐸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d>
                        <m:dPr>
                          <m:ctrlPr>
                            <a:rPr lang="en-US" altLang="ko-KR" sz="20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70473F0-01A2-485C-3E1E-7CA282542D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4" y="4147029"/>
                <a:ext cx="3851158" cy="1569660"/>
              </a:xfrm>
              <a:prstGeom prst="rect">
                <a:avLst/>
              </a:prstGeom>
              <a:blipFill>
                <a:blip r:embed="rId3"/>
                <a:stretch>
                  <a:fillRect l="-1639" b="-158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1" name="그룹 240">
            <a:extLst>
              <a:ext uri="{FF2B5EF4-FFF2-40B4-BE49-F238E27FC236}">
                <a16:creationId xmlns:a16="http://schemas.microsoft.com/office/drawing/2014/main" id="{F8B3E07B-C7D0-0BEE-8FBF-2E1C8614BEC7}"/>
              </a:ext>
            </a:extLst>
          </p:cNvPr>
          <p:cNvGrpSpPr/>
          <p:nvPr/>
        </p:nvGrpSpPr>
        <p:grpSpPr>
          <a:xfrm>
            <a:off x="4112964" y="3649282"/>
            <a:ext cx="4939665" cy="2615537"/>
            <a:chOff x="628650" y="3806735"/>
            <a:chExt cx="4939665" cy="2615537"/>
          </a:xfrm>
        </p:grpSpPr>
        <p:grpSp>
          <p:nvGrpSpPr>
            <p:cNvPr id="223" name="그룹 222">
              <a:extLst>
                <a:ext uri="{FF2B5EF4-FFF2-40B4-BE49-F238E27FC236}">
                  <a16:creationId xmlns:a16="http://schemas.microsoft.com/office/drawing/2014/main" id="{85AC26E2-3D9B-A3BE-C91B-113AA45F0C28}"/>
                </a:ext>
              </a:extLst>
            </p:cNvPr>
            <p:cNvGrpSpPr/>
            <p:nvPr/>
          </p:nvGrpSpPr>
          <p:grpSpPr>
            <a:xfrm>
              <a:off x="628650" y="3806735"/>
              <a:ext cx="4939665" cy="2615537"/>
              <a:chOff x="1006394" y="5041459"/>
              <a:chExt cx="4578244" cy="2314651"/>
            </a:xfrm>
          </p:grpSpPr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B74A8BCC-8778-8B3A-4010-454459C27E4C}"/>
                  </a:ext>
                </a:extLst>
              </p:cNvPr>
              <p:cNvGrpSpPr/>
              <p:nvPr/>
            </p:nvGrpSpPr>
            <p:grpSpPr>
              <a:xfrm>
                <a:off x="1006394" y="5041459"/>
                <a:ext cx="3596923" cy="2314651"/>
                <a:chOff x="635464" y="1138733"/>
                <a:chExt cx="4551380" cy="2928852"/>
              </a:xfrm>
            </p:grpSpPr>
            <p:grpSp>
              <p:nvGrpSpPr>
                <p:cNvPr id="7" name="그룹 6">
                  <a:extLst>
                    <a:ext uri="{FF2B5EF4-FFF2-40B4-BE49-F238E27FC236}">
                      <a16:creationId xmlns:a16="http://schemas.microsoft.com/office/drawing/2014/main" id="{FA4F90B0-52D6-20A6-090D-AF741C7C7F76}"/>
                    </a:ext>
                  </a:extLst>
                </p:cNvPr>
                <p:cNvGrpSpPr/>
                <p:nvPr/>
              </p:nvGrpSpPr>
              <p:grpSpPr>
                <a:xfrm>
                  <a:off x="635464" y="1138733"/>
                  <a:ext cx="3779268" cy="2928852"/>
                  <a:chOff x="635464" y="1138733"/>
                  <a:chExt cx="3779268" cy="2928852"/>
                </a:xfrm>
              </p:grpSpPr>
              <p:grpSp>
                <p:nvGrpSpPr>
                  <p:cNvPr id="13" name="그룹 12">
                    <a:extLst>
                      <a:ext uri="{FF2B5EF4-FFF2-40B4-BE49-F238E27FC236}">
                        <a16:creationId xmlns:a16="http://schemas.microsoft.com/office/drawing/2014/main" id="{200C2F37-CDA9-C132-2644-9C1817785E03}"/>
                      </a:ext>
                    </a:extLst>
                  </p:cNvPr>
                  <p:cNvGrpSpPr/>
                  <p:nvPr/>
                </p:nvGrpSpPr>
                <p:grpSpPr>
                  <a:xfrm>
                    <a:off x="635464" y="1138733"/>
                    <a:ext cx="3779268" cy="2928852"/>
                    <a:chOff x="1609942" y="2209348"/>
                    <a:chExt cx="6491348" cy="4358412"/>
                  </a:xfrm>
                </p:grpSpPr>
                <p:grpSp>
                  <p:nvGrpSpPr>
                    <p:cNvPr id="79" name="그룹 78">
                      <a:extLst>
                        <a:ext uri="{FF2B5EF4-FFF2-40B4-BE49-F238E27FC236}">
                          <a16:creationId xmlns:a16="http://schemas.microsoft.com/office/drawing/2014/main" id="{12B9DF1C-F1AD-9448-4737-C391CED833C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09942" y="2209350"/>
                      <a:ext cx="3389755" cy="4358410"/>
                      <a:chOff x="725687" y="2249435"/>
                      <a:chExt cx="3389755" cy="4358410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4" name="타원 83">
                            <a:extLst>
                              <a:ext uri="{FF2B5EF4-FFF2-40B4-BE49-F238E27FC236}">
                                <a16:creationId xmlns:a16="http://schemas.microsoft.com/office/drawing/2014/main" id="{49D098AC-1507-7135-EBA9-3D6D904F71D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687" y="3167737"/>
                            <a:ext cx="1082033" cy="928563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𝑡</m:t>
                                  </m:r>
                                </m:oMath>
                              </m:oMathPara>
                            </a14:m>
                            <a:endParaRPr lang="ko-KR" altLang="en-US" sz="2400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4" name="타원 83">
                            <a:extLst>
                              <a:ext uri="{FF2B5EF4-FFF2-40B4-BE49-F238E27FC236}">
                                <a16:creationId xmlns:a16="http://schemas.microsoft.com/office/drawing/2014/main" id="{49D098AC-1507-7135-EBA9-3D6D904F71D2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25687" y="3167737"/>
                            <a:ext cx="1082033" cy="928563"/>
                          </a:xfrm>
                          <a:prstGeom prst="ellipse">
                            <a:avLst/>
                          </a:prstGeom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5" name="타원 84">
                            <a:extLst>
                              <a:ext uri="{FF2B5EF4-FFF2-40B4-BE49-F238E27FC236}">
                                <a16:creationId xmlns:a16="http://schemas.microsoft.com/office/drawing/2014/main" id="{EF1C8E81-B4FC-69BA-2CC3-E2BEA27248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687" y="4645000"/>
                            <a:ext cx="1065471" cy="928563"/>
                          </a:xfrm>
                          <a:prstGeom prst="ellipse">
                            <a:avLst/>
                          </a:prstGeom>
                          <a:solidFill>
                            <a:schemeClr val="bg1">
                              <a:lumMod val="75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Group"/>
                                </m:oMathParaPr>
                                <m:oMath xmlns:m="http://schemas.openxmlformats.org/officeDocument/2006/math"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oMath>
                              </m:oMathPara>
                            </a14:m>
                            <a:endParaRPr lang="ko-KR" altLang="en-US" sz="2400" b="1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5" name="타원 84">
                            <a:extLst>
                              <a:ext uri="{FF2B5EF4-FFF2-40B4-BE49-F238E27FC236}">
                                <a16:creationId xmlns:a16="http://schemas.microsoft.com/office/drawing/2014/main" id="{EF1C8E81-B4FC-69BA-2CC3-E2BEA27248F6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725687" y="4645000"/>
                            <a:ext cx="1065471" cy="928563"/>
                          </a:xfrm>
                          <a:prstGeom prst="ellipse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7" name="타원 86">
                            <a:extLst>
                              <a:ext uri="{FF2B5EF4-FFF2-40B4-BE49-F238E27FC236}">
                                <a16:creationId xmlns:a16="http://schemas.microsoft.com/office/drawing/2014/main" id="{59AC3711-1C5F-1BC7-7495-F2C30AEE08E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7" name="타원 86">
                            <a:extLst>
                              <a:ext uri="{FF2B5EF4-FFF2-40B4-BE49-F238E27FC236}">
                                <a16:creationId xmlns:a16="http://schemas.microsoft.com/office/drawing/2014/main" id="{59AC3711-1C5F-1BC7-7495-F2C30AEE08EF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88" name="타원 87">
                            <a:extLst>
                              <a:ext uri="{FF2B5EF4-FFF2-40B4-BE49-F238E27FC236}">
                                <a16:creationId xmlns:a16="http://schemas.microsoft.com/office/drawing/2014/main" id="{AF93E0E3-384E-542F-4435-E116982542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88" name="타원 87">
                            <a:extLst>
                              <a:ext uri="{FF2B5EF4-FFF2-40B4-BE49-F238E27FC236}">
                                <a16:creationId xmlns:a16="http://schemas.microsoft.com/office/drawing/2014/main" id="{AF93E0E3-384E-542F-4435-E116982542B4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7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90" name="타원 89">
                            <a:extLst>
                              <a:ext uri="{FF2B5EF4-FFF2-40B4-BE49-F238E27FC236}">
                                <a16:creationId xmlns:a16="http://schemas.microsoft.com/office/drawing/2014/main" id="{1860C7B6-4932-23EC-7927-729772A811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90" name="타원 89">
                            <a:extLst>
                              <a:ext uri="{FF2B5EF4-FFF2-40B4-BE49-F238E27FC236}">
                                <a16:creationId xmlns:a16="http://schemas.microsoft.com/office/drawing/2014/main" id="{1860C7B6-4932-23EC-7927-729772A8115D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8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0" name="타원 79">
                          <a:extLst>
                            <a:ext uri="{FF2B5EF4-FFF2-40B4-BE49-F238E27FC236}">
                              <a16:creationId xmlns:a16="http://schemas.microsoft.com/office/drawing/2014/main" id="{2672167E-CD23-FF13-13A8-B07A482B531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0" name="타원 79">
                          <a:extLst>
                            <a:ext uri="{FF2B5EF4-FFF2-40B4-BE49-F238E27FC236}">
                              <a16:creationId xmlns:a16="http://schemas.microsoft.com/office/drawing/2014/main" id="{2672167E-CD23-FF13-13A8-B07A482B531E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9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1" name="타원 80">
                          <a:extLst>
                            <a:ext uri="{FF2B5EF4-FFF2-40B4-BE49-F238E27FC236}">
                              <a16:creationId xmlns:a16="http://schemas.microsoft.com/office/drawing/2014/main" id="{2D221D94-D1E1-CBD7-2600-96DB33072AD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1" name="타원 80">
                          <a:extLst>
                            <a:ext uri="{FF2B5EF4-FFF2-40B4-BE49-F238E27FC236}">
                              <a16:creationId xmlns:a16="http://schemas.microsoft.com/office/drawing/2014/main" id="{2D221D94-D1E1-CBD7-2600-96DB33072AD0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0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83" name="타원 82">
                          <a:extLst>
                            <a:ext uri="{FF2B5EF4-FFF2-40B4-BE49-F238E27FC236}">
                              <a16:creationId xmlns:a16="http://schemas.microsoft.com/office/drawing/2014/main" id="{1647BB39-EF87-A40E-019E-4EB003E337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83" name="타원 82">
                          <a:extLst>
                            <a:ext uri="{FF2B5EF4-FFF2-40B4-BE49-F238E27FC236}">
                              <a16:creationId xmlns:a16="http://schemas.microsoft.com/office/drawing/2014/main" id="{1647BB39-EF87-A40E-019E-4EB003E33769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11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14" name="그룹 13">
                    <a:extLst>
                      <a:ext uri="{FF2B5EF4-FFF2-40B4-BE49-F238E27FC236}">
                        <a16:creationId xmlns:a16="http://schemas.microsoft.com/office/drawing/2014/main" id="{6F90AF15-BFC1-9449-48AF-EC0AFA28BA39}"/>
                      </a:ext>
                    </a:extLst>
                  </p:cNvPr>
                  <p:cNvGrpSpPr/>
                  <p:nvPr/>
                </p:nvGrpSpPr>
                <p:grpSpPr>
                  <a:xfrm>
                    <a:off x="1255782" y="1411159"/>
                    <a:ext cx="806567" cy="2383110"/>
                    <a:chOff x="2816088" y="2534357"/>
                    <a:chExt cx="1385376" cy="3546295"/>
                  </a:xfrm>
                  <a:noFill/>
                </p:grpSpPr>
                <p:cxnSp>
                  <p:nvCxnSpPr>
                    <p:cNvPr id="67" name="직선 화살표 연결선 66">
                      <a:extLst>
                        <a:ext uri="{FF2B5EF4-FFF2-40B4-BE49-F238E27FC236}">
                          <a16:creationId xmlns:a16="http://schemas.microsoft.com/office/drawing/2014/main" id="{FB4068AA-E064-F35B-5578-FAFB871C7BD2}"/>
                        </a:ext>
                      </a:extLst>
                    </p:cNvPr>
                    <p:cNvCxnSpPr>
                      <a:cxnSpLocks/>
                      <a:stCxn id="84" idx="6"/>
                      <a:endCxn id="87" idx="2"/>
                    </p:cNvCxnSpPr>
                    <p:nvPr/>
                  </p:nvCxnSpPr>
                  <p:spPr>
                    <a:xfrm flipV="1">
                      <a:off x="2832649" y="2534359"/>
                      <a:ext cx="1368815" cy="977188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직선 화살표 연결선 67">
                      <a:extLst>
                        <a:ext uri="{FF2B5EF4-FFF2-40B4-BE49-F238E27FC236}">
                          <a16:creationId xmlns:a16="http://schemas.microsoft.com/office/drawing/2014/main" id="{D53A0421-886B-9BDF-871D-260095CAB6F8}"/>
                        </a:ext>
                      </a:extLst>
                    </p:cNvPr>
                    <p:cNvCxnSpPr>
                      <a:cxnSpLocks/>
                      <a:stCxn id="84" idx="6"/>
                      <a:endCxn id="88" idx="2"/>
                    </p:cNvCxnSpPr>
                    <p:nvPr/>
                  </p:nvCxnSpPr>
                  <p:spPr>
                    <a:xfrm>
                      <a:off x="2832649" y="3511547"/>
                      <a:ext cx="1359273" cy="205919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직선 화살표 연결선 69">
                      <a:extLst>
                        <a:ext uri="{FF2B5EF4-FFF2-40B4-BE49-F238E27FC236}">
                          <a16:creationId xmlns:a16="http://schemas.microsoft.com/office/drawing/2014/main" id="{DBD0703D-46F0-AF4A-C8CE-5A97385EB6CE}"/>
                        </a:ext>
                      </a:extLst>
                    </p:cNvPr>
                    <p:cNvCxnSpPr>
                      <a:cxnSpLocks/>
                      <a:stCxn id="84" idx="6"/>
                      <a:endCxn id="90" idx="2"/>
                    </p:cNvCxnSpPr>
                    <p:nvPr/>
                  </p:nvCxnSpPr>
                  <p:spPr>
                    <a:xfrm>
                      <a:off x="2832649" y="3511547"/>
                      <a:ext cx="1368815" cy="2569105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직선 화살표 연결선 70">
                      <a:extLst>
                        <a:ext uri="{FF2B5EF4-FFF2-40B4-BE49-F238E27FC236}">
                          <a16:creationId xmlns:a16="http://schemas.microsoft.com/office/drawing/2014/main" id="{838122CD-ED36-5515-EA7A-6D04F07F084A}"/>
                        </a:ext>
                      </a:extLst>
                    </p:cNvPr>
                    <p:cNvCxnSpPr>
                      <a:cxnSpLocks/>
                      <a:stCxn id="85" idx="6"/>
                      <a:endCxn id="87" idx="2"/>
                    </p:cNvCxnSpPr>
                    <p:nvPr/>
                  </p:nvCxnSpPr>
                  <p:spPr>
                    <a:xfrm flipV="1">
                      <a:off x="2816088" y="2534357"/>
                      <a:ext cx="1385376" cy="2454451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직선 화살표 연결선 71">
                      <a:extLst>
                        <a:ext uri="{FF2B5EF4-FFF2-40B4-BE49-F238E27FC236}">
                          <a16:creationId xmlns:a16="http://schemas.microsoft.com/office/drawing/2014/main" id="{FCCADC52-192D-A386-C76E-4AAD737BC0BF}"/>
                        </a:ext>
                      </a:extLst>
                    </p:cNvPr>
                    <p:cNvCxnSpPr>
                      <a:cxnSpLocks/>
                      <a:stCxn id="85" idx="6"/>
                      <a:endCxn id="88" idx="2"/>
                    </p:cNvCxnSpPr>
                    <p:nvPr/>
                  </p:nvCxnSpPr>
                  <p:spPr>
                    <a:xfrm flipV="1">
                      <a:off x="2816088" y="3717466"/>
                      <a:ext cx="1375835" cy="1271343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직선 화살표 연결선 73">
                      <a:extLst>
                        <a:ext uri="{FF2B5EF4-FFF2-40B4-BE49-F238E27FC236}">
                          <a16:creationId xmlns:a16="http://schemas.microsoft.com/office/drawing/2014/main" id="{6AC63A70-3997-EFA2-3408-8E347B036670}"/>
                        </a:ext>
                      </a:extLst>
                    </p:cNvPr>
                    <p:cNvCxnSpPr>
                      <a:cxnSpLocks/>
                      <a:stCxn id="85" idx="6"/>
                      <a:endCxn id="90" idx="2"/>
                    </p:cNvCxnSpPr>
                    <p:nvPr/>
                  </p:nvCxnSpPr>
                  <p:spPr>
                    <a:xfrm>
                      <a:off x="2816088" y="4988810"/>
                      <a:ext cx="1385376" cy="1091842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8" name="그룹 27">
                    <a:extLst>
                      <a:ext uri="{FF2B5EF4-FFF2-40B4-BE49-F238E27FC236}">
                        <a16:creationId xmlns:a16="http://schemas.microsoft.com/office/drawing/2014/main" id="{42B44892-DA2B-567B-0645-C23BDA77C32A}"/>
                      </a:ext>
                    </a:extLst>
                  </p:cNvPr>
                  <p:cNvGrpSpPr/>
                  <p:nvPr/>
                </p:nvGrpSpPr>
                <p:grpSpPr>
                  <a:xfrm>
                    <a:off x="2608980" y="1412049"/>
                    <a:ext cx="1259118" cy="2382219"/>
                    <a:chOff x="5140375" y="2535681"/>
                    <a:chExt cx="2162686" cy="3544969"/>
                  </a:xfrm>
                </p:grpSpPr>
                <p:cxnSp>
                  <p:nvCxnSpPr>
                    <p:cNvPr id="42" name="직선 화살표 연결선 41">
                      <a:extLst>
                        <a:ext uri="{FF2B5EF4-FFF2-40B4-BE49-F238E27FC236}">
                          <a16:creationId xmlns:a16="http://schemas.microsoft.com/office/drawing/2014/main" id="{980EED6D-A410-8B66-1125-6C2FE15CE00D}"/>
                        </a:ext>
                      </a:extLst>
                    </p:cNvPr>
                    <p:cNvCxnSpPr>
                      <a:cxnSpLocks/>
                      <a:stCxn id="90" idx="6"/>
                      <a:endCxn id="83" idx="2"/>
                    </p:cNvCxnSpPr>
                    <p:nvPr/>
                  </p:nvCxnSpPr>
                  <p:spPr>
                    <a:xfrm>
                      <a:off x="5140377" y="6080650"/>
                      <a:ext cx="2162684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직선 화살표 연결선 46">
                      <a:extLst>
                        <a:ext uri="{FF2B5EF4-FFF2-40B4-BE49-F238E27FC236}">
                          <a16:creationId xmlns:a16="http://schemas.microsoft.com/office/drawing/2014/main" id="{BFDE14A0-24E5-B652-378A-D5CE7F943F24}"/>
                        </a:ext>
                      </a:extLst>
                    </p:cNvPr>
                    <p:cNvCxnSpPr>
                      <a:cxnSpLocks/>
                      <a:stCxn id="90" idx="6"/>
                      <a:endCxn id="80" idx="2"/>
                    </p:cNvCxnSpPr>
                    <p:nvPr/>
                  </p:nvCxnSpPr>
                  <p:spPr>
                    <a:xfrm flipV="1">
                      <a:off x="5140377" y="2535681"/>
                      <a:ext cx="2162684" cy="35449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직선 화살표 연결선 49">
                      <a:extLst>
                        <a:ext uri="{FF2B5EF4-FFF2-40B4-BE49-F238E27FC236}">
                          <a16:creationId xmlns:a16="http://schemas.microsoft.com/office/drawing/2014/main" id="{C163B769-6893-FDA7-431D-1B329A963774}"/>
                        </a:ext>
                      </a:extLst>
                    </p:cNvPr>
                    <p:cNvCxnSpPr>
                      <a:cxnSpLocks/>
                      <a:stCxn id="90" idx="6"/>
                      <a:endCxn id="81" idx="2"/>
                    </p:cNvCxnSpPr>
                    <p:nvPr/>
                  </p:nvCxnSpPr>
                  <p:spPr>
                    <a:xfrm flipV="1">
                      <a:off x="5140375" y="3635680"/>
                      <a:ext cx="2153141" cy="244497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9" name="직선 화살표 연결선 8">
                  <a:extLst>
                    <a:ext uri="{FF2B5EF4-FFF2-40B4-BE49-F238E27FC236}">
                      <a16:creationId xmlns:a16="http://schemas.microsoft.com/office/drawing/2014/main" id="{5E8FEAAE-4ACA-5DC5-ACEA-9F02BFE405F1}"/>
                    </a:ext>
                  </a:extLst>
                </p:cNvPr>
                <p:cNvCxnSpPr>
                  <a:cxnSpLocks/>
                  <a:stCxn id="80" idx="6"/>
                  <a:endCxn id="205" idx="1"/>
                </p:cNvCxnSpPr>
                <p:nvPr/>
              </p:nvCxnSpPr>
              <p:spPr>
                <a:xfrm>
                  <a:off x="4414732" y="1412050"/>
                  <a:ext cx="772112" cy="11099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직선 화살표 연결선 10">
                  <a:extLst>
                    <a:ext uri="{FF2B5EF4-FFF2-40B4-BE49-F238E27FC236}">
                      <a16:creationId xmlns:a16="http://schemas.microsoft.com/office/drawing/2014/main" id="{3574CA08-A72F-DA9A-4C9B-BA171D9FDC07}"/>
                    </a:ext>
                  </a:extLst>
                </p:cNvPr>
                <p:cNvCxnSpPr>
                  <a:cxnSpLocks/>
                  <a:stCxn id="83" idx="6"/>
                  <a:endCxn id="205" idx="1"/>
                </p:cNvCxnSpPr>
                <p:nvPr/>
              </p:nvCxnSpPr>
              <p:spPr>
                <a:xfrm flipV="1">
                  <a:off x="4414732" y="2521990"/>
                  <a:ext cx="772112" cy="1272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직선 화살표 연결선 11">
                  <a:extLst>
                    <a:ext uri="{FF2B5EF4-FFF2-40B4-BE49-F238E27FC236}">
                      <a16:creationId xmlns:a16="http://schemas.microsoft.com/office/drawing/2014/main" id="{02A5B7DB-9EF7-2D8B-AE4F-12731C247EFE}"/>
                    </a:ext>
                  </a:extLst>
                </p:cNvPr>
                <p:cNvCxnSpPr>
                  <a:cxnSpLocks/>
                  <a:stCxn id="81" idx="6"/>
                  <a:endCxn id="205" idx="1"/>
                </p:cNvCxnSpPr>
                <p:nvPr/>
              </p:nvCxnSpPr>
              <p:spPr>
                <a:xfrm>
                  <a:off x="4409178" y="2151249"/>
                  <a:ext cx="777666" cy="37074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3" name="직선 화살표 연결선 162">
                <a:extLst>
                  <a:ext uri="{FF2B5EF4-FFF2-40B4-BE49-F238E27FC236}">
                    <a16:creationId xmlns:a16="http://schemas.microsoft.com/office/drawing/2014/main" id="{97F7DD4B-31B6-0DC8-F818-9D6084C69A43}"/>
                  </a:ext>
                </a:extLst>
              </p:cNvPr>
              <p:cNvCxnSpPr>
                <a:cxnSpLocks/>
                <a:stCxn id="87" idx="6"/>
                <a:endCxn id="80" idx="2"/>
              </p:cNvCxnSpPr>
              <p:nvPr/>
            </p:nvCxnSpPr>
            <p:spPr>
              <a:xfrm>
                <a:off x="2566051" y="5256756"/>
                <a:ext cx="995071" cy="703"/>
              </a:xfrm>
              <a:prstGeom prst="straightConnector1">
                <a:avLst/>
              </a:pr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직선 화살표 연결선 200">
                <a:extLst>
                  <a:ext uri="{FF2B5EF4-FFF2-40B4-BE49-F238E27FC236}">
                    <a16:creationId xmlns:a16="http://schemas.microsoft.com/office/drawing/2014/main" id="{9D22E18B-E099-DC28-00A1-D64A37F40544}"/>
                  </a:ext>
                </a:extLst>
              </p:cNvPr>
              <p:cNvCxnSpPr>
                <a:cxnSpLocks/>
                <a:stCxn id="88" idx="6"/>
                <a:endCxn id="80" idx="2"/>
              </p:cNvCxnSpPr>
              <p:nvPr/>
            </p:nvCxnSpPr>
            <p:spPr>
              <a:xfrm flipV="1">
                <a:off x="2561661" y="5257459"/>
                <a:ext cx="999461" cy="6276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직선 화살표 연결선 203">
                <a:extLst>
                  <a:ext uri="{FF2B5EF4-FFF2-40B4-BE49-F238E27FC236}">
                    <a16:creationId xmlns:a16="http://schemas.microsoft.com/office/drawing/2014/main" id="{7EAB9552-125B-0608-62B2-2312E7E07F75}"/>
                  </a:ext>
                </a:extLst>
              </p:cNvPr>
              <p:cNvCxnSpPr>
                <a:cxnSpLocks/>
                <a:stCxn id="87" idx="6"/>
                <a:endCxn id="81" idx="2"/>
              </p:cNvCxnSpPr>
              <p:nvPr/>
            </p:nvCxnSpPr>
            <p:spPr>
              <a:xfrm>
                <a:off x="2566051" y="5256756"/>
                <a:ext cx="990681" cy="5848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5" name="모서리가 둥근 직사각형 204">
                    <a:extLst>
                      <a:ext uri="{FF2B5EF4-FFF2-40B4-BE49-F238E27FC236}">
                        <a16:creationId xmlns:a16="http://schemas.microsoft.com/office/drawing/2014/main" id="{4BB6EECF-E04A-15DF-0DB4-13BAE2A2958A}"/>
                      </a:ext>
                    </a:extLst>
                  </p:cNvPr>
                  <p:cNvSpPr/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𝑛𝑛</m:t>
                              </m:r>
                            </m:sup>
                          </m:sSup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(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)</m:t>
                          </m:r>
                        </m:oMath>
                      </m:oMathPara>
                    </a14:m>
                    <a:endParaRPr lang="ko-KR" altLang="en-US" dirty="0">
                      <a:solidFill>
                        <a:schemeClr val="tx1"/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205" name="모서리가 둥근 직사각형 204">
                    <a:extLst>
                      <a:ext uri="{FF2B5EF4-FFF2-40B4-BE49-F238E27FC236}">
                        <a16:creationId xmlns:a16="http://schemas.microsoft.com/office/drawing/2014/main" id="{4BB6EECF-E04A-15DF-0DB4-13BAE2A2958A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31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ko-Kore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4" name="직선 화살표 연결선 213">
                <a:extLst>
                  <a:ext uri="{FF2B5EF4-FFF2-40B4-BE49-F238E27FC236}">
                    <a16:creationId xmlns:a16="http://schemas.microsoft.com/office/drawing/2014/main" id="{ED14E500-ABAE-2A5A-4108-3C1665EA3883}"/>
                  </a:ext>
                </a:extLst>
              </p:cNvPr>
              <p:cNvCxnSpPr>
                <a:cxnSpLocks/>
                <a:stCxn id="87" idx="6"/>
                <a:endCxn id="83" idx="2"/>
              </p:cNvCxnSpPr>
              <p:nvPr/>
            </p:nvCxnSpPr>
            <p:spPr>
              <a:xfrm>
                <a:off x="2566051" y="5256756"/>
                <a:ext cx="995071" cy="18833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직선 화살표 연결선 216">
                <a:extLst>
                  <a:ext uri="{FF2B5EF4-FFF2-40B4-BE49-F238E27FC236}">
                    <a16:creationId xmlns:a16="http://schemas.microsoft.com/office/drawing/2014/main" id="{6DA624D6-C600-9527-C137-4F6D4D1AF3CF}"/>
                  </a:ext>
                </a:extLst>
              </p:cNvPr>
              <p:cNvCxnSpPr>
                <a:cxnSpLocks/>
                <a:stCxn id="88" idx="6"/>
                <a:endCxn id="81" idx="2"/>
              </p:cNvCxnSpPr>
              <p:nvPr/>
            </p:nvCxnSpPr>
            <p:spPr>
              <a:xfrm flipV="1">
                <a:off x="2561661" y="5841643"/>
                <a:ext cx="995071" cy="434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0" name="직선 화살표 연결선 219">
                <a:extLst>
                  <a:ext uri="{FF2B5EF4-FFF2-40B4-BE49-F238E27FC236}">
                    <a16:creationId xmlns:a16="http://schemas.microsoft.com/office/drawing/2014/main" id="{C86BA3E2-1C0C-F572-E0D2-C71AB096054A}"/>
                  </a:ext>
                </a:extLst>
              </p:cNvPr>
              <p:cNvCxnSpPr>
                <a:cxnSpLocks/>
                <a:stCxn id="88" idx="6"/>
                <a:endCxn id="83" idx="2"/>
              </p:cNvCxnSpPr>
              <p:nvPr/>
            </p:nvCxnSpPr>
            <p:spPr>
              <a:xfrm>
                <a:off x="2561661" y="5885077"/>
                <a:ext cx="999461" cy="12550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B7A53378-0035-371A-4830-E248C6B30E82}"/>
                    </a:ext>
                  </a:extLst>
                </p:cNvPr>
                <p:cNvSpPr txBox="1"/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228" name="TextBox 227">
                  <a:extLst>
                    <a:ext uri="{FF2B5EF4-FFF2-40B4-BE49-F238E27FC236}">
                      <a16:creationId xmlns:a16="http://schemas.microsoft.com/office/drawing/2014/main" id="{B7A53378-0035-371A-4830-E248C6B30E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76D0E168-BCAE-0799-A144-8712CB4E5935}"/>
                    </a:ext>
                  </a:extLst>
                </p:cNvPr>
                <p:cNvSpPr txBox="1"/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229" name="TextBox 228">
                  <a:extLst>
                    <a:ext uri="{FF2B5EF4-FFF2-40B4-BE49-F238E27FC236}">
                      <a16:creationId xmlns:a16="http://schemas.microsoft.com/office/drawing/2014/main" id="{76D0E168-BCAE-0799-A144-8712CB4E59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4071961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E2C2703-EE0A-AD4E-8C60-23891DD8C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740" y="1236519"/>
            <a:ext cx="8341467" cy="2697808"/>
          </a:xfrm>
        </p:spPr>
        <p:txBody>
          <a:bodyPr>
            <a:normAutofit/>
          </a:bodyPr>
          <a:lstStyle/>
          <a:p>
            <a:r>
              <a:rPr kumimoji="1" lang="en-US" altLang="ko-KR" dirty="0"/>
              <a:t>Operator learning</a:t>
            </a:r>
          </a:p>
          <a:p>
            <a:pPr lvl="1"/>
            <a:r>
              <a:rPr kumimoji="1" lang="en-US" altLang="ko-KR" dirty="0">
                <a:ea typeface="나눔바른고딕" panose="020B0603020101020101" pitchFamily="50" charset="-127"/>
              </a:rPr>
              <a:t>Learning a mapping from the parameters (e.g. external force, initial, and boundary conditions) of the PDEs to the corresponding solution.</a:t>
            </a:r>
          </a:p>
          <a:p>
            <a:pPr lvl="1"/>
            <a:r>
              <a:rPr kumimoji="1" lang="en-US" altLang="ko-KR" dirty="0">
                <a:ea typeface="나눔바른고딕" panose="020B0603020101020101" pitchFamily="50" charset="-127"/>
              </a:rPr>
              <a:t>Learning a family of PDEs from data.</a:t>
            </a:r>
          </a:p>
          <a:p>
            <a:pPr lvl="1"/>
            <a:r>
              <a:rPr kumimoji="1" lang="en-US" altLang="ko-KR" dirty="0"/>
              <a:t>Models</a:t>
            </a:r>
          </a:p>
          <a:p>
            <a:pPr lvl="2"/>
            <a:r>
              <a:rPr kumimoji="1" lang="en-US" altLang="ko-KR" dirty="0"/>
              <a:t>Deep Operator Network (</a:t>
            </a:r>
            <a:r>
              <a:rPr kumimoji="1" lang="en-US" altLang="ko-KR" dirty="0" err="1"/>
              <a:t>DeepONet</a:t>
            </a:r>
            <a:r>
              <a:rPr kumimoji="1" lang="en-US" altLang="ko-KR" dirty="0"/>
              <a:t>)</a:t>
            </a:r>
          </a:p>
          <a:p>
            <a:pPr lvl="2"/>
            <a:r>
              <a:rPr kumimoji="1" lang="en-US" altLang="ko-KR" dirty="0"/>
              <a:t>Fourier Neural Operator (FNO)</a:t>
            </a:r>
          </a:p>
          <a:p>
            <a:pPr lvl="1"/>
            <a:endParaRPr kumimoji="1" lang="en-US" altLang="ko-KR" dirty="0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617BEAD-1BF9-EB4E-4615-ADB99E4AC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8237558" cy="694054"/>
          </a:xfrm>
        </p:spPr>
        <p:txBody>
          <a:bodyPr>
            <a:noAutofit/>
          </a:bodyPr>
          <a:lstStyle/>
          <a:p>
            <a:r>
              <a:rPr lang="en" altLang="ko-KR" sz="2400" dirty="0"/>
              <a:t>Two mainstream on deep learning approach to PDEs</a:t>
            </a:r>
            <a:endParaRPr kumimoji="1" lang="ko-KR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E46D17-F697-A00A-6980-4912C2F65DDD}"/>
                  </a:ext>
                </a:extLst>
              </p:cNvPr>
              <p:cNvSpPr txBox="1"/>
              <p:nvPr/>
            </p:nvSpPr>
            <p:spPr>
              <a:xfrm>
                <a:off x="47894" y="4147029"/>
                <a:ext cx="3910444" cy="153272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kumimoji="1" lang="en-US" altLang="ko-KR" dirty="0"/>
                  <a:t>Find a map </a:t>
                </a:r>
                <a14:m>
                  <m:oMath xmlns:m="http://schemas.openxmlformats.org/officeDocument/2006/math"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𝓖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𝒈</m:t>
                    </m:r>
                    <m:d>
                      <m:dPr>
                        <m:ctrlP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↦</m:t>
                    </m:r>
                    <m:r>
                      <a:rPr lang="en-US" altLang="ko-KR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𝒖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𝒕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altLang="ko-K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ko-KR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kumimoji="1" lang="en-US" altLang="ko-KR" dirty="0"/>
                  <a:t>satisfying</a:t>
                </a:r>
                <a:endParaRPr lang="en-US" altLang="ko-KR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𝑃𝐷𝐸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altLang="ko-K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𝑥𝑥</m:t>
                              </m:r>
                            </m:sub>
                          </m:s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,…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b="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0,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d>
                        <m:dPr>
                          <m:ctrlP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ℒ</m:t>
                          </m:r>
                        </m:e>
                        <m:sub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𝐵𝐶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altLang="ko-K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ko-K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en-US" altLang="ko-KR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sub>
                      </m:sSub>
                    </m:oMath>
                  </m:oMathPara>
                </a14:m>
                <a:endParaRPr lang="en-US" altLang="ko-KR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AE46D17-F697-A00A-6980-4912C2F65D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94" y="4147029"/>
                <a:ext cx="3910444" cy="1532727"/>
              </a:xfrm>
              <a:prstGeom prst="rect">
                <a:avLst/>
              </a:prstGeom>
              <a:blipFill>
                <a:blip r:embed="rId3"/>
                <a:stretch>
                  <a:fillRect l="-1294" r="-324" b="-162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그룹 4">
            <a:extLst>
              <a:ext uri="{FF2B5EF4-FFF2-40B4-BE49-F238E27FC236}">
                <a16:creationId xmlns:a16="http://schemas.microsoft.com/office/drawing/2014/main" id="{3E31661C-34CE-78B6-D993-0F0A35C8365D}"/>
              </a:ext>
            </a:extLst>
          </p:cNvPr>
          <p:cNvGrpSpPr/>
          <p:nvPr/>
        </p:nvGrpSpPr>
        <p:grpSpPr>
          <a:xfrm>
            <a:off x="5017124" y="3649282"/>
            <a:ext cx="4071601" cy="2615537"/>
            <a:chOff x="1496714" y="3806735"/>
            <a:chExt cx="4071601" cy="2615537"/>
          </a:xfrm>
        </p:grpSpPr>
        <p:grpSp>
          <p:nvGrpSpPr>
            <p:cNvPr id="6" name="그룹 5">
              <a:extLst>
                <a:ext uri="{FF2B5EF4-FFF2-40B4-BE49-F238E27FC236}">
                  <a16:creationId xmlns:a16="http://schemas.microsoft.com/office/drawing/2014/main" id="{6E1EBEB8-4FD7-05AF-BC02-B3F65C4AA124}"/>
                </a:ext>
              </a:extLst>
            </p:cNvPr>
            <p:cNvGrpSpPr/>
            <p:nvPr/>
          </p:nvGrpSpPr>
          <p:grpSpPr>
            <a:xfrm>
              <a:off x="1496714" y="3806735"/>
              <a:ext cx="4071601" cy="2615537"/>
              <a:chOff x="1810944" y="5041459"/>
              <a:chExt cx="3773694" cy="2314651"/>
            </a:xfrm>
          </p:grpSpPr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A74613AC-2B91-C6C7-83F4-A3AD53E10F61}"/>
                  </a:ext>
                </a:extLst>
              </p:cNvPr>
              <p:cNvGrpSpPr/>
              <p:nvPr/>
            </p:nvGrpSpPr>
            <p:grpSpPr>
              <a:xfrm>
                <a:off x="1810944" y="5041459"/>
                <a:ext cx="2792373" cy="2314651"/>
                <a:chOff x="1653506" y="1138733"/>
                <a:chExt cx="3533338" cy="2928852"/>
              </a:xfrm>
            </p:grpSpPr>
            <p:grpSp>
              <p:nvGrpSpPr>
                <p:cNvPr id="17" name="그룹 16">
                  <a:extLst>
                    <a:ext uri="{FF2B5EF4-FFF2-40B4-BE49-F238E27FC236}">
                      <a16:creationId xmlns:a16="http://schemas.microsoft.com/office/drawing/2014/main" id="{39B69157-6155-C465-D003-F406EC1D1D77}"/>
                    </a:ext>
                  </a:extLst>
                </p:cNvPr>
                <p:cNvGrpSpPr/>
                <p:nvPr/>
              </p:nvGrpSpPr>
              <p:grpSpPr>
                <a:xfrm>
                  <a:off x="1653506" y="1138733"/>
                  <a:ext cx="2761227" cy="2928852"/>
                  <a:chOff x="1653506" y="1138733"/>
                  <a:chExt cx="2761227" cy="2928852"/>
                </a:xfrm>
              </p:grpSpPr>
              <p:grpSp>
                <p:nvGrpSpPr>
                  <p:cNvPr id="21" name="그룹 20">
                    <a:extLst>
                      <a:ext uri="{FF2B5EF4-FFF2-40B4-BE49-F238E27FC236}">
                        <a16:creationId xmlns:a16="http://schemas.microsoft.com/office/drawing/2014/main" id="{56F512EF-1B3C-1F47-3794-11F669B14022}"/>
                      </a:ext>
                    </a:extLst>
                  </p:cNvPr>
                  <p:cNvGrpSpPr/>
                  <p:nvPr/>
                </p:nvGrpSpPr>
                <p:grpSpPr>
                  <a:xfrm>
                    <a:off x="2056795" y="1138733"/>
                    <a:ext cx="2357938" cy="2928852"/>
                    <a:chOff x="4051248" y="2209348"/>
                    <a:chExt cx="4050042" cy="4358412"/>
                  </a:xfrm>
                </p:grpSpPr>
                <p:grpSp>
                  <p:nvGrpSpPr>
                    <p:cNvPr id="33" name="그룹 32">
                      <a:extLst>
                        <a:ext uri="{FF2B5EF4-FFF2-40B4-BE49-F238E27FC236}">
                          <a16:creationId xmlns:a16="http://schemas.microsoft.com/office/drawing/2014/main" id="{3ED2AD44-7EA2-139C-EDC7-12EAAAC6DD7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051248" y="2209350"/>
                      <a:ext cx="948449" cy="4358410"/>
                      <a:chOff x="3166993" y="2249435"/>
                      <a:chExt cx="948449" cy="4358410"/>
                    </a:xfrm>
                  </p:grpSpPr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39" name="타원 38">
                            <a:extLst>
                              <a:ext uri="{FF2B5EF4-FFF2-40B4-BE49-F238E27FC236}">
                                <a16:creationId xmlns:a16="http://schemas.microsoft.com/office/drawing/2014/main" id="{0B7B4E77-489F-2286-D1BB-21D4DADB3C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b="0" i="1" smtClean="0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39" name="타원 38">
                            <a:extLst>
                              <a:ext uri="{FF2B5EF4-FFF2-40B4-BE49-F238E27FC236}">
                                <a16:creationId xmlns:a16="http://schemas.microsoft.com/office/drawing/2014/main" id="{0B7B4E77-489F-2286-D1BB-21D4DADB3C7E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2249435"/>
                            <a:ext cx="938908" cy="810789"/>
                          </a:xfrm>
                          <a:prstGeom prst="ellipse">
                            <a:avLst/>
                          </a:prstGeom>
                          <a:blipFill>
                            <a:blip r:embed="rId4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0" name="타원 39">
                            <a:extLst>
                              <a:ext uri="{FF2B5EF4-FFF2-40B4-BE49-F238E27FC236}">
                                <a16:creationId xmlns:a16="http://schemas.microsoft.com/office/drawing/2014/main" id="{B10CC92D-1108-9347-B64F-F2C757E1EFC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0" name="타원 39">
                            <a:extLst>
                              <a:ext uri="{FF2B5EF4-FFF2-40B4-BE49-F238E27FC236}">
                                <a16:creationId xmlns:a16="http://schemas.microsoft.com/office/drawing/2014/main" id="{B10CC92D-1108-9347-B64F-F2C757E1EFC7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66993" y="3431217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5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  <mc:AlternateContent xmlns:mc="http://schemas.openxmlformats.org/markup-compatibility/2006" xmlns:a14="http://schemas.microsoft.com/office/drawing/2010/main">
                    <mc:Choice Requires="a14">
                      <p:sp>
                        <p:nvSpPr>
                          <p:cNvPr id="41" name="타원 40">
                            <a:extLst>
                              <a:ext uri="{FF2B5EF4-FFF2-40B4-BE49-F238E27FC236}">
                                <a16:creationId xmlns:a16="http://schemas.microsoft.com/office/drawing/2014/main" id="{323FFB39-D490-AAA8-9FC1-EEBD725CD97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n>
                            <a:noFill/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lIns="90000" rtlCol="0" anchor="ctr"/>
                          <a:lstStyle/>
                          <a:p>
                            <a:pPr algn="ctr"/>
                            <a14:m>
                              <m:oMathPara xmlns:m="http://schemas.openxmlformats.org/officeDocument/2006/math">
                                <m:oMathParaPr>
                                  <m:jc m:val="center"/>
                                </m:oMathParaPr>
                                <m:oMath xmlns:m="http://schemas.openxmlformats.org/officeDocument/2006/math">
                                  <m:r>
                                    <a:rPr lang="en-US" altLang="ko-KR" i="1">
                                      <a:latin typeface="Cambria Math" panose="02040503050406030204" pitchFamily="18" charset="0"/>
                                      <a:ea typeface="나눔바른고딕" panose="020B0603020101020101" pitchFamily="50" charset="-127"/>
                                    </a:rPr>
                                    <m:t>𝜎</m:t>
                                  </m:r>
                                </m:oMath>
                              </m:oMathPara>
                            </a14:m>
                            <a:endParaRPr lang="ko-KR" altLang="en-US" dirty="0">
                              <a:latin typeface="나눔바른고딕" panose="020B0603020101020101" pitchFamily="50" charset="-127"/>
                              <a:ea typeface="나눔바른고딕" panose="020B0603020101020101" pitchFamily="50" charset="-127"/>
                            </a:endParaRPr>
                          </a:p>
                        </p:txBody>
                      </p:sp>
                    </mc:Choice>
                    <mc:Fallback xmlns="">
                      <p:sp>
                        <p:nvSpPr>
                          <p:cNvPr id="41" name="타원 40">
                            <a:extLst>
                              <a:ext uri="{FF2B5EF4-FFF2-40B4-BE49-F238E27FC236}">
                                <a16:creationId xmlns:a16="http://schemas.microsoft.com/office/drawing/2014/main" id="{323FFB39-D490-AAA8-9FC1-EEBD725CD978}"/>
                              </a:ext>
                            </a:extLst>
                          </p:cNvPr>
                          <p:cNvSpPr>
                            <a:spLocks noRot="1" noChangeAspect="1" noMove="1" noResize="1" noEditPoints="1" noAdjustHandles="1" noChangeArrowheads="1" noChangeShapeType="1" noTextEdit="1"/>
                          </p:cNvSpPr>
                          <p:nvPr/>
                        </p:nvSpPr>
                        <p:spPr>
                          <a:xfrm>
                            <a:off x="3176534" y="5794403"/>
                            <a:ext cx="938908" cy="813442"/>
                          </a:xfrm>
                          <a:prstGeom prst="ellipse">
                            <a:avLst/>
                          </a:prstGeom>
                          <a:blipFill>
                            <a:blip r:embed="rId6"/>
                            <a:stretch>
                              <a:fillRect/>
                            </a:stretch>
                          </a:blipFill>
                          <a:ln>
                            <a:noFill/>
                          </a:ln>
                        </p:spPr>
                        <p:txBody>
                          <a:bodyPr/>
                          <a:lstStyle/>
                          <a:p>
                            <a:r>
                              <a:rPr lang="ko-Kore-KR" altLang="en-US">
                                <a:noFill/>
                              </a:rPr>
                              <a:t> </a:t>
                            </a:r>
                          </a:p>
                        </p:txBody>
                      </p:sp>
                    </mc:Fallback>
                  </mc:AlternateContent>
                </p:grp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4" name="타원 33">
                          <a:extLst>
                            <a:ext uri="{FF2B5EF4-FFF2-40B4-BE49-F238E27FC236}">
                              <a16:creationId xmlns:a16="http://schemas.microsoft.com/office/drawing/2014/main" id="{287F0B7F-CBED-112C-BEF9-98FAFC87ED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4" name="타원 33">
                          <a:extLst>
                            <a:ext uri="{FF2B5EF4-FFF2-40B4-BE49-F238E27FC236}">
                              <a16:creationId xmlns:a16="http://schemas.microsoft.com/office/drawing/2014/main" id="{287F0B7F-CBED-112C-BEF9-98FAFC87ED76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220934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5" name="타원 34">
                          <a:extLst>
                            <a:ext uri="{FF2B5EF4-FFF2-40B4-BE49-F238E27FC236}">
                              <a16:creationId xmlns:a16="http://schemas.microsoft.com/office/drawing/2014/main" id="{4B1832EE-C625-C0E7-4F63-4E1AF960DE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5" name="타원 34">
                          <a:extLst>
                            <a:ext uri="{FF2B5EF4-FFF2-40B4-BE49-F238E27FC236}">
                              <a16:creationId xmlns:a16="http://schemas.microsoft.com/office/drawing/2014/main" id="{4B1832EE-C625-C0E7-4F63-4E1AF960DE6F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52841" y="3309347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8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36" name="타원 35">
                          <a:extLst>
                            <a:ext uri="{FF2B5EF4-FFF2-40B4-BE49-F238E27FC236}">
                              <a16:creationId xmlns:a16="http://schemas.microsoft.com/office/drawing/2014/main" id="{FA7DCD7A-59AC-B3E1-FDF9-DBC1F6C07B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lIns="90000" rtlCol="0" anchor="ctr"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altLang="ko-KR" i="1">
                                    <a:latin typeface="Cambria Math" panose="02040503050406030204" pitchFamily="18" charset="0"/>
                                    <a:ea typeface="나눔바른고딕" panose="020B0603020101020101" pitchFamily="50" charset="-127"/>
                                  </a:rPr>
                                  <m:t>𝜎</m:t>
                                </m:r>
                              </m:oMath>
                            </m:oMathPara>
                          </a14:m>
                          <a:endParaRPr lang="ko-KR" altLang="en-US" dirty="0">
                            <a:latin typeface="나눔바른고딕" panose="020B0603020101020101" pitchFamily="50" charset="-127"/>
                            <a:ea typeface="나눔바른고딕" panose="020B0603020101020101" pitchFamily="50" charset="-127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36" name="타원 35">
                          <a:extLst>
                            <a:ext uri="{FF2B5EF4-FFF2-40B4-BE49-F238E27FC236}">
                              <a16:creationId xmlns:a16="http://schemas.microsoft.com/office/drawing/2014/main" id="{FA7DCD7A-59AC-B3E1-FDF9-DBC1F6C07B09}"/>
                            </a:ext>
                          </a:extLst>
                        </p:cNvPr>
                        <p:cNvSpPr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7162382" y="5754318"/>
                          <a:ext cx="938908" cy="813442"/>
                        </a:xfrm>
                        <a:prstGeom prst="ellipse">
                          <a:avLst/>
                        </a:prstGeom>
                        <a:blipFill>
                          <a:blip r:embed="rId9"/>
                          <a:stretch>
                            <a:fillRect/>
                          </a:stretch>
                        </a:blipFill>
                        <a:ln>
                          <a:noFill/>
                        </a:ln>
                      </p:spPr>
                      <p:txBody>
                        <a:bodyPr/>
                        <a:lstStyle/>
                        <a:p>
                          <a:r>
                            <a:rPr lang="ko-Kore-KR" alt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</p:grpSp>
              <p:grpSp>
                <p:nvGrpSpPr>
                  <p:cNvPr id="22" name="그룹 21">
                    <a:extLst>
                      <a:ext uri="{FF2B5EF4-FFF2-40B4-BE49-F238E27FC236}">
                        <a16:creationId xmlns:a16="http://schemas.microsoft.com/office/drawing/2014/main" id="{D5734460-A383-1EAD-D0C4-88E2B0430F92}"/>
                      </a:ext>
                    </a:extLst>
                  </p:cNvPr>
                  <p:cNvGrpSpPr/>
                  <p:nvPr/>
                </p:nvGrpSpPr>
                <p:grpSpPr>
                  <a:xfrm>
                    <a:off x="1653506" y="1411161"/>
                    <a:ext cx="408843" cy="2383108"/>
                    <a:chOff x="3499234" y="2534359"/>
                    <a:chExt cx="702238" cy="3546291"/>
                  </a:xfrm>
                  <a:noFill/>
                </p:grpSpPr>
                <p:cxnSp>
                  <p:nvCxnSpPr>
                    <p:cNvPr id="27" name="직선 화살표 연결선 26">
                      <a:extLst>
                        <a:ext uri="{FF2B5EF4-FFF2-40B4-BE49-F238E27FC236}">
                          <a16:creationId xmlns:a16="http://schemas.microsoft.com/office/drawing/2014/main" id="{6BE81F9F-9495-B65D-6949-56EB6D4F86C0}"/>
                        </a:ext>
                      </a:extLst>
                    </p:cNvPr>
                    <p:cNvCxnSpPr>
                      <a:cxnSpLocks/>
                      <a:stCxn id="43" idx="3"/>
                      <a:endCxn id="39" idx="2"/>
                    </p:cNvCxnSpPr>
                    <p:nvPr/>
                  </p:nvCxnSpPr>
                  <p:spPr>
                    <a:xfrm flipV="1">
                      <a:off x="3553110" y="2534359"/>
                      <a:ext cx="648358" cy="1653020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직선 화살표 연결선 27">
                      <a:extLst>
                        <a:ext uri="{FF2B5EF4-FFF2-40B4-BE49-F238E27FC236}">
                          <a16:creationId xmlns:a16="http://schemas.microsoft.com/office/drawing/2014/main" id="{C1CE1192-FDA5-CADB-88DC-ED7B6BE49158}"/>
                        </a:ext>
                      </a:extLst>
                    </p:cNvPr>
                    <p:cNvCxnSpPr>
                      <a:cxnSpLocks/>
                      <a:stCxn id="43" idx="3"/>
                      <a:endCxn id="40" idx="2"/>
                    </p:cNvCxnSpPr>
                    <p:nvPr/>
                  </p:nvCxnSpPr>
                  <p:spPr>
                    <a:xfrm flipV="1">
                      <a:off x="3553112" y="3717465"/>
                      <a:ext cx="638818" cy="469912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직선 화살표 연결선 28">
                      <a:extLst>
                        <a:ext uri="{FF2B5EF4-FFF2-40B4-BE49-F238E27FC236}">
                          <a16:creationId xmlns:a16="http://schemas.microsoft.com/office/drawing/2014/main" id="{C94233D8-CF60-D50E-21B1-411809059281}"/>
                        </a:ext>
                      </a:extLst>
                    </p:cNvPr>
                    <p:cNvCxnSpPr>
                      <a:cxnSpLocks/>
                      <a:stCxn id="43" idx="3"/>
                      <a:endCxn id="41" idx="2"/>
                    </p:cNvCxnSpPr>
                    <p:nvPr/>
                  </p:nvCxnSpPr>
                  <p:spPr>
                    <a:xfrm>
                      <a:off x="3553114" y="4187377"/>
                      <a:ext cx="648358" cy="1893273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직선 화살표 연결선 29">
                      <a:extLst>
                        <a:ext uri="{FF2B5EF4-FFF2-40B4-BE49-F238E27FC236}">
                          <a16:creationId xmlns:a16="http://schemas.microsoft.com/office/drawing/2014/main" id="{2FEB6DFB-8D53-3956-5CFD-8764CE0A268E}"/>
                        </a:ext>
                      </a:extLst>
                    </p:cNvPr>
                    <p:cNvCxnSpPr>
                      <a:cxnSpLocks/>
                      <a:endCxn id="39" idx="2"/>
                    </p:cNvCxnSpPr>
                    <p:nvPr/>
                  </p:nvCxnSpPr>
                  <p:spPr>
                    <a:xfrm flipV="1">
                      <a:off x="3499234" y="2534359"/>
                      <a:ext cx="702232" cy="1741065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3" name="그룹 22">
                    <a:extLst>
                      <a:ext uri="{FF2B5EF4-FFF2-40B4-BE49-F238E27FC236}">
                        <a16:creationId xmlns:a16="http://schemas.microsoft.com/office/drawing/2014/main" id="{AC5836D8-DE9C-B621-97F2-BE7549B8CC09}"/>
                      </a:ext>
                    </a:extLst>
                  </p:cNvPr>
                  <p:cNvGrpSpPr/>
                  <p:nvPr/>
                </p:nvGrpSpPr>
                <p:grpSpPr>
                  <a:xfrm>
                    <a:off x="2608980" y="1412049"/>
                    <a:ext cx="1259118" cy="2382219"/>
                    <a:chOff x="5140375" y="2535681"/>
                    <a:chExt cx="2162686" cy="3544969"/>
                  </a:xfrm>
                </p:grpSpPr>
                <p:cxnSp>
                  <p:nvCxnSpPr>
                    <p:cNvPr id="24" name="직선 화살표 연결선 23">
                      <a:extLst>
                        <a:ext uri="{FF2B5EF4-FFF2-40B4-BE49-F238E27FC236}">
                          <a16:creationId xmlns:a16="http://schemas.microsoft.com/office/drawing/2014/main" id="{01ADBE33-44ED-4E6E-2C44-1A3F5EEF141F}"/>
                        </a:ext>
                      </a:extLst>
                    </p:cNvPr>
                    <p:cNvCxnSpPr>
                      <a:cxnSpLocks/>
                      <a:stCxn id="41" idx="6"/>
                      <a:endCxn id="36" idx="2"/>
                    </p:cNvCxnSpPr>
                    <p:nvPr/>
                  </p:nvCxnSpPr>
                  <p:spPr>
                    <a:xfrm>
                      <a:off x="5140377" y="6080650"/>
                      <a:ext cx="2162684" cy="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직선 화살표 연결선 24">
                      <a:extLst>
                        <a:ext uri="{FF2B5EF4-FFF2-40B4-BE49-F238E27FC236}">
                          <a16:creationId xmlns:a16="http://schemas.microsoft.com/office/drawing/2014/main" id="{2675B281-619D-E8AC-D9AB-DA0094306FDA}"/>
                        </a:ext>
                      </a:extLst>
                    </p:cNvPr>
                    <p:cNvCxnSpPr>
                      <a:cxnSpLocks/>
                      <a:stCxn id="41" idx="6"/>
                      <a:endCxn id="34" idx="2"/>
                    </p:cNvCxnSpPr>
                    <p:nvPr/>
                  </p:nvCxnSpPr>
                  <p:spPr>
                    <a:xfrm flipV="1">
                      <a:off x="5140377" y="2535681"/>
                      <a:ext cx="2162684" cy="3544969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직선 화살표 연결선 25">
                      <a:extLst>
                        <a:ext uri="{FF2B5EF4-FFF2-40B4-BE49-F238E27FC236}">
                          <a16:creationId xmlns:a16="http://schemas.microsoft.com/office/drawing/2014/main" id="{602FE7B4-C79D-AAC4-7AA9-C64F764FB64F}"/>
                        </a:ext>
                      </a:extLst>
                    </p:cNvPr>
                    <p:cNvCxnSpPr>
                      <a:cxnSpLocks/>
                      <a:stCxn id="41" idx="6"/>
                      <a:endCxn id="35" idx="2"/>
                    </p:cNvCxnSpPr>
                    <p:nvPr/>
                  </p:nvCxnSpPr>
                  <p:spPr>
                    <a:xfrm flipV="1">
                      <a:off x="5140375" y="3635680"/>
                      <a:ext cx="2153141" cy="2444970"/>
                    </a:xfrm>
                    <a:prstGeom prst="straightConnector1">
                      <a:avLst/>
                    </a:prstGeom>
                    <a:ln>
                      <a:solidFill>
                        <a:schemeClr val="tx1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cxnSp>
              <p:nvCxnSpPr>
                <p:cNvPr id="18" name="직선 화살표 연결선 17">
                  <a:extLst>
                    <a:ext uri="{FF2B5EF4-FFF2-40B4-BE49-F238E27FC236}">
                      <a16:creationId xmlns:a16="http://schemas.microsoft.com/office/drawing/2014/main" id="{111A3B03-4B93-E5D6-7B9A-C3CA9B0A4DC0}"/>
                    </a:ext>
                  </a:extLst>
                </p:cNvPr>
                <p:cNvCxnSpPr>
                  <a:cxnSpLocks/>
                  <a:stCxn id="34" idx="6"/>
                  <a:endCxn id="13" idx="1"/>
                </p:cNvCxnSpPr>
                <p:nvPr/>
              </p:nvCxnSpPr>
              <p:spPr>
                <a:xfrm>
                  <a:off x="4414732" y="1412050"/>
                  <a:ext cx="772112" cy="110994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직선 화살표 연결선 18">
                  <a:extLst>
                    <a:ext uri="{FF2B5EF4-FFF2-40B4-BE49-F238E27FC236}">
                      <a16:creationId xmlns:a16="http://schemas.microsoft.com/office/drawing/2014/main" id="{97DC54F7-88BC-7176-DAF1-710B6DEF55A3}"/>
                    </a:ext>
                  </a:extLst>
                </p:cNvPr>
                <p:cNvCxnSpPr>
                  <a:cxnSpLocks/>
                  <a:stCxn id="36" idx="6"/>
                  <a:endCxn id="13" idx="1"/>
                </p:cNvCxnSpPr>
                <p:nvPr/>
              </p:nvCxnSpPr>
              <p:spPr>
                <a:xfrm flipV="1">
                  <a:off x="4414732" y="2521990"/>
                  <a:ext cx="772112" cy="127227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직선 화살표 연결선 19">
                  <a:extLst>
                    <a:ext uri="{FF2B5EF4-FFF2-40B4-BE49-F238E27FC236}">
                      <a16:creationId xmlns:a16="http://schemas.microsoft.com/office/drawing/2014/main" id="{E0735AFC-B693-4778-87A8-62F5806E3789}"/>
                    </a:ext>
                  </a:extLst>
                </p:cNvPr>
                <p:cNvCxnSpPr>
                  <a:cxnSpLocks/>
                  <a:stCxn id="35" idx="6"/>
                  <a:endCxn id="13" idx="1"/>
                </p:cNvCxnSpPr>
                <p:nvPr/>
              </p:nvCxnSpPr>
              <p:spPr>
                <a:xfrm>
                  <a:off x="4409178" y="2151249"/>
                  <a:ext cx="777666" cy="37074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0" name="직선 화살표 연결선 9">
                <a:extLst>
                  <a:ext uri="{FF2B5EF4-FFF2-40B4-BE49-F238E27FC236}">
                    <a16:creationId xmlns:a16="http://schemas.microsoft.com/office/drawing/2014/main" id="{5964BE75-AE67-B7A1-0A7B-43952A8A1678}"/>
                  </a:ext>
                </a:extLst>
              </p:cNvPr>
              <p:cNvCxnSpPr>
                <a:cxnSpLocks/>
                <a:stCxn id="39" idx="6"/>
                <a:endCxn id="34" idx="2"/>
              </p:cNvCxnSpPr>
              <p:nvPr/>
            </p:nvCxnSpPr>
            <p:spPr>
              <a:xfrm>
                <a:off x="2566051" y="5256756"/>
                <a:ext cx="995071" cy="703"/>
              </a:xfrm>
              <a:prstGeom prst="straightConnector1">
                <a:avLst/>
              </a:prstGeom>
              <a:noFill/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직선 화살표 연결선 10">
                <a:extLst>
                  <a:ext uri="{FF2B5EF4-FFF2-40B4-BE49-F238E27FC236}">
                    <a16:creationId xmlns:a16="http://schemas.microsoft.com/office/drawing/2014/main" id="{7E72412F-7E7E-4862-586C-987F1CFCC5CB}"/>
                  </a:ext>
                </a:extLst>
              </p:cNvPr>
              <p:cNvCxnSpPr>
                <a:cxnSpLocks/>
                <a:stCxn id="40" idx="6"/>
                <a:endCxn id="34" idx="2"/>
              </p:cNvCxnSpPr>
              <p:nvPr/>
            </p:nvCxnSpPr>
            <p:spPr>
              <a:xfrm flipV="1">
                <a:off x="2561661" y="5257459"/>
                <a:ext cx="999461" cy="6276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직선 화살표 연결선 11">
                <a:extLst>
                  <a:ext uri="{FF2B5EF4-FFF2-40B4-BE49-F238E27FC236}">
                    <a16:creationId xmlns:a16="http://schemas.microsoft.com/office/drawing/2014/main" id="{358D4CFA-F634-75FD-681F-97D1B7C7C68F}"/>
                  </a:ext>
                </a:extLst>
              </p:cNvPr>
              <p:cNvCxnSpPr>
                <a:cxnSpLocks/>
                <a:stCxn id="39" idx="6"/>
                <a:endCxn id="35" idx="2"/>
              </p:cNvCxnSpPr>
              <p:nvPr/>
            </p:nvCxnSpPr>
            <p:spPr>
              <a:xfrm>
                <a:off x="2566051" y="5256756"/>
                <a:ext cx="990681" cy="5848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3" name="모서리가 둥근 직사각형 12">
                    <a:extLst>
                      <a:ext uri="{FF2B5EF4-FFF2-40B4-BE49-F238E27FC236}">
                        <a16:creationId xmlns:a16="http://schemas.microsoft.com/office/drawing/2014/main" id="{0A9C6D6C-3D86-6F6E-1386-284BAF7D3C6E}"/>
                      </a:ext>
                    </a:extLst>
                  </p:cNvPr>
                  <p:cNvSpPr/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solidFill>
                    <a:schemeClr val="accent4">
                      <a:lumMod val="40000"/>
                      <a:lumOff val="60000"/>
                    </a:schemeClr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</m:ctrlPr>
                            </m:sSupPr>
                            <m:e>
                              <m: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나눔바른고딕" panose="020B0603020101020101" pitchFamily="50" charset="-127"/>
                                </a:rPr>
                                <m:t>𝑛𝑛</m:t>
                              </m:r>
                            </m:sup>
                          </m:sSup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(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𝑡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,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𝑥</m:t>
                          </m:r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나눔바른고딕" panose="020B0603020101020101" pitchFamily="50" charset="-127"/>
                            </a:rPr>
                            <m:t>)</m:t>
                          </m:r>
                        </m:oMath>
                      </m:oMathPara>
                    </a14:m>
                    <a:endParaRPr lang="ko-KR" altLang="en-US" dirty="0">
                      <a:solidFill>
                        <a:schemeClr val="tx1"/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13" name="모서리가 둥근 직사각형 12">
                    <a:extLst>
                      <a:ext uri="{FF2B5EF4-FFF2-40B4-BE49-F238E27FC236}">
                        <a16:creationId xmlns:a16="http://schemas.microsoft.com/office/drawing/2014/main" id="{0A9C6D6C-3D86-6F6E-1386-284BAF7D3C6E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3317" y="5811360"/>
                    <a:ext cx="981321" cy="646554"/>
                  </a:xfrm>
                  <a:prstGeom prst="round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  <a:ln w="3175">
                    <a:solidFill>
                      <a:schemeClr val="tx1"/>
                    </a:solidFill>
                  </a:ln>
                </p:spPr>
                <p:txBody>
                  <a:bodyPr/>
                  <a:lstStyle/>
                  <a:p>
                    <a:r>
                      <a:rPr lang="ko-Kore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4" name="직선 화살표 연결선 13">
                <a:extLst>
                  <a:ext uri="{FF2B5EF4-FFF2-40B4-BE49-F238E27FC236}">
                    <a16:creationId xmlns:a16="http://schemas.microsoft.com/office/drawing/2014/main" id="{0EBC227C-B5AF-E72C-C20B-78F6A33BCA68}"/>
                  </a:ext>
                </a:extLst>
              </p:cNvPr>
              <p:cNvCxnSpPr>
                <a:cxnSpLocks/>
                <a:stCxn id="39" idx="6"/>
                <a:endCxn id="36" idx="2"/>
              </p:cNvCxnSpPr>
              <p:nvPr/>
            </p:nvCxnSpPr>
            <p:spPr>
              <a:xfrm>
                <a:off x="2566051" y="5256756"/>
                <a:ext cx="995071" cy="18833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직선 화살표 연결선 14">
                <a:extLst>
                  <a:ext uri="{FF2B5EF4-FFF2-40B4-BE49-F238E27FC236}">
                    <a16:creationId xmlns:a16="http://schemas.microsoft.com/office/drawing/2014/main" id="{C742E42F-9A2F-68C9-9BDF-E9C2721523B6}"/>
                  </a:ext>
                </a:extLst>
              </p:cNvPr>
              <p:cNvCxnSpPr>
                <a:cxnSpLocks/>
                <a:stCxn id="40" idx="6"/>
                <a:endCxn id="35" idx="2"/>
              </p:cNvCxnSpPr>
              <p:nvPr/>
            </p:nvCxnSpPr>
            <p:spPr>
              <a:xfrm flipV="1">
                <a:off x="2561661" y="5841643"/>
                <a:ext cx="995071" cy="4343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7CA5C2F8-B638-3CC8-5CB3-DC7EDA384939}"/>
                  </a:ext>
                </a:extLst>
              </p:cNvPr>
              <p:cNvCxnSpPr>
                <a:cxnSpLocks/>
                <a:stCxn id="40" idx="6"/>
                <a:endCxn id="36" idx="2"/>
              </p:cNvCxnSpPr>
              <p:nvPr/>
            </p:nvCxnSpPr>
            <p:spPr>
              <a:xfrm>
                <a:off x="2561661" y="5885077"/>
                <a:ext cx="999461" cy="125503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D1E9B5C-600B-FA12-D755-9C0EE8FBB851}"/>
                    </a:ext>
                  </a:extLst>
                </p:cNvPr>
                <p:cNvSpPr txBox="1"/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D1E9B5C-600B-FA12-D755-9C0EE8FBB85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5948" y="5109196"/>
                  <a:ext cx="738664" cy="646331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817F0C2-1E79-4541-304A-D4F7DBA07C28}"/>
                    </a:ext>
                  </a:extLst>
                </p:cNvPr>
                <p:cNvSpPr txBox="1"/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noFill/>
              </p:spPr>
              <p:txBody>
                <a:bodyPr vert="eaVert"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36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…</m:t>
                        </m:r>
                      </m:oMath>
                    </m:oMathPara>
                  </a14:m>
                  <a:endParaRPr lang="ko-Kore-KR" altLang="en-US" sz="3600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817F0C2-1E79-4541-304A-D4F7DBA07C2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72204" y="5084152"/>
                  <a:ext cx="738664" cy="646331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ore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모서리가 둥근 직사각형 42">
                <a:extLst>
                  <a:ext uri="{FF2B5EF4-FFF2-40B4-BE49-F238E27FC236}">
                    <a16:creationId xmlns:a16="http://schemas.microsoft.com/office/drawing/2014/main" id="{D6D8183C-59DE-4333-056B-269BAF1EE898}"/>
                  </a:ext>
                </a:extLst>
              </p:cNvPr>
              <p:cNvSpPr/>
              <p:nvPr/>
            </p:nvSpPr>
            <p:spPr>
              <a:xfrm>
                <a:off x="3985083" y="4519263"/>
                <a:ext cx="1058790" cy="730601"/>
              </a:xfrm>
              <a:prstGeom prst="round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𝑔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(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𝑥</m:t>
                      </m:r>
                      <m:r>
                        <a:rPr lang="en-US" altLang="ko-KR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나눔바른고딕" panose="020B0603020101020101" pitchFamily="50" charset="-127"/>
                        </a:rPr>
                        <m:t>)</m:t>
                      </m:r>
                    </m:oMath>
                  </m:oMathPara>
                </a14:m>
                <a:endParaRPr lang="ko-KR" altLang="en-US" dirty="0">
                  <a:solidFill>
                    <a:schemeClr val="tx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mc:Choice>
        <mc:Fallback xmlns="">
          <p:sp>
            <p:nvSpPr>
              <p:cNvPr id="43" name="모서리가 둥근 직사각형 42">
                <a:extLst>
                  <a:ext uri="{FF2B5EF4-FFF2-40B4-BE49-F238E27FC236}">
                    <a16:creationId xmlns:a16="http://schemas.microsoft.com/office/drawing/2014/main" id="{D6D8183C-59DE-4333-056B-269BAF1EE8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5083" y="4519263"/>
                <a:ext cx="1058790" cy="730601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 w="31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직사각형 44">
            <a:extLst>
              <a:ext uri="{FF2B5EF4-FFF2-40B4-BE49-F238E27FC236}">
                <a16:creationId xmlns:a16="http://schemas.microsoft.com/office/drawing/2014/main" id="{32CC24F4-50E1-E9E7-A350-EA8EE0AD6123}"/>
              </a:ext>
            </a:extLst>
          </p:cNvPr>
          <p:cNvSpPr/>
          <p:nvPr/>
        </p:nvSpPr>
        <p:spPr>
          <a:xfrm>
            <a:off x="5353705" y="3649281"/>
            <a:ext cx="2270278" cy="2615537"/>
          </a:xfrm>
          <a:prstGeom prst="rect">
            <a:avLst/>
          </a:prstGeom>
          <a:solidFill>
            <a:srgbClr val="9DC3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ko-Kore-KR" sz="2400" dirty="0"/>
              <a:t>Neural Network</a:t>
            </a:r>
          </a:p>
          <a:p>
            <a:pPr algn="ctr"/>
            <a:r>
              <a:rPr kumimoji="1" lang="en-US" altLang="ko-Kore-KR" dirty="0"/>
              <a:t>(function to function mapping)</a:t>
            </a:r>
            <a:endParaRPr kumimoji="1" lang="ko-Kore-KR" altLang="en-US" dirty="0"/>
          </a:p>
        </p:txBody>
      </p:sp>
    </p:spTree>
    <p:extLst>
      <p:ext uri="{BB962C8B-B14F-4D97-AF65-F5344CB8AC3E}">
        <p14:creationId xmlns:p14="http://schemas.microsoft.com/office/powerpoint/2010/main" val="4172787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1527ECD-25FC-5D4B-9DFC-2589A0997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7257" y="3004458"/>
            <a:ext cx="4049485" cy="84908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ko-Kore-KR" sz="4000" dirty="0"/>
              <a:t>Part 1. PDE solver</a:t>
            </a:r>
          </a:p>
        </p:txBody>
      </p:sp>
    </p:spTree>
    <p:extLst>
      <p:ext uri="{BB962C8B-B14F-4D97-AF65-F5344CB8AC3E}">
        <p14:creationId xmlns:p14="http://schemas.microsoft.com/office/powerpoint/2010/main" val="1743954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800" dirty="0"/>
              <a:t>Physics-informed neural network (PINN)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A64570E-8F92-E445-A46B-E07879FC8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942" y="2119745"/>
            <a:ext cx="8817146" cy="405721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ko-KR" sz="1400" dirty="0"/>
              <a:t>“Here we revisit them </a:t>
            </a:r>
            <a:r>
              <a:rPr lang="en-US" altLang="ko-KR" sz="1400" dirty="0">
                <a:solidFill>
                  <a:srgbClr val="FF0000"/>
                </a:solidFill>
              </a:rPr>
              <a:t>using modern computational tools</a:t>
            </a:r>
            <a:r>
              <a:rPr lang="en-US" altLang="ko-KR" sz="1400" dirty="0"/>
              <a:t>, and apply them to </a:t>
            </a:r>
            <a:r>
              <a:rPr lang="en-US" altLang="ko-KR" sz="1400" dirty="0">
                <a:solidFill>
                  <a:srgbClr val="FF0000"/>
                </a:solidFill>
              </a:rPr>
              <a:t>more challenging dynamic problems </a:t>
            </a:r>
            <a:r>
              <a:rPr lang="en-US" altLang="ko-KR" sz="1400" dirty="0"/>
              <a:t>described by time-dependent nonlinear partial differential equations.”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DB100129-54BB-B121-5E8F-71566F0A86E6}"/>
              </a:ext>
            </a:extLst>
          </p:cNvPr>
          <p:cNvSpPr/>
          <p:nvPr/>
        </p:nvSpPr>
        <p:spPr>
          <a:xfrm>
            <a:off x="628650" y="1108262"/>
            <a:ext cx="788670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1300" dirty="0" err="1"/>
              <a:t>Raissi</a:t>
            </a:r>
            <a:r>
              <a:rPr lang="en-US" altLang="ko-Kore-KR" sz="1300" dirty="0"/>
              <a:t>, M., </a:t>
            </a:r>
            <a:r>
              <a:rPr lang="en-US" altLang="ko-Kore-KR" sz="1300" dirty="0" err="1"/>
              <a:t>Perdikaris</a:t>
            </a:r>
            <a:r>
              <a:rPr lang="en-US" altLang="ko-Kore-KR" sz="1300" dirty="0"/>
              <a:t>, P., &amp; </a:t>
            </a:r>
            <a:r>
              <a:rPr lang="en-US" altLang="ko-Kore-KR" sz="1300" dirty="0" err="1"/>
              <a:t>Karniadakis</a:t>
            </a:r>
            <a:r>
              <a:rPr lang="en-US" altLang="ko-Kore-KR" sz="1300" dirty="0"/>
              <a:t>, G. E. (2019). Physics-informed neural networks: A deep learning framework for solving forward and inverse problems involving nonlinear partial differential equations. </a:t>
            </a:r>
            <a:r>
              <a:rPr lang="en-US" altLang="ko-Kore-KR" sz="1300" i="1" dirty="0"/>
              <a:t>Journal of Computational physics</a:t>
            </a:r>
            <a:r>
              <a:rPr lang="en-US" altLang="ko-Kore-KR" sz="1300" dirty="0"/>
              <a:t>, </a:t>
            </a:r>
            <a:r>
              <a:rPr lang="en-US" altLang="ko-Kore-KR" sz="1300" i="1" dirty="0"/>
              <a:t>378</a:t>
            </a:r>
            <a:r>
              <a:rPr lang="en-US" altLang="ko-Kore-KR" sz="1300" dirty="0"/>
              <a:t>, 686-707.</a:t>
            </a:r>
            <a:endParaRPr lang="ko-Kore-KR" altLang="en-US" sz="1300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F7FE035-8E54-F128-063F-9A6A5DB7CA37}"/>
              </a:ext>
            </a:extLst>
          </p:cNvPr>
          <p:cNvSpPr/>
          <p:nvPr/>
        </p:nvSpPr>
        <p:spPr>
          <a:xfrm>
            <a:off x="4278987" y="1792283"/>
            <a:ext cx="46699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ore-KR" altLang="en-US" sz="1400" dirty="0">
                <a:solidFill>
                  <a:srgbClr val="FF0000"/>
                </a:solidFill>
              </a:rPr>
              <a:t>Automatic differentiation and the back-propagation algorithm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5BAE966B-E52E-559A-B362-B14BDD04B3A6}"/>
              </a:ext>
            </a:extLst>
          </p:cNvPr>
          <p:cNvSpPr/>
          <p:nvPr/>
        </p:nvSpPr>
        <p:spPr>
          <a:xfrm>
            <a:off x="168912" y="2683086"/>
            <a:ext cx="2494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ore-KR" dirty="0">
                <a:solidFill>
                  <a:srgbClr val="53626C"/>
                </a:solidFill>
                <a:latin typeface="Ubuntu" panose="020F0502020204030204" pitchFamily="34" charset="0"/>
              </a:rPr>
              <a:t>[Schematic of a PINN ]</a:t>
            </a:r>
            <a:endParaRPr lang="ko-Kore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890285E0-9704-67B7-906A-D4973D572C43}"/>
              </a:ext>
            </a:extLst>
          </p:cNvPr>
          <p:cNvSpPr/>
          <p:nvPr/>
        </p:nvSpPr>
        <p:spPr>
          <a:xfrm>
            <a:off x="1247489" y="6635254"/>
            <a:ext cx="789651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900" dirty="0">
                <a:solidFill>
                  <a:srgbClr val="222222"/>
                </a:solidFill>
                <a:latin typeface="Arial" panose="020B0604020202020204" pitchFamily="34" charset="0"/>
              </a:rPr>
              <a:t>Lu, L., Meng, X., Mao, Z., &amp; </a:t>
            </a:r>
            <a:r>
              <a:rPr lang="en-US" altLang="ko-Kore-KR" sz="900" dirty="0" err="1">
                <a:solidFill>
                  <a:srgbClr val="222222"/>
                </a:solidFill>
                <a:latin typeface="Arial" panose="020B0604020202020204" pitchFamily="34" charset="0"/>
              </a:rPr>
              <a:t>Karniadakis</a:t>
            </a:r>
            <a:r>
              <a:rPr lang="en-US" altLang="ko-Kore-KR" sz="900" dirty="0">
                <a:solidFill>
                  <a:srgbClr val="222222"/>
                </a:solidFill>
                <a:latin typeface="Arial" panose="020B0604020202020204" pitchFamily="34" charset="0"/>
              </a:rPr>
              <a:t>, G. E. (2021). </a:t>
            </a:r>
            <a:r>
              <a:rPr lang="en-US" altLang="ko-Kore-KR" sz="900" dirty="0" err="1">
                <a:solidFill>
                  <a:srgbClr val="222222"/>
                </a:solidFill>
                <a:latin typeface="Arial" panose="020B0604020202020204" pitchFamily="34" charset="0"/>
              </a:rPr>
              <a:t>DeepXDE</a:t>
            </a:r>
            <a:r>
              <a:rPr lang="en-US" altLang="ko-Kore-KR" sz="900" dirty="0">
                <a:solidFill>
                  <a:srgbClr val="222222"/>
                </a:solidFill>
                <a:latin typeface="Arial" panose="020B0604020202020204" pitchFamily="34" charset="0"/>
              </a:rPr>
              <a:t>: A deep learning library for solving differential equations. </a:t>
            </a:r>
            <a:r>
              <a:rPr lang="en-US" altLang="ko-Kore-KR" sz="900" i="1" dirty="0">
                <a:solidFill>
                  <a:srgbClr val="222222"/>
                </a:solidFill>
                <a:latin typeface="Arial" panose="020B0604020202020204" pitchFamily="34" charset="0"/>
              </a:rPr>
              <a:t>SIAM Review</a:t>
            </a:r>
            <a:r>
              <a:rPr lang="en-US" altLang="ko-Kore-KR" sz="900" dirty="0">
                <a:solidFill>
                  <a:srgbClr val="222222"/>
                </a:solidFill>
                <a:latin typeface="Arial" panose="020B0604020202020204" pitchFamily="34" charset="0"/>
              </a:rPr>
              <a:t>, </a:t>
            </a:r>
            <a:r>
              <a:rPr lang="en-US" altLang="ko-Kore-KR" sz="900" i="1" dirty="0">
                <a:solidFill>
                  <a:srgbClr val="222222"/>
                </a:solidFill>
                <a:latin typeface="Arial" panose="020B0604020202020204" pitchFamily="34" charset="0"/>
              </a:rPr>
              <a:t>63</a:t>
            </a:r>
            <a:r>
              <a:rPr lang="en-US" altLang="ko-Kore-KR" sz="900" dirty="0">
                <a:solidFill>
                  <a:srgbClr val="222222"/>
                </a:solidFill>
                <a:latin typeface="Arial" panose="020B0604020202020204" pitchFamily="34" charset="0"/>
              </a:rPr>
              <a:t>(1), 208-228.</a:t>
            </a:r>
            <a:endParaRPr lang="ko-Kore-KR" altLang="en-US" sz="900" dirty="0"/>
          </a:p>
        </p:txBody>
      </p:sp>
      <p:cxnSp>
        <p:nvCxnSpPr>
          <p:cNvPr id="5" name="구부러진 연결선[U] 4">
            <a:extLst>
              <a:ext uri="{FF2B5EF4-FFF2-40B4-BE49-F238E27FC236}">
                <a16:creationId xmlns:a16="http://schemas.microsoft.com/office/drawing/2014/main" id="{C23AFD65-F2F2-CBE1-6854-D06D23616A8B}"/>
              </a:ext>
            </a:extLst>
          </p:cNvPr>
          <p:cNvCxnSpPr>
            <a:cxnSpLocks/>
          </p:cNvCxnSpPr>
          <p:nvPr/>
        </p:nvCxnSpPr>
        <p:spPr>
          <a:xfrm rot="10800000" flipV="1">
            <a:off x="3901441" y="1959429"/>
            <a:ext cx="496388" cy="245404"/>
          </a:xfrm>
          <a:prstGeom prst="curvedConnector3">
            <a:avLst>
              <a:gd name="adj1" fmla="val 102632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그림 3">
            <a:extLst>
              <a:ext uri="{FF2B5EF4-FFF2-40B4-BE49-F238E27FC236}">
                <a16:creationId xmlns:a16="http://schemas.microsoft.com/office/drawing/2014/main" id="{329EEB09-5EE9-CA05-D235-07E0E67503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77" y="3052418"/>
            <a:ext cx="4680704" cy="353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86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7B0A75E-243E-A44F-A6A7-2ABC83430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ko-KR" sz="2000" dirty="0"/>
              <a:t>Physics-informed neural network (PINN) – Forward problem</a:t>
            </a:r>
            <a:endParaRPr kumimoji="1" lang="ko-KR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/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Eq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b="0" i="1" smtClean="0">
                            <a:latin typeface="Cambria Math" panose="02040503050406030204" pitchFamily="18" charset="0"/>
                          </a:rPr>
                          <m:t>0.01/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d>
                    <m:sSub>
                      <m:sSub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𝑥𝑥</m:t>
                        </m:r>
                      </m:sub>
                    </m:sSub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IC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0,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=−</m:t>
                    </m:r>
                    <m:func>
                      <m:func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ko-Kore-KR" sz="200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altLang="ko-Kore-KR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func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  <a:p>
                <a:r>
                  <a:rPr lang="en-US" altLang="ko-Kore-KR" sz="2000" dirty="0">
                    <a:latin typeface="Ubuntu" panose="020F0502020204030204" pitchFamily="34" charset="0"/>
                  </a:rPr>
                  <a:t>BC : </a:t>
                </a:r>
                <a14:m>
                  <m:oMath xmlns:m="http://schemas.openxmlformats.org/officeDocument/2006/math"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,−1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US" altLang="ko-Kore-K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ore-KR" sz="2000" i="1">
                            <a:latin typeface="Cambria Math" panose="02040503050406030204" pitchFamily="18" charset="0"/>
                          </a:rPr>
                          <m:t>,1</m:t>
                        </m:r>
                      </m:e>
                    </m:d>
                    <m:r>
                      <a:rPr lang="en-US" altLang="ko-Kore-KR" sz="20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altLang="ko-Kore-KR" sz="2000" dirty="0">
                  <a:latin typeface="Ubuntu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직사각형 7">
                <a:extLst>
                  <a:ext uri="{FF2B5EF4-FFF2-40B4-BE49-F238E27FC236}">
                    <a16:creationId xmlns:a16="http://schemas.microsoft.com/office/drawing/2014/main" id="{575B621B-AA40-4625-F200-3E8326994F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6266" y="1117237"/>
                <a:ext cx="4244391" cy="1015663"/>
              </a:xfrm>
              <a:prstGeom prst="rect">
                <a:avLst/>
              </a:prstGeom>
              <a:blipFill>
                <a:blip r:embed="rId3"/>
                <a:stretch>
                  <a:fillRect l="-1493" t="-2469" b="-9877"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직사각형 9">
            <a:extLst>
              <a:ext uri="{FF2B5EF4-FFF2-40B4-BE49-F238E27FC236}">
                <a16:creationId xmlns:a16="http://schemas.microsoft.com/office/drawing/2014/main" id="{B71E89AD-B50B-DACD-346B-DE061B2ADBFB}"/>
              </a:ext>
            </a:extLst>
          </p:cNvPr>
          <p:cNvSpPr/>
          <p:nvPr/>
        </p:nvSpPr>
        <p:spPr>
          <a:xfrm>
            <a:off x="0" y="650887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ore-KR" sz="900" dirty="0" err="1"/>
              <a:t>Raissi</a:t>
            </a:r>
            <a:r>
              <a:rPr lang="en-US" altLang="ko-Kore-KR" sz="900" dirty="0"/>
              <a:t>, M., </a:t>
            </a:r>
            <a:r>
              <a:rPr lang="en-US" altLang="ko-Kore-KR" sz="900" dirty="0" err="1"/>
              <a:t>Perdikaris</a:t>
            </a:r>
            <a:r>
              <a:rPr lang="en-US" altLang="ko-Kore-KR" sz="900" dirty="0"/>
              <a:t>, P., &amp; </a:t>
            </a:r>
            <a:r>
              <a:rPr lang="en-US" altLang="ko-Kore-KR" sz="900" dirty="0" err="1"/>
              <a:t>Karniadakis</a:t>
            </a:r>
            <a:r>
              <a:rPr lang="en-US" altLang="ko-Kore-KR" sz="900" dirty="0"/>
              <a:t>, G. E. (2019). Physics-informed neural networks: A deep learning framework for solving forward and inverse problems involving nonlinear partial differential equations. </a:t>
            </a:r>
            <a:r>
              <a:rPr lang="en-US" altLang="ko-Kore-KR" sz="900" i="1" dirty="0"/>
              <a:t>Journal of Computational physics</a:t>
            </a:r>
            <a:r>
              <a:rPr lang="en-US" altLang="ko-Kore-KR" sz="900" dirty="0"/>
              <a:t>, </a:t>
            </a:r>
            <a:r>
              <a:rPr lang="en-US" altLang="ko-Kore-KR" sz="900" i="1" dirty="0"/>
              <a:t>378</a:t>
            </a:r>
            <a:r>
              <a:rPr lang="en-US" altLang="ko-Kore-KR" sz="900" dirty="0"/>
              <a:t>, 686-707.</a:t>
            </a:r>
            <a:endParaRPr lang="ko-Kore-KR" altLang="en-US" sz="9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5A77616D-F669-A77C-34A1-EFA86BECBE1E}"/>
              </a:ext>
            </a:extLst>
          </p:cNvPr>
          <p:cNvSpPr/>
          <p:nvPr/>
        </p:nvSpPr>
        <p:spPr>
          <a:xfrm>
            <a:off x="13814" y="1104698"/>
            <a:ext cx="26324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ore-KR" dirty="0">
                <a:latin typeface="Ubuntu" panose="020F0502020204030204" pitchFamily="34" charset="0"/>
              </a:rPr>
              <a:t>(e.g.) Burgers’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/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ko-Kore-KR" sz="2000" i="1" smtClean="0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−1,1</m:t>
                          </m:r>
                        </m:e>
                      </m:d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ore-KR" sz="2000" i="1">
                          <a:latin typeface="Cambria Math" panose="02040503050406030204" pitchFamily="18" charset="0"/>
                        </a:rPr>
                        <m:t>∈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ore-K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ore-KR" sz="2000" i="1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ko-Kore-KR" altLang="en-US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4843246-688D-E534-1104-617852585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951" y="1447616"/>
                <a:ext cx="2389414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ore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85330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2">
      <a:majorFont>
        <a:latin typeface="Calibri Light"/>
        <a:ea typeface="나눔고딕 ExtraBold"/>
        <a:cs typeface=""/>
      </a:majorFont>
      <a:minorFont>
        <a:latin typeface="Calibri"/>
        <a:ea typeface="나눔바른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B446FE1E117BC24DBD5E885CAC76C508" ma:contentTypeVersion="11" ma:contentTypeDescription="새 문서를 만듭니다." ma:contentTypeScope="" ma:versionID="a50ccd115f6e5cd2cbe41b78700df17b">
  <xsd:schema xmlns:xsd="http://www.w3.org/2001/XMLSchema" xmlns:xs="http://www.w3.org/2001/XMLSchema" xmlns:p="http://schemas.microsoft.com/office/2006/metadata/properties" xmlns:ns3="d6bb18e3-9be9-48db-b2c4-549c389ad3ba" xmlns:ns4="b802e295-93e7-4221-84a2-0c301e03bf3a" targetNamespace="http://schemas.microsoft.com/office/2006/metadata/properties" ma:root="true" ma:fieldsID="fde60a0fc56431348351435012a11bc5" ns3:_="" ns4:_="">
    <xsd:import namespace="d6bb18e3-9be9-48db-b2c4-549c389ad3ba"/>
    <xsd:import namespace="b802e295-93e7-4221-84a2-0c301e03bf3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EventHashCode" minOccurs="0"/>
                <xsd:element ref="ns4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bb18e3-9be9-48db-b2c4-549c389ad3b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공유 대상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세부 정보 공유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힌트 해시 공유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02e295-93e7-4221-84a2-0c301e03bf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3E6DBE2-D3AB-4464-B977-12863B96D5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bb18e3-9be9-48db-b2c4-549c389ad3ba"/>
    <ds:schemaRef ds:uri="b802e295-93e7-4221-84a2-0c301e03bf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A6658F7-77DA-4754-8F90-0A6A189E52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38518AC-5B53-4CB6-8A15-454589A74CB5}">
  <ds:schemaRefs>
    <ds:schemaRef ds:uri="http://www.w3.org/XML/1998/namespace"/>
    <ds:schemaRef ds:uri="d6bb18e3-9be9-48db-b2c4-549c389ad3ba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b802e295-93e7-4221-84a2-0c301e03bf3a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Text-Summarization</Template>
  <TotalTime>112187</TotalTime>
  <Words>3332</Words>
  <Application>Microsoft Macintosh PowerPoint</Application>
  <PresentationFormat>화면 슬라이드 쇼(4:3)</PresentationFormat>
  <Paragraphs>328</Paragraphs>
  <Slides>25</Slides>
  <Notes>25</Notes>
  <HiddenSlides>0</HiddenSlides>
  <MMClips>1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5" baseType="lpstr">
      <vt:lpstr>Noto Sans KR</vt:lpstr>
      <vt:lpstr>Calibri</vt:lpstr>
      <vt:lpstr>Ubuntu</vt:lpstr>
      <vt:lpstr>Cambria Math</vt:lpstr>
      <vt:lpstr>나눔고딕 ExtraBold</vt:lpstr>
      <vt:lpstr>Arial</vt:lpstr>
      <vt:lpstr>나눔바른고딕</vt:lpstr>
      <vt:lpstr>맑은 고딕</vt:lpstr>
      <vt:lpstr>나눔스퀘어라운드 Regular</vt:lpstr>
      <vt:lpstr>Office 테마</vt:lpstr>
      <vt:lpstr>Two Approaches using Deep Learning to solve Partial Differential Equation</vt:lpstr>
      <vt:lpstr>Index</vt:lpstr>
      <vt:lpstr>Partial differential equation (PDE)</vt:lpstr>
      <vt:lpstr>Deep Neural Network and Deep Learning</vt:lpstr>
      <vt:lpstr>Two mainstream on deep learning approach to PDEs</vt:lpstr>
      <vt:lpstr>Two mainstream on deep learning approach to PDEs</vt:lpstr>
      <vt:lpstr>PowerPoint 프레젠테이션</vt:lpstr>
      <vt:lpstr>Physics-informed neural network (PINN)</vt:lpstr>
      <vt:lpstr>Physics-informed neural network (PINN) – Forward problem</vt:lpstr>
      <vt:lpstr>Physics-informed neural network (PINN) – Forward problem</vt:lpstr>
      <vt:lpstr>Physics-informed neural network (PINN) – Forward problem</vt:lpstr>
      <vt:lpstr>My interest [1]</vt:lpstr>
      <vt:lpstr>My interest [1]</vt:lpstr>
      <vt:lpstr>My interest [1]</vt:lpstr>
      <vt:lpstr>My interest [1]</vt:lpstr>
      <vt:lpstr>My interest [1]</vt:lpstr>
      <vt:lpstr>PowerPoint 프레젠테이션</vt:lpstr>
      <vt:lpstr>PowerPoint 프레젠테이션</vt:lpstr>
      <vt:lpstr>Data-driven operator learning</vt:lpstr>
      <vt:lpstr>Data-driven operator learning</vt:lpstr>
      <vt:lpstr>My interest [2]</vt:lpstr>
      <vt:lpstr>My interest [2]</vt:lpstr>
      <vt:lpstr>Conclusion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Mixture of Experts</dc:title>
  <dc:creator>신진영</dc:creator>
  <cp:lastModifiedBy>이재용(수학과)</cp:lastModifiedBy>
  <cp:revision>308</cp:revision>
  <cp:lastPrinted>2019-05-02T01:10:33Z</cp:lastPrinted>
  <dcterms:created xsi:type="dcterms:W3CDTF">2018-11-12T20:02:34Z</dcterms:created>
  <dcterms:modified xsi:type="dcterms:W3CDTF">2022-11-01T03:04:42Z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0x010100B446FE1E117BC24DBD5E885CAC76C508</vt:lpwstr>
  </property>
</Properties>
</file>