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6" r:id="rId1"/>
  </p:sldMasterIdLst>
  <p:notesMasterIdLst>
    <p:notesMasterId r:id="rId30"/>
  </p:notesMasterIdLst>
  <p:handoutMasterIdLst>
    <p:handoutMasterId r:id="rId31"/>
  </p:handoutMasterIdLst>
  <p:sldIdLst>
    <p:sldId id="804" r:id="rId2"/>
    <p:sldId id="831" r:id="rId3"/>
    <p:sldId id="834" r:id="rId4"/>
    <p:sldId id="872" r:id="rId5"/>
    <p:sldId id="815" r:id="rId6"/>
    <p:sldId id="816" r:id="rId7"/>
    <p:sldId id="817" r:id="rId8"/>
    <p:sldId id="818" r:id="rId9"/>
    <p:sldId id="820" r:id="rId10"/>
    <p:sldId id="875" r:id="rId11"/>
    <p:sldId id="877" r:id="rId12"/>
    <p:sldId id="880" r:id="rId13"/>
    <p:sldId id="889" r:id="rId14"/>
    <p:sldId id="890" r:id="rId15"/>
    <p:sldId id="881" r:id="rId16"/>
    <p:sldId id="784" r:id="rId17"/>
    <p:sldId id="805" r:id="rId18"/>
    <p:sldId id="874" r:id="rId19"/>
    <p:sldId id="888" r:id="rId20"/>
    <p:sldId id="860" r:id="rId21"/>
    <p:sldId id="835" r:id="rId22"/>
    <p:sldId id="879" r:id="rId23"/>
    <p:sldId id="851" r:id="rId24"/>
    <p:sldId id="859" r:id="rId25"/>
    <p:sldId id="883" r:id="rId26"/>
    <p:sldId id="891" r:id="rId27"/>
    <p:sldId id="848" r:id="rId28"/>
    <p:sldId id="811" r:id="rId29"/>
  </p:sldIdLst>
  <p:sldSz cx="9144000" cy="6858000" type="letter"/>
  <p:notesSz cx="6934200" cy="9232900"/>
  <p:custDataLst>
    <p:tags r:id="rId32"/>
  </p:custDataLst>
  <p:kinsoku lang="ko-KR" invalStChars="、。，．・：；？！゛゜ヽヾゝゞ々ー’”）〕］｝〉》」』】°‰′″℃￠％ぁぃぅぇぉっゃゅょゎァィゥェォッャュョヮヵヶ!%),.:;?]}｡｣､･ｧｨｩｪｫｬｭｮｯｰﾞﾟ" invalEndChars="‘“（〔［｛〈《「『【￥＄$([\{｢￡"/>
  <p:defaultTextStyle>
    <a:defPPr>
      <a:defRPr lang="en-US"/>
    </a:defPPr>
    <a:lvl1pPr algn="l" rtl="0" eaLnBrk="0" fontAlgn="base" hangingPunct="0">
      <a:spcBef>
        <a:spcPct val="0"/>
      </a:spcBef>
      <a:spcAft>
        <a:spcPct val="0"/>
      </a:spcAft>
      <a:defRPr sz="3200" kern="1200">
        <a:solidFill>
          <a:schemeClr val="tx1"/>
        </a:solidFill>
        <a:latin typeface="Times New Roman" panose="02020603050405020304" pitchFamily="18" charset="0"/>
        <a:ea typeface="+mn-ea"/>
        <a:cs typeface="Arial" panose="020B0604020202020204" pitchFamily="34" charset="0"/>
      </a:defRPr>
    </a:lvl1pPr>
    <a:lvl2pPr marL="457200" algn="l" rtl="0" eaLnBrk="0" fontAlgn="base" hangingPunct="0">
      <a:spcBef>
        <a:spcPct val="0"/>
      </a:spcBef>
      <a:spcAft>
        <a:spcPct val="0"/>
      </a:spcAft>
      <a:defRPr sz="3200" kern="1200">
        <a:solidFill>
          <a:schemeClr val="tx1"/>
        </a:solidFill>
        <a:latin typeface="Times New Roman" panose="02020603050405020304" pitchFamily="18" charset="0"/>
        <a:ea typeface="+mn-ea"/>
        <a:cs typeface="Arial" panose="020B0604020202020204" pitchFamily="34" charset="0"/>
      </a:defRPr>
    </a:lvl2pPr>
    <a:lvl3pPr marL="914400" algn="l" rtl="0" eaLnBrk="0" fontAlgn="base" hangingPunct="0">
      <a:spcBef>
        <a:spcPct val="0"/>
      </a:spcBef>
      <a:spcAft>
        <a:spcPct val="0"/>
      </a:spcAft>
      <a:defRPr sz="3200" kern="1200">
        <a:solidFill>
          <a:schemeClr val="tx1"/>
        </a:solidFill>
        <a:latin typeface="Times New Roman" panose="02020603050405020304" pitchFamily="18" charset="0"/>
        <a:ea typeface="+mn-ea"/>
        <a:cs typeface="Arial" panose="020B0604020202020204" pitchFamily="34" charset="0"/>
      </a:defRPr>
    </a:lvl3pPr>
    <a:lvl4pPr marL="1371600" algn="l" rtl="0" eaLnBrk="0" fontAlgn="base" hangingPunct="0">
      <a:spcBef>
        <a:spcPct val="0"/>
      </a:spcBef>
      <a:spcAft>
        <a:spcPct val="0"/>
      </a:spcAft>
      <a:defRPr sz="3200" kern="1200">
        <a:solidFill>
          <a:schemeClr val="tx1"/>
        </a:solidFill>
        <a:latin typeface="Times New Roman" panose="02020603050405020304" pitchFamily="18" charset="0"/>
        <a:ea typeface="+mn-ea"/>
        <a:cs typeface="Arial" panose="020B0604020202020204" pitchFamily="34" charset="0"/>
      </a:defRPr>
    </a:lvl4pPr>
    <a:lvl5pPr marL="1828800" algn="l" rtl="0" eaLnBrk="0" fontAlgn="base" hangingPunct="0">
      <a:spcBef>
        <a:spcPct val="0"/>
      </a:spcBef>
      <a:spcAft>
        <a:spcPct val="0"/>
      </a:spcAft>
      <a:defRPr sz="3200" kern="1200">
        <a:solidFill>
          <a:schemeClr val="tx1"/>
        </a:solidFill>
        <a:latin typeface="Times New Roman" panose="02020603050405020304" pitchFamily="18" charset="0"/>
        <a:ea typeface="+mn-ea"/>
        <a:cs typeface="Arial" panose="020B0604020202020204" pitchFamily="34" charset="0"/>
      </a:defRPr>
    </a:lvl5pPr>
    <a:lvl6pPr marL="2286000" algn="l" defTabSz="914400" rtl="0" eaLnBrk="1" latinLnBrk="1" hangingPunct="1">
      <a:defRPr sz="3200" kern="1200">
        <a:solidFill>
          <a:schemeClr val="tx1"/>
        </a:solidFill>
        <a:latin typeface="Times New Roman" panose="02020603050405020304" pitchFamily="18" charset="0"/>
        <a:ea typeface="+mn-ea"/>
        <a:cs typeface="Arial" panose="020B0604020202020204" pitchFamily="34" charset="0"/>
      </a:defRPr>
    </a:lvl6pPr>
    <a:lvl7pPr marL="2743200" algn="l" defTabSz="914400" rtl="0" eaLnBrk="1" latinLnBrk="1" hangingPunct="1">
      <a:defRPr sz="3200" kern="1200">
        <a:solidFill>
          <a:schemeClr val="tx1"/>
        </a:solidFill>
        <a:latin typeface="Times New Roman" panose="02020603050405020304" pitchFamily="18" charset="0"/>
        <a:ea typeface="+mn-ea"/>
        <a:cs typeface="Arial" panose="020B0604020202020204" pitchFamily="34" charset="0"/>
      </a:defRPr>
    </a:lvl7pPr>
    <a:lvl8pPr marL="3200400" algn="l" defTabSz="914400" rtl="0" eaLnBrk="1" latinLnBrk="1" hangingPunct="1">
      <a:defRPr sz="3200" kern="1200">
        <a:solidFill>
          <a:schemeClr val="tx1"/>
        </a:solidFill>
        <a:latin typeface="Times New Roman" panose="02020603050405020304" pitchFamily="18" charset="0"/>
        <a:ea typeface="+mn-ea"/>
        <a:cs typeface="Arial" panose="020B0604020202020204" pitchFamily="34" charset="0"/>
      </a:defRPr>
    </a:lvl8pPr>
    <a:lvl9pPr marL="3657600" algn="l" defTabSz="914400" rtl="0" eaLnBrk="1" latinLnBrk="1" hangingPunct="1">
      <a:defRPr sz="3200" kern="1200">
        <a:solidFill>
          <a:schemeClr val="tx1"/>
        </a:solidFill>
        <a:latin typeface="Times New Roman" panose="02020603050405020304" pitchFamily="18"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2D2E9"/>
    <a:srgbClr val="007A37"/>
    <a:srgbClr val="00CCFF"/>
    <a:srgbClr val="FF0000"/>
    <a:srgbClr val="00B050"/>
    <a:srgbClr val="FCCCEE"/>
    <a:srgbClr val="FF00FF"/>
    <a:srgbClr val="95E3FF"/>
    <a:srgbClr val="D32DBF"/>
    <a:srgbClr val="FAA8E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8" autoAdjust="0"/>
    <p:restoredTop sz="97350" autoAdjust="0"/>
  </p:normalViewPr>
  <p:slideViewPr>
    <p:cSldViewPr snapToGrid="0">
      <p:cViewPr varScale="1">
        <p:scale>
          <a:sx n="145" d="100"/>
          <a:sy n="145" d="100"/>
        </p:scale>
        <p:origin x="966" y="12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heme" Target="theme/theme1.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5.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67.wmf"/><Relationship Id="rId1" Type="http://schemas.openxmlformats.org/officeDocument/2006/relationships/image" Target="../media/image66.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71.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96.wmf"/><Relationship Id="rId1" Type="http://schemas.openxmlformats.org/officeDocument/2006/relationships/image" Target="../media/image95.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136.wmf"/><Relationship Id="rId2" Type="http://schemas.openxmlformats.org/officeDocument/2006/relationships/image" Target="../media/image135.wmf"/><Relationship Id="rId1" Type="http://schemas.openxmlformats.org/officeDocument/2006/relationships/image" Target="../media/image134.wmf"/><Relationship Id="rId4" Type="http://schemas.openxmlformats.org/officeDocument/2006/relationships/image" Target="../media/image137.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43.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150.wmf"/><Relationship Id="rId2" Type="http://schemas.openxmlformats.org/officeDocument/2006/relationships/image" Target="../media/image149.wmf"/><Relationship Id="rId1" Type="http://schemas.openxmlformats.org/officeDocument/2006/relationships/image" Target="../media/image148.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ChangeArrowheads="1"/>
          </p:cNvSpPr>
          <p:nvPr/>
        </p:nvSpPr>
        <p:spPr bwMode="auto">
          <a:xfrm>
            <a:off x="6484938" y="8848725"/>
            <a:ext cx="404812" cy="269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699">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23394" tIns="60075" rIns="123394" bIns="60075" anchor="ctr">
            <a:spAutoFit/>
          </a:bodyPr>
          <a:lstStyle>
            <a:lvl1pPr algn="l" defTabSz="1243013">
              <a:defRPr sz="2400">
                <a:solidFill>
                  <a:schemeClr val="tx1"/>
                </a:solidFill>
                <a:latin typeface="Times New Roman" panose="02020603050405020304" pitchFamily="18" charset="0"/>
              </a:defRPr>
            </a:lvl1pPr>
            <a:lvl2pPr marL="622300" algn="l" defTabSz="1243013">
              <a:defRPr sz="2400">
                <a:solidFill>
                  <a:schemeClr val="tx1"/>
                </a:solidFill>
                <a:latin typeface="Times New Roman" panose="02020603050405020304" pitchFamily="18" charset="0"/>
              </a:defRPr>
            </a:lvl2pPr>
            <a:lvl3pPr marL="1243013" algn="l" defTabSz="1243013">
              <a:defRPr sz="2400">
                <a:solidFill>
                  <a:schemeClr val="tx1"/>
                </a:solidFill>
                <a:latin typeface="Times New Roman" panose="02020603050405020304" pitchFamily="18" charset="0"/>
              </a:defRPr>
            </a:lvl3pPr>
            <a:lvl4pPr marL="1866900" algn="l" defTabSz="1243013">
              <a:defRPr sz="2400">
                <a:solidFill>
                  <a:schemeClr val="tx1"/>
                </a:solidFill>
                <a:latin typeface="Times New Roman" panose="02020603050405020304" pitchFamily="18" charset="0"/>
              </a:defRPr>
            </a:lvl4pPr>
            <a:lvl5pPr marL="2486025" algn="l" defTabSz="1243013">
              <a:defRPr sz="2400">
                <a:solidFill>
                  <a:schemeClr val="tx1"/>
                </a:solidFill>
                <a:latin typeface="Times New Roman" panose="02020603050405020304" pitchFamily="18" charset="0"/>
              </a:defRPr>
            </a:lvl5pPr>
            <a:lvl6pPr marL="2943225" defTabSz="1243013" eaLnBrk="0" fontAlgn="base" hangingPunct="0">
              <a:spcBef>
                <a:spcPct val="0"/>
              </a:spcBef>
              <a:spcAft>
                <a:spcPct val="0"/>
              </a:spcAft>
              <a:defRPr sz="2400">
                <a:solidFill>
                  <a:schemeClr val="tx1"/>
                </a:solidFill>
                <a:latin typeface="Times New Roman" panose="02020603050405020304" pitchFamily="18" charset="0"/>
              </a:defRPr>
            </a:lvl6pPr>
            <a:lvl7pPr marL="3400425" defTabSz="1243013" eaLnBrk="0" fontAlgn="base" hangingPunct="0">
              <a:spcBef>
                <a:spcPct val="0"/>
              </a:spcBef>
              <a:spcAft>
                <a:spcPct val="0"/>
              </a:spcAft>
              <a:defRPr sz="2400">
                <a:solidFill>
                  <a:schemeClr val="tx1"/>
                </a:solidFill>
                <a:latin typeface="Times New Roman" panose="02020603050405020304" pitchFamily="18" charset="0"/>
              </a:defRPr>
            </a:lvl7pPr>
            <a:lvl8pPr marL="3857625" defTabSz="1243013" eaLnBrk="0" fontAlgn="base" hangingPunct="0">
              <a:spcBef>
                <a:spcPct val="0"/>
              </a:spcBef>
              <a:spcAft>
                <a:spcPct val="0"/>
              </a:spcAft>
              <a:defRPr sz="2400">
                <a:solidFill>
                  <a:schemeClr val="tx1"/>
                </a:solidFill>
                <a:latin typeface="Times New Roman" panose="02020603050405020304" pitchFamily="18" charset="0"/>
              </a:defRPr>
            </a:lvl8pPr>
            <a:lvl9pPr marL="4314825" defTabSz="1243013" eaLnBrk="0" fontAlgn="base" hangingPunct="0">
              <a:spcBef>
                <a:spcPct val="0"/>
              </a:spcBef>
              <a:spcAft>
                <a:spcPct val="0"/>
              </a:spcAft>
              <a:defRPr sz="2400">
                <a:solidFill>
                  <a:schemeClr val="tx1"/>
                </a:solidFill>
                <a:latin typeface="Times New Roman" panose="02020603050405020304" pitchFamily="18" charset="0"/>
              </a:defRPr>
            </a:lvl9pPr>
          </a:lstStyle>
          <a:p>
            <a:pPr algn="r">
              <a:defRPr/>
            </a:pPr>
            <a:fld id="{3C1D67FA-A071-4191-B1BB-B04A0B04014F}" type="slidenum">
              <a:rPr lang="en-US" altLang="en-US" sz="1000" smtClean="0">
                <a:latin typeface="Arial" panose="020B0604020202020204" pitchFamily="34" charset="0"/>
                <a:cs typeface="+mn-cs"/>
              </a:rPr>
              <a:pPr algn="r">
                <a:defRPr/>
              </a:pPr>
              <a:t>‹#›</a:t>
            </a:fld>
            <a:endParaRPr lang="en-US" altLang="en-US" sz="1000">
              <a:latin typeface="Arial" panose="020B0604020202020204" pitchFamily="34" charset="0"/>
              <a:cs typeface="+mn-cs"/>
            </a:endParaRPr>
          </a:p>
        </p:txBody>
      </p:sp>
    </p:spTree>
    <p:extLst>
      <p:ext uri="{BB962C8B-B14F-4D97-AF65-F5344CB8AC3E}">
        <p14:creationId xmlns:p14="http://schemas.microsoft.com/office/powerpoint/2010/main" val="145065707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925513" y="4386263"/>
            <a:ext cx="5083175" cy="415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699">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23394" tIns="60075" rIns="123394" bIns="60075" numCol="1" anchor="t" anchorCtr="0" compatLnSpc="1">
            <a:prstTxWarp prst="textNoShape">
              <a:avLst/>
            </a:prstTxWarp>
          </a:bodyPr>
          <a:lstStyle/>
          <a:p>
            <a:pPr lvl="0"/>
            <a:r>
              <a:rPr lang="en-US" altLang="en-US" noProof="0"/>
              <a:t>Click to edit Master notes styles</a:t>
            </a:r>
          </a:p>
          <a:p>
            <a:pPr lvl="1"/>
            <a:r>
              <a:rPr lang="en-US" altLang="en-US" noProof="0"/>
              <a:t>Second Level</a:t>
            </a:r>
          </a:p>
          <a:p>
            <a:pPr lvl="2"/>
            <a:r>
              <a:rPr lang="en-US" altLang="en-US" noProof="0"/>
              <a:t>Third Level</a:t>
            </a:r>
          </a:p>
          <a:p>
            <a:pPr lvl="3"/>
            <a:r>
              <a:rPr lang="en-US" altLang="en-US" noProof="0"/>
              <a:t>Fourth Level</a:t>
            </a:r>
          </a:p>
          <a:p>
            <a:pPr lvl="4"/>
            <a:r>
              <a:rPr lang="en-US" altLang="en-US" noProof="0"/>
              <a:t>Fifth Level</a:t>
            </a:r>
          </a:p>
        </p:txBody>
      </p:sp>
      <p:sp>
        <p:nvSpPr>
          <p:cNvPr id="7171" name="Rectangle 3"/>
          <p:cNvSpPr>
            <a:spLocks noGrp="1" noRot="1" noChangeAspect="1" noChangeArrowheads="1" noTextEdit="1"/>
          </p:cNvSpPr>
          <p:nvPr>
            <p:ph type="sldImg" idx="2"/>
          </p:nvPr>
        </p:nvSpPr>
        <p:spPr bwMode="auto">
          <a:xfrm>
            <a:off x="1168400" y="698500"/>
            <a:ext cx="4602163" cy="3451225"/>
          </a:xfrm>
          <a:prstGeom prst="rect">
            <a:avLst/>
          </a:prstGeom>
          <a:noFill/>
          <a:ln w="12699">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052" name="Rectangle 4"/>
          <p:cNvSpPr>
            <a:spLocks noChangeArrowheads="1"/>
          </p:cNvSpPr>
          <p:nvPr/>
        </p:nvSpPr>
        <p:spPr bwMode="auto">
          <a:xfrm>
            <a:off x="6334125" y="8769350"/>
            <a:ext cx="555625"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699">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23394" tIns="60075" rIns="123394" bIns="60075" anchor="ctr">
            <a:spAutoFit/>
          </a:bodyPr>
          <a:lstStyle>
            <a:lvl1pPr algn="l" defTabSz="1243013">
              <a:defRPr sz="2400">
                <a:solidFill>
                  <a:schemeClr val="tx1"/>
                </a:solidFill>
                <a:latin typeface="Times New Roman" panose="02020603050405020304" pitchFamily="18" charset="0"/>
              </a:defRPr>
            </a:lvl1pPr>
            <a:lvl2pPr marL="622300" algn="l" defTabSz="1243013">
              <a:defRPr sz="2400">
                <a:solidFill>
                  <a:schemeClr val="tx1"/>
                </a:solidFill>
                <a:latin typeface="Times New Roman" panose="02020603050405020304" pitchFamily="18" charset="0"/>
              </a:defRPr>
            </a:lvl2pPr>
            <a:lvl3pPr marL="1243013" algn="l" defTabSz="1243013">
              <a:defRPr sz="2400">
                <a:solidFill>
                  <a:schemeClr val="tx1"/>
                </a:solidFill>
                <a:latin typeface="Times New Roman" panose="02020603050405020304" pitchFamily="18" charset="0"/>
              </a:defRPr>
            </a:lvl3pPr>
            <a:lvl4pPr marL="1866900" algn="l" defTabSz="1243013">
              <a:defRPr sz="2400">
                <a:solidFill>
                  <a:schemeClr val="tx1"/>
                </a:solidFill>
                <a:latin typeface="Times New Roman" panose="02020603050405020304" pitchFamily="18" charset="0"/>
              </a:defRPr>
            </a:lvl4pPr>
            <a:lvl5pPr marL="2486025" algn="l" defTabSz="1243013">
              <a:defRPr sz="2400">
                <a:solidFill>
                  <a:schemeClr val="tx1"/>
                </a:solidFill>
                <a:latin typeface="Times New Roman" panose="02020603050405020304" pitchFamily="18" charset="0"/>
              </a:defRPr>
            </a:lvl5pPr>
            <a:lvl6pPr marL="2943225" defTabSz="1243013" eaLnBrk="0" fontAlgn="base" hangingPunct="0">
              <a:spcBef>
                <a:spcPct val="0"/>
              </a:spcBef>
              <a:spcAft>
                <a:spcPct val="0"/>
              </a:spcAft>
              <a:defRPr sz="2400">
                <a:solidFill>
                  <a:schemeClr val="tx1"/>
                </a:solidFill>
                <a:latin typeface="Times New Roman" panose="02020603050405020304" pitchFamily="18" charset="0"/>
              </a:defRPr>
            </a:lvl6pPr>
            <a:lvl7pPr marL="3400425" defTabSz="1243013" eaLnBrk="0" fontAlgn="base" hangingPunct="0">
              <a:spcBef>
                <a:spcPct val="0"/>
              </a:spcBef>
              <a:spcAft>
                <a:spcPct val="0"/>
              </a:spcAft>
              <a:defRPr sz="2400">
                <a:solidFill>
                  <a:schemeClr val="tx1"/>
                </a:solidFill>
                <a:latin typeface="Times New Roman" panose="02020603050405020304" pitchFamily="18" charset="0"/>
              </a:defRPr>
            </a:lvl7pPr>
            <a:lvl8pPr marL="3857625" defTabSz="1243013" eaLnBrk="0" fontAlgn="base" hangingPunct="0">
              <a:spcBef>
                <a:spcPct val="0"/>
              </a:spcBef>
              <a:spcAft>
                <a:spcPct val="0"/>
              </a:spcAft>
              <a:defRPr sz="2400">
                <a:solidFill>
                  <a:schemeClr val="tx1"/>
                </a:solidFill>
                <a:latin typeface="Times New Roman" panose="02020603050405020304" pitchFamily="18" charset="0"/>
              </a:defRPr>
            </a:lvl8pPr>
            <a:lvl9pPr marL="4314825" defTabSz="1243013" eaLnBrk="0" fontAlgn="base" hangingPunct="0">
              <a:spcBef>
                <a:spcPct val="0"/>
              </a:spcBef>
              <a:spcAft>
                <a:spcPct val="0"/>
              </a:spcAft>
              <a:defRPr sz="2400">
                <a:solidFill>
                  <a:schemeClr val="tx1"/>
                </a:solidFill>
                <a:latin typeface="Times New Roman" panose="02020603050405020304" pitchFamily="18" charset="0"/>
              </a:defRPr>
            </a:lvl9pPr>
          </a:lstStyle>
          <a:p>
            <a:pPr algn="r">
              <a:defRPr/>
            </a:pPr>
            <a:fld id="{7F56CBE2-3E48-4B92-8B06-5D46A7AE2998}" type="slidenum">
              <a:rPr lang="en-US" altLang="en-US" sz="2100" smtClean="0">
                <a:latin typeface="Arial" panose="020B0604020202020204" pitchFamily="34" charset="0"/>
                <a:cs typeface="+mn-cs"/>
              </a:rPr>
              <a:pPr algn="r">
                <a:defRPr/>
              </a:pPr>
              <a:t>‹#›</a:t>
            </a:fld>
            <a:endParaRPr lang="en-US" altLang="en-US" sz="2100">
              <a:latin typeface="Arial" panose="020B0604020202020204" pitchFamily="34" charset="0"/>
              <a:cs typeface="+mn-cs"/>
            </a:endParaRPr>
          </a:p>
        </p:txBody>
      </p:sp>
    </p:spTree>
    <p:extLst>
      <p:ext uri="{BB962C8B-B14F-4D97-AF65-F5344CB8AC3E}">
        <p14:creationId xmlns:p14="http://schemas.microsoft.com/office/powerpoint/2010/main" val="4222241963"/>
      </p:ext>
    </p:extLst>
  </p:cSld>
  <p:clrMap bg1="lt1" tx1="dk1" bg2="lt2" tx2="dk2" accent1="accent1" accent2="accent2" accent3="accent3" accent4="accent4" accent5="accent5" accent6="accent6" hlink="hlink" folHlink="folHlink"/>
  <p:notesStyle>
    <a:lvl1pPr algn="l" defTabSz="1216025" rtl="0" eaLnBrk="0" fontAlgn="base" hangingPunct="0">
      <a:spcBef>
        <a:spcPct val="30000"/>
      </a:spcBef>
      <a:spcAft>
        <a:spcPct val="0"/>
      </a:spcAft>
      <a:defRPr sz="1600" kern="1200">
        <a:solidFill>
          <a:schemeClr val="tx1"/>
        </a:solidFill>
        <a:latin typeface="Arial" panose="020B0604020202020204" pitchFamily="34" charset="0"/>
        <a:ea typeface="+mn-ea"/>
        <a:cs typeface="+mn-cs"/>
      </a:defRPr>
    </a:lvl1pPr>
    <a:lvl2pPr marL="608013" algn="l" defTabSz="1216025" rtl="0" eaLnBrk="0" fontAlgn="base" hangingPunct="0">
      <a:spcBef>
        <a:spcPct val="30000"/>
      </a:spcBef>
      <a:spcAft>
        <a:spcPct val="0"/>
      </a:spcAft>
      <a:defRPr sz="1600" kern="1200">
        <a:solidFill>
          <a:schemeClr val="tx1"/>
        </a:solidFill>
        <a:latin typeface="Arial" panose="020B0604020202020204" pitchFamily="34" charset="0"/>
        <a:ea typeface="+mn-ea"/>
        <a:cs typeface="+mn-cs"/>
      </a:defRPr>
    </a:lvl2pPr>
    <a:lvl3pPr marL="1216025" algn="l" defTabSz="1216025" rtl="0" eaLnBrk="0" fontAlgn="base" hangingPunct="0">
      <a:spcBef>
        <a:spcPct val="30000"/>
      </a:spcBef>
      <a:spcAft>
        <a:spcPct val="0"/>
      </a:spcAft>
      <a:defRPr sz="1600" kern="1200">
        <a:solidFill>
          <a:schemeClr val="tx1"/>
        </a:solidFill>
        <a:latin typeface="Arial" panose="020B0604020202020204" pitchFamily="34" charset="0"/>
        <a:ea typeface="+mn-ea"/>
        <a:cs typeface="+mn-cs"/>
      </a:defRPr>
    </a:lvl3pPr>
    <a:lvl4pPr marL="1824038" algn="l" defTabSz="1216025" rtl="0" eaLnBrk="0" fontAlgn="base" hangingPunct="0">
      <a:spcBef>
        <a:spcPct val="30000"/>
      </a:spcBef>
      <a:spcAft>
        <a:spcPct val="0"/>
      </a:spcAft>
      <a:defRPr sz="1600" kern="1200">
        <a:solidFill>
          <a:schemeClr val="tx1"/>
        </a:solidFill>
        <a:latin typeface="Arial" panose="020B0604020202020204" pitchFamily="34" charset="0"/>
        <a:ea typeface="+mn-ea"/>
        <a:cs typeface="+mn-cs"/>
      </a:defRPr>
    </a:lvl4pPr>
    <a:lvl5pPr marL="2432050" algn="l" defTabSz="1216025" rtl="0" eaLnBrk="0" fontAlgn="base" hangingPunct="0">
      <a:spcBef>
        <a:spcPct val="30000"/>
      </a:spcBef>
      <a:spcAft>
        <a:spcPct val="0"/>
      </a:spcAft>
      <a:defRPr sz="1600" kern="1200">
        <a:solidFill>
          <a:schemeClr val="tx1"/>
        </a:solidFill>
        <a:latin typeface="Arial" panose="020B0604020202020204" pitchFamily="34" charset="0"/>
        <a:ea typeface="+mn-ea"/>
        <a:cs typeface="+mn-cs"/>
      </a:defRPr>
    </a:lvl5pPr>
    <a:lvl6pPr marL="2286000" algn="l" defTabSz="914400" rtl="0" eaLnBrk="1" latinLnBrk="1" hangingPunct="1">
      <a:defRPr sz="1200" kern="1200">
        <a:solidFill>
          <a:schemeClr val="tx1"/>
        </a:solidFill>
        <a:latin typeface="+mn-lt"/>
        <a:ea typeface="+mn-ea"/>
        <a:cs typeface="+mn-cs"/>
      </a:defRPr>
    </a:lvl6pPr>
    <a:lvl7pPr marL="2743200" algn="l" defTabSz="914400" rtl="0" eaLnBrk="1" latinLnBrk="1" hangingPunct="1">
      <a:defRPr sz="1200" kern="1200">
        <a:solidFill>
          <a:schemeClr val="tx1"/>
        </a:solidFill>
        <a:latin typeface="+mn-lt"/>
        <a:ea typeface="+mn-ea"/>
        <a:cs typeface="+mn-cs"/>
      </a:defRPr>
    </a:lvl7pPr>
    <a:lvl8pPr marL="3200400" algn="l" defTabSz="914400" rtl="0" eaLnBrk="1" latinLnBrk="1" hangingPunct="1">
      <a:defRPr sz="1200" kern="1200">
        <a:solidFill>
          <a:schemeClr val="tx1"/>
        </a:solidFill>
        <a:latin typeface="+mn-lt"/>
        <a:ea typeface="+mn-ea"/>
        <a:cs typeface="+mn-cs"/>
      </a:defRPr>
    </a:lvl8pPr>
    <a:lvl9pPr marL="3657600" algn="l" defTabSz="914400" rtl="0" eaLnBrk="1" latinLnBrk="1"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ko-KR" altLang="en-US" dirty="0"/>
          </a:p>
        </p:txBody>
      </p:sp>
    </p:spTree>
    <p:extLst>
      <p:ext uri="{BB962C8B-B14F-4D97-AF65-F5344CB8AC3E}">
        <p14:creationId xmlns:p14="http://schemas.microsoft.com/office/powerpoint/2010/main" val="124844439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날짜 개체 틀 3"/>
          <p:cNvSpPr>
            <a:spLocks noGrp="1"/>
          </p:cNvSpPr>
          <p:nvPr>
            <p:ph type="dt" idx="10"/>
          </p:nvPr>
        </p:nvSpPr>
        <p:spPr/>
        <p:txBody>
          <a:bodyPr/>
          <a:lstStyle/>
          <a:p>
            <a:pPr>
              <a:defRPr/>
            </a:pPr>
            <a:fld id="{0DB7AFB5-D83C-4487-BC62-5EB96DCF6925}" type="datetime1">
              <a:rPr lang="ko-KR" altLang="en-US" smtClean="0"/>
              <a:pPr>
                <a:defRPr/>
              </a:pPr>
              <a:t>2021-12-03</a:t>
            </a:fld>
            <a:endParaRPr lang="en-US" altLang="ko-KR"/>
          </a:p>
        </p:txBody>
      </p:sp>
      <p:sp>
        <p:nvSpPr>
          <p:cNvPr id="5" name="슬라이드 번호 개체 틀 4"/>
          <p:cNvSpPr>
            <a:spLocks noGrp="1"/>
          </p:cNvSpPr>
          <p:nvPr>
            <p:ph type="sldNum" sz="quarter" idx="11"/>
          </p:nvPr>
        </p:nvSpPr>
        <p:spPr/>
        <p:txBody>
          <a:bodyPr/>
          <a:lstStyle/>
          <a:p>
            <a:pPr>
              <a:defRPr/>
            </a:pPr>
            <a:fld id="{935554ED-A4E3-4274-B97F-70A787F7C440}" type="slidenum">
              <a:rPr lang="ko-KR" altLang="en-US" smtClean="0"/>
              <a:pPr>
                <a:defRPr/>
              </a:pPr>
              <a:t>11</a:t>
            </a:fld>
            <a:endParaRPr lang="en-US" altLang="ko-KR"/>
          </a:p>
        </p:txBody>
      </p:sp>
    </p:spTree>
    <p:extLst>
      <p:ext uri="{BB962C8B-B14F-4D97-AF65-F5344CB8AC3E}">
        <p14:creationId xmlns:p14="http://schemas.microsoft.com/office/powerpoint/2010/main" val="7876704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Tree>
    <p:extLst>
      <p:ext uri="{BB962C8B-B14F-4D97-AF65-F5344CB8AC3E}">
        <p14:creationId xmlns:p14="http://schemas.microsoft.com/office/powerpoint/2010/main" val="37387334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Tree>
    <p:extLst>
      <p:ext uri="{BB962C8B-B14F-4D97-AF65-F5344CB8AC3E}">
        <p14:creationId xmlns:p14="http://schemas.microsoft.com/office/powerpoint/2010/main" val="22046418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ko-KR" altLang="en-US" dirty="0"/>
          </a:p>
        </p:txBody>
      </p:sp>
    </p:spTree>
    <p:extLst>
      <p:ext uri="{BB962C8B-B14F-4D97-AF65-F5344CB8AC3E}">
        <p14:creationId xmlns:p14="http://schemas.microsoft.com/office/powerpoint/2010/main" val="262046382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날짜 개체 틀 3"/>
          <p:cNvSpPr>
            <a:spLocks noGrp="1"/>
          </p:cNvSpPr>
          <p:nvPr>
            <p:ph type="dt" idx="10"/>
          </p:nvPr>
        </p:nvSpPr>
        <p:spPr/>
        <p:txBody>
          <a:bodyPr/>
          <a:lstStyle/>
          <a:p>
            <a:pPr>
              <a:defRPr/>
            </a:pPr>
            <a:fld id="{0DB7AFB5-D83C-4487-BC62-5EB96DCF6925}" type="datetime1">
              <a:rPr lang="ko-KR" altLang="en-US" smtClean="0"/>
              <a:pPr>
                <a:defRPr/>
              </a:pPr>
              <a:t>2021-12-03</a:t>
            </a:fld>
            <a:endParaRPr lang="en-US" altLang="ko-KR"/>
          </a:p>
        </p:txBody>
      </p:sp>
      <p:sp>
        <p:nvSpPr>
          <p:cNvPr id="5" name="슬라이드 번호 개체 틀 4"/>
          <p:cNvSpPr>
            <a:spLocks noGrp="1"/>
          </p:cNvSpPr>
          <p:nvPr>
            <p:ph type="sldNum" sz="quarter" idx="11"/>
          </p:nvPr>
        </p:nvSpPr>
        <p:spPr/>
        <p:txBody>
          <a:bodyPr/>
          <a:lstStyle/>
          <a:p>
            <a:pPr>
              <a:defRPr/>
            </a:pPr>
            <a:fld id="{935554ED-A4E3-4274-B97F-70A787F7C440}" type="slidenum">
              <a:rPr lang="ko-KR" altLang="en-US" smtClean="0"/>
              <a:pPr>
                <a:defRPr/>
              </a:pPr>
              <a:t>19</a:t>
            </a:fld>
            <a:endParaRPr lang="en-US" altLang="ko-KR"/>
          </a:p>
        </p:txBody>
      </p:sp>
    </p:spTree>
    <p:extLst>
      <p:ext uri="{BB962C8B-B14F-4D97-AF65-F5344CB8AC3E}">
        <p14:creationId xmlns:p14="http://schemas.microsoft.com/office/powerpoint/2010/main" val="40050389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날짜 개체 틀 3"/>
          <p:cNvSpPr>
            <a:spLocks noGrp="1"/>
          </p:cNvSpPr>
          <p:nvPr>
            <p:ph type="dt" idx="10"/>
          </p:nvPr>
        </p:nvSpPr>
        <p:spPr/>
        <p:txBody>
          <a:bodyPr/>
          <a:lstStyle/>
          <a:p>
            <a:pPr>
              <a:defRPr/>
            </a:pPr>
            <a:fld id="{0DB7AFB5-D83C-4487-BC62-5EB96DCF6925}" type="datetime1">
              <a:rPr lang="ko-KR" altLang="en-US" smtClean="0"/>
              <a:pPr>
                <a:defRPr/>
              </a:pPr>
              <a:t>2021-12-03</a:t>
            </a:fld>
            <a:endParaRPr lang="en-US" altLang="ko-KR"/>
          </a:p>
        </p:txBody>
      </p:sp>
      <p:sp>
        <p:nvSpPr>
          <p:cNvPr id="5" name="슬라이드 번호 개체 틀 4"/>
          <p:cNvSpPr>
            <a:spLocks noGrp="1"/>
          </p:cNvSpPr>
          <p:nvPr>
            <p:ph type="sldNum" sz="quarter" idx="11"/>
          </p:nvPr>
        </p:nvSpPr>
        <p:spPr/>
        <p:txBody>
          <a:bodyPr/>
          <a:lstStyle/>
          <a:p>
            <a:pPr>
              <a:defRPr/>
            </a:pPr>
            <a:fld id="{935554ED-A4E3-4274-B97F-70A787F7C440}" type="slidenum">
              <a:rPr lang="ko-KR" altLang="en-US" smtClean="0"/>
              <a:pPr>
                <a:defRPr/>
              </a:pPr>
              <a:t>20</a:t>
            </a:fld>
            <a:endParaRPr lang="en-US" altLang="ko-KR"/>
          </a:p>
        </p:txBody>
      </p:sp>
    </p:spTree>
    <p:extLst>
      <p:ext uri="{BB962C8B-B14F-4D97-AF65-F5344CB8AC3E}">
        <p14:creationId xmlns:p14="http://schemas.microsoft.com/office/powerpoint/2010/main" val="218143141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Tree>
    <p:extLst>
      <p:ext uri="{BB962C8B-B14F-4D97-AF65-F5344CB8AC3E}">
        <p14:creationId xmlns:p14="http://schemas.microsoft.com/office/powerpoint/2010/main" val="41966961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r>
              <a:rPr lang="en-US" altLang="ko-KR" dirty="0"/>
              <a:t>One needs hadron models to test predictions of QCD based theories and numerical consequences in underlying parton physics in hadron reactions. </a:t>
            </a:r>
            <a:endParaRPr lang="ko-KR" altLang="en-US" dirty="0"/>
          </a:p>
        </p:txBody>
      </p:sp>
    </p:spTree>
    <p:extLst>
      <p:ext uri="{BB962C8B-B14F-4D97-AF65-F5344CB8AC3E}">
        <p14:creationId xmlns:p14="http://schemas.microsoft.com/office/powerpoint/2010/main" val="39918916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ko-KR" altLang="en-US" dirty="0"/>
          </a:p>
        </p:txBody>
      </p:sp>
    </p:spTree>
    <p:extLst>
      <p:ext uri="{BB962C8B-B14F-4D97-AF65-F5344CB8AC3E}">
        <p14:creationId xmlns:p14="http://schemas.microsoft.com/office/powerpoint/2010/main" val="35107906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ko-KR" altLang="en-US" dirty="0"/>
          </a:p>
        </p:txBody>
      </p:sp>
    </p:spTree>
    <p:extLst>
      <p:ext uri="{BB962C8B-B14F-4D97-AF65-F5344CB8AC3E}">
        <p14:creationId xmlns:p14="http://schemas.microsoft.com/office/powerpoint/2010/main" val="25252786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날짜 개체 틀 3"/>
          <p:cNvSpPr>
            <a:spLocks noGrp="1"/>
          </p:cNvSpPr>
          <p:nvPr>
            <p:ph type="dt" idx="10"/>
          </p:nvPr>
        </p:nvSpPr>
        <p:spPr/>
        <p:txBody>
          <a:bodyPr/>
          <a:lstStyle/>
          <a:p>
            <a:pPr>
              <a:defRPr/>
            </a:pPr>
            <a:fld id="{0DB7AFB5-D83C-4487-BC62-5EB96DCF6925}" type="datetime1">
              <a:rPr lang="ko-KR" altLang="en-US" smtClean="0"/>
              <a:pPr>
                <a:defRPr/>
              </a:pPr>
              <a:t>2021-12-03</a:t>
            </a:fld>
            <a:endParaRPr lang="en-US" altLang="ko-KR"/>
          </a:p>
        </p:txBody>
      </p:sp>
      <p:sp>
        <p:nvSpPr>
          <p:cNvPr id="5" name="슬라이드 번호 개체 틀 4"/>
          <p:cNvSpPr>
            <a:spLocks noGrp="1"/>
          </p:cNvSpPr>
          <p:nvPr>
            <p:ph type="sldNum" sz="quarter" idx="11"/>
          </p:nvPr>
        </p:nvSpPr>
        <p:spPr/>
        <p:txBody>
          <a:bodyPr/>
          <a:lstStyle/>
          <a:p>
            <a:pPr>
              <a:defRPr/>
            </a:pPr>
            <a:fld id="{935554ED-A4E3-4274-B97F-70A787F7C440}" type="slidenum">
              <a:rPr lang="ko-KR" altLang="en-US" smtClean="0"/>
              <a:pPr>
                <a:defRPr/>
              </a:pPr>
              <a:t>5</a:t>
            </a:fld>
            <a:endParaRPr lang="en-US" altLang="ko-KR"/>
          </a:p>
        </p:txBody>
      </p:sp>
    </p:spTree>
    <p:extLst>
      <p:ext uri="{BB962C8B-B14F-4D97-AF65-F5344CB8AC3E}">
        <p14:creationId xmlns:p14="http://schemas.microsoft.com/office/powerpoint/2010/main" val="16688972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날짜 개체 틀 3"/>
          <p:cNvSpPr>
            <a:spLocks noGrp="1"/>
          </p:cNvSpPr>
          <p:nvPr>
            <p:ph type="dt" idx="10"/>
          </p:nvPr>
        </p:nvSpPr>
        <p:spPr/>
        <p:txBody>
          <a:bodyPr/>
          <a:lstStyle/>
          <a:p>
            <a:pPr>
              <a:defRPr/>
            </a:pPr>
            <a:fld id="{0DB7AFB5-D83C-4487-BC62-5EB96DCF6925}" type="datetime1">
              <a:rPr lang="ko-KR" altLang="en-US" smtClean="0"/>
              <a:pPr>
                <a:defRPr/>
              </a:pPr>
              <a:t>2021-12-03</a:t>
            </a:fld>
            <a:endParaRPr lang="en-US" altLang="ko-KR"/>
          </a:p>
        </p:txBody>
      </p:sp>
      <p:sp>
        <p:nvSpPr>
          <p:cNvPr id="5" name="슬라이드 번호 개체 틀 4"/>
          <p:cNvSpPr>
            <a:spLocks noGrp="1"/>
          </p:cNvSpPr>
          <p:nvPr>
            <p:ph type="sldNum" sz="quarter" idx="11"/>
          </p:nvPr>
        </p:nvSpPr>
        <p:spPr/>
        <p:txBody>
          <a:bodyPr/>
          <a:lstStyle/>
          <a:p>
            <a:pPr>
              <a:defRPr/>
            </a:pPr>
            <a:fld id="{935554ED-A4E3-4274-B97F-70A787F7C440}" type="slidenum">
              <a:rPr lang="ko-KR" altLang="en-US" smtClean="0"/>
              <a:pPr>
                <a:defRPr/>
              </a:pPr>
              <a:t>6</a:t>
            </a:fld>
            <a:endParaRPr lang="en-US" altLang="ko-KR"/>
          </a:p>
        </p:txBody>
      </p:sp>
    </p:spTree>
    <p:extLst>
      <p:ext uri="{BB962C8B-B14F-4D97-AF65-F5344CB8AC3E}">
        <p14:creationId xmlns:p14="http://schemas.microsoft.com/office/powerpoint/2010/main" val="35139548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날짜 개체 틀 3"/>
          <p:cNvSpPr>
            <a:spLocks noGrp="1"/>
          </p:cNvSpPr>
          <p:nvPr>
            <p:ph type="dt" idx="10"/>
          </p:nvPr>
        </p:nvSpPr>
        <p:spPr/>
        <p:txBody>
          <a:bodyPr/>
          <a:lstStyle/>
          <a:p>
            <a:pPr>
              <a:defRPr/>
            </a:pPr>
            <a:fld id="{0DB7AFB5-D83C-4487-BC62-5EB96DCF6925}" type="datetime1">
              <a:rPr lang="ko-KR" altLang="en-US" smtClean="0"/>
              <a:pPr>
                <a:defRPr/>
              </a:pPr>
              <a:t>2021-12-03</a:t>
            </a:fld>
            <a:endParaRPr lang="en-US" altLang="ko-KR"/>
          </a:p>
        </p:txBody>
      </p:sp>
      <p:sp>
        <p:nvSpPr>
          <p:cNvPr id="5" name="슬라이드 번호 개체 틀 4"/>
          <p:cNvSpPr>
            <a:spLocks noGrp="1"/>
          </p:cNvSpPr>
          <p:nvPr>
            <p:ph type="sldNum" sz="quarter" idx="11"/>
          </p:nvPr>
        </p:nvSpPr>
        <p:spPr/>
        <p:txBody>
          <a:bodyPr/>
          <a:lstStyle/>
          <a:p>
            <a:pPr>
              <a:defRPr/>
            </a:pPr>
            <a:fld id="{935554ED-A4E3-4274-B97F-70A787F7C440}" type="slidenum">
              <a:rPr lang="ko-KR" altLang="en-US" smtClean="0"/>
              <a:pPr>
                <a:defRPr/>
              </a:pPr>
              <a:t>8</a:t>
            </a:fld>
            <a:endParaRPr lang="en-US" altLang="ko-KR"/>
          </a:p>
        </p:txBody>
      </p:sp>
    </p:spTree>
    <p:extLst>
      <p:ext uri="{BB962C8B-B14F-4D97-AF65-F5344CB8AC3E}">
        <p14:creationId xmlns:p14="http://schemas.microsoft.com/office/powerpoint/2010/main" val="12288064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날짜 개체 틀 3"/>
          <p:cNvSpPr>
            <a:spLocks noGrp="1"/>
          </p:cNvSpPr>
          <p:nvPr>
            <p:ph type="dt" idx="10"/>
          </p:nvPr>
        </p:nvSpPr>
        <p:spPr/>
        <p:txBody>
          <a:bodyPr/>
          <a:lstStyle/>
          <a:p>
            <a:pPr>
              <a:defRPr/>
            </a:pPr>
            <a:fld id="{0DB7AFB5-D83C-4487-BC62-5EB96DCF6925}" type="datetime1">
              <a:rPr lang="ko-KR" altLang="en-US" smtClean="0"/>
              <a:pPr>
                <a:defRPr/>
              </a:pPr>
              <a:t>2021-12-03</a:t>
            </a:fld>
            <a:endParaRPr lang="en-US" altLang="ko-KR"/>
          </a:p>
        </p:txBody>
      </p:sp>
      <p:sp>
        <p:nvSpPr>
          <p:cNvPr id="5" name="슬라이드 번호 개체 틀 4"/>
          <p:cNvSpPr>
            <a:spLocks noGrp="1"/>
          </p:cNvSpPr>
          <p:nvPr>
            <p:ph type="sldNum" sz="quarter" idx="11"/>
          </p:nvPr>
        </p:nvSpPr>
        <p:spPr/>
        <p:txBody>
          <a:bodyPr/>
          <a:lstStyle/>
          <a:p>
            <a:pPr>
              <a:defRPr/>
            </a:pPr>
            <a:fld id="{935554ED-A4E3-4274-B97F-70A787F7C440}" type="slidenum">
              <a:rPr lang="ko-KR" altLang="en-US" smtClean="0"/>
              <a:pPr>
                <a:defRPr/>
              </a:pPr>
              <a:t>9</a:t>
            </a:fld>
            <a:endParaRPr lang="en-US" altLang="ko-KR"/>
          </a:p>
        </p:txBody>
      </p:sp>
    </p:spTree>
    <p:extLst>
      <p:ext uri="{BB962C8B-B14F-4D97-AF65-F5344CB8AC3E}">
        <p14:creationId xmlns:p14="http://schemas.microsoft.com/office/powerpoint/2010/main" val="17105023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Tree>
    <p:extLst>
      <p:ext uri="{BB962C8B-B14F-4D97-AF65-F5344CB8AC3E}">
        <p14:creationId xmlns:p14="http://schemas.microsoft.com/office/powerpoint/2010/main" val="8124334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제목 슬라이드">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58000"/>
            <a:chOff x="0" y="0"/>
            <a:chExt cx="5760" cy="4320"/>
          </a:xfrm>
        </p:grpSpPr>
        <p:sp>
          <p:nvSpPr>
            <p:cNvPr id="5" name="Rectangle 3"/>
            <p:cNvSpPr>
              <a:spLocks noChangeArrowheads="1"/>
            </p:cNvSpPr>
            <p:nvPr/>
          </p:nvSpPr>
          <p:spPr bwMode="hidden">
            <a:xfrm>
              <a:off x="0" y="0"/>
              <a:ext cx="2208" cy="4320"/>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ctr">
                <a:defRPr sz="3200">
                  <a:solidFill>
                    <a:schemeClr val="tx1"/>
                  </a:solidFill>
                  <a:latin typeface="Times New Roman" panose="02020603050405020304" pitchFamily="18" charset="0"/>
                  <a:cs typeface="Arial" panose="020B0604020202020204" pitchFamily="34" charset="0"/>
                </a:defRPr>
              </a:lvl1pPr>
              <a:lvl2pPr marL="742950" indent="-285750" algn="ctr">
                <a:defRPr sz="3200">
                  <a:solidFill>
                    <a:schemeClr val="tx1"/>
                  </a:solidFill>
                  <a:latin typeface="Times New Roman" panose="02020603050405020304" pitchFamily="18" charset="0"/>
                  <a:cs typeface="Arial" panose="020B0604020202020204" pitchFamily="34" charset="0"/>
                </a:defRPr>
              </a:lvl2pPr>
              <a:lvl3pPr marL="1143000" indent="-228600" algn="ctr">
                <a:defRPr sz="3200">
                  <a:solidFill>
                    <a:schemeClr val="tx1"/>
                  </a:solidFill>
                  <a:latin typeface="Times New Roman" panose="02020603050405020304" pitchFamily="18" charset="0"/>
                  <a:cs typeface="Arial" panose="020B0604020202020204" pitchFamily="34" charset="0"/>
                </a:defRPr>
              </a:lvl3pPr>
              <a:lvl4pPr marL="1600200" indent="-228600" algn="ctr">
                <a:defRPr sz="3200">
                  <a:solidFill>
                    <a:schemeClr val="tx1"/>
                  </a:solidFill>
                  <a:latin typeface="Times New Roman" panose="02020603050405020304" pitchFamily="18" charset="0"/>
                  <a:cs typeface="Arial" panose="020B0604020202020204" pitchFamily="34" charset="0"/>
                </a:defRPr>
              </a:lvl4pPr>
              <a:lvl5pPr marL="2057400" indent="-228600" algn="ctr">
                <a:defRPr sz="3200">
                  <a:solidFill>
                    <a:schemeClr val="tx1"/>
                  </a:solidFill>
                  <a:latin typeface="Times New Roman" panose="02020603050405020304" pitchFamily="18" charset="0"/>
                  <a:cs typeface="Arial" panose="020B0604020202020204" pitchFamily="34" charset="0"/>
                </a:defRPr>
              </a:lvl5pPr>
              <a:lvl6pPr marL="2514600" indent="-228600" algn="ctr" eaLnBrk="0" fontAlgn="base" hangingPunct="0">
                <a:spcBef>
                  <a:spcPct val="0"/>
                </a:spcBef>
                <a:spcAft>
                  <a:spcPct val="0"/>
                </a:spcAft>
                <a:defRPr sz="3200">
                  <a:solidFill>
                    <a:schemeClr val="tx1"/>
                  </a:solidFill>
                  <a:latin typeface="Times New Roman" panose="02020603050405020304" pitchFamily="18" charset="0"/>
                  <a:cs typeface="Arial" panose="020B0604020202020204" pitchFamily="34" charset="0"/>
                </a:defRPr>
              </a:lvl6pPr>
              <a:lvl7pPr marL="2971800" indent="-228600" algn="ctr" eaLnBrk="0" fontAlgn="base" hangingPunct="0">
                <a:spcBef>
                  <a:spcPct val="0"/>
                </a:spcBef>
                <a:spcAft>
                  <a:spcPct val="0"/>
                </a:spcAft>
                <a:defRPr sz="3200">
                  <a:solidFill>
                    <a:schemeClr val="tx1"/>
                  </a:solidFill>
                  <a:latin typeface="Times New Roman" panose="02020603050405020304" pitchFamily="18" charset="0"/>
                  <a:cs typeface="Arial" panose="020B0604020202020204" pitchFamily="34" charset="0"/>
                </a:defRPr>
              </a:lvl7pPr>
              <a:lvl8pPr marL="3429000" indent="-228600" algn="ctr" eaLnBrk="0" fontAlgn="base" hangingPunct="0">
                <a:spcBef>
                  <a:spcPct val="0"/>
                </a:spcBef>
                <a:spcAft>
                  <a:spcPct val="0"/>
                </a:spcAft>
                <a:defRPr sz="3200">
                  <a:solidFill>
                    <a:schemeClr val="tx1"/>
                  </a:solidFill>
                  <a:latin typeface="Times New Roman" panose="02020603050405020304" pitchFamily="18" charset="0"/>
                  <a:cs typeface="Arial" panose="020B0604020202020204" pitchFamily="34" charset="0"/>
                </a:defRPr>
              </a:lvl8pPr>
              <a:lvl9pPr marL="3886200" indent="-228600" algn="ctr" eaLnBrk="0" fontAlgn="base" hangingPunct="0">
                <a:spcBef>
                  <a:spcPct val="0"/>
                </a:spcBef>
                <a:spcAft>
                  <a:spcPct val="0"/>
                </a:spcAft>
                <a:defRPr sz="3200">
                  <a:solidFill>
                    <a:schemeClr val="tx1"/>
                  </a:solidFill>
                  <a:latin typeface="Times New Roman" panose="02020603050405020304" pitchFamily="18" charset="0"/>
                  <a:cs typeface="Arial" panose="020B0604020202020204" pitchFamily="34" charset="0"/>
                </a:defRPr>
              </a:lvl9pPr>
            </a:lstStyle>
            <a:p>
              <a:pPr eaLnBrk="1" hangingPunct="1">
                <a:defRPr/>
              </a:pPr>
              <a:endParaRPr lang="ko-KR" altLang="ko-KR" sz="2400">
                <a:ea typeface="굴림" panose="020B0600000101010101" pitchFamily="50" charset="-127"/>
              </a:endParaRPr>
            </a:p>
          </p:txBody>
        </p:sp>
        <p:sp>
          <p:nvSpPr>
            <p:cNvPr id="6" name="Rectangle 4"/>
            <p:cNvSpPr>
              <a:spLocks noChangeArrowheads="1"/>
            </p:cNvSpPr>
            <p:nvPr/>
          </p:nvSpPr>
          <p:spPr bwMode="hidden">
            <a:xfrm>
              <a:off x="1081" y="1065"/>
              <a:ext cx="4679" cy="1596"/>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gn="ctr">
                <a:defRPr sz="3200">
                  <a:solidFill>
                    <a:schemeClr val="tx1"/>
                  </a:solidFill>
                  <a:latin typeface="Times New Roman" panose="02020603050405020304" pitchFamily="18" charset="0"/>
                  <a:cs typeface="Arial" panose="020B0604020202020204" pitchFamily="34" charset="0"/>
                </a:defRPr>
              </a:lvl1pPr>
              <a:lvl2pPr marL="742950" indent="-285750" algn="ctr">
                <a:defRPr sz="3200">
                  <a:solidFill>
                    <a:schemeClr val="tx1"/>
                  </a:solidFill>
                  <a:latin typeface="Times New Roman" panose="02020603050405020304" pitchFamily="18" charset="0"/>
                  <a:cs typeface="Arial" panose="020B0604020202020204" pitchFamily="34" charset="0"/>
                </a:defRPr>
              </a:lvl2pPr>
              <a:lvl3pPr marL="1143000" indent="-228600" algn="ctr">
                <a:defRPr sz="3200">
                  <a:solidFill>
                    <a:schemeClr val="tx1"/>
                  </a:solidFill>
                  <a:latin typeface="Times New Roman" panose="02020603050405020304" pitchFamily="18" charset="0"/>
                  <a:cs typeface="Arial" panose="020B0604020202020204" pitchFamily="34" charset="0"/>
                </a:defRPr>
              </a:lvl3pPr>
              <a:lvl4pPr marL="1600200" indent="-228600" algn="ctr">
                <a:defRPr sz="3200">
                  <a:solidFill>
                    <a:schemeClr val="tx1"/>
                  </a:solidFill>
                  <a:latin typeface="Times New Roman" panose="02020603050405020304" pitchFamily="18" charset="0"/>
                  <a:cs typeface="Arial" panose="020B0604020202020204" pitchFamily="34" charset="0"/>
                </a:defRPr>
              </a:lvl4pPr>
              <a:lvl5pPr marL="2057400" indent="-228600" algn="ctr">
                <a:defRPr sz="3200">
                  <a:solidFill>
                    <a:schemeClr val="tx1"/>
                  </a:solidFill>
                  <a:latin typeface="Times New Roman" panose="02020603050405020304" pitchFamily="18" charset="0"/>
                  <a:cs typeface="Arial" panose="020B0604020202020204" pitchFamily="34" charset="0"/>
                </a:defRPr>
              </a:lvl5pPr>
              <a:lvl6pPr marL="2514600" indent="-228600" algn="ctr" eaLnBrk="0" fontAlgn="base" hangingPunct="0">
                <a:spcBef>
                  <a:spcPct val="0"/>
                </a:spcBef>
                <a:spcAft>
                  <a:spcPct val="0"/>
                </a:spcAft>
                <a:defRPr sz="3200">
                  <a:solidFill>
                    <a:schemeClr val="tx1"/>
                  </a:solidFill>
                  <a:latin typeface="Times New Roman" panose="02020603050405020304" pitchFamily="18" charset="0"/>
                  <a:cs typeface="Arial" panose="020B0604020202020204" pitchFamily="34" charset="0"/>
                </a:defRPr>
              </a:lvl6pPr>
              <a:lvl7pPr marL="2971800" indent="-228600" algn="ctr" eaLnBrk="0" fontAlgn="base" hangingPunct="0">
                <a:spcBef>
                  <a:spcPct val="0"/>
                </a:spcBef>
                <a:spcAft>
                  <a:spcPct val="0"/>
                </a:spcAft>
                <a:defRPr sz="3200">
                  <a:solidFill>
                    <a:schemeClr val="tx1"/>
                  </a:solidFill>
                  <a:latin typeface="Times New Roman" panose="02020603050405020304" pitchFamily="18" charset="0"/>
                  <a:cs typeface="Arial" panose="020B0604020202020204" pitchFamily="34" charset="0"/>
                </a:defRPr>
              </a:lvl7pPr>
              <a:lvl8pPr marL="3429000" indent="-228600" algn="ctr" eaLnBrk="0" fontAlgn="base" hangingPunct="0">
                <a:spcBef>
                  <a:spcPct val="0"/>
                </a:spcBef>
                <a:spcAft>
                  <a:spcPct val="0"/>
                </a:spcAft>
                <a:defRPr sz="3200">
                  <a:solidFill>
                    <a:schemeClr val="tx1"/>
                  </a:solidFill>
                  <a:latin typeface="Times New Roman" panose="02020603050405020304" pitchFamily="18" charset="0"/>
                  <a:cs typeface="Arial" panose="020B0604020202020204" pitchFamily="34" charset="0"/>
                </a:defRPr>
              </a:lvl8pPr>
              <a:lvl9pPr marL="3886200" indent="-228600" algn="ctr" eaLnBrk="0" fontAlgn="base" hangingPunct="0">
                <a:spcBef>
                  <a:spcPct val="0"/>
                </a:spcBef>
                <a:spcAft>
                  <a:spcPct val="0"/>
                </a:spcAft>
                <a:defRPr sz="3200">
                  <a:solidFill>
                    <a:schemeClr val="tx1"/>
                  </a:solidFill>
                  <a:latin typeface="Times New Roman" panose="02020603050405020304" pitchFamily="18" charset="0"/>
                  <a:cs typeface="Arial" panose="020B0604020202020204" pitchFamily="34" charset="0"/>
                </a:defRPr>
              </a:lvl9pPr>
            </a:lstStyle>
            <a:p>
              <a:pPr algn="l" eaLnBrk="1" hangingPunct="1">
                <a:defRPr/>
              </a:pPr>
              <a:endParaRPr lang="ko-KR" altLang="ko-KR" sz="2400">
                <a:ea typeface="굴림" panose="020B0600000101010101" pitchFamily="50" charset="-127"/>
              </a:endParaRPr>
            </a:p>
          </p:txBody>
        </p:sp>
        <p:grpSp>
          <p:nvGrpSpPr>
            <p:cNvPr id="7" name="Group 5"/>
            <p:cNvGrpSpPr>
              <a:grpSpLocks/>
            </p:cNvGrpSpPr>
            <p:nvPr/>
          </p:nvGrpSpPr>
          <p:grpSpPr bwMode="auto">
            <a:xfrm>
              <a:off x="0" y="672"/>
              <a:ext cx="1806" cy="1989"/>
              <a:chOff x="0" y="672"/>
              <a:chExt cx="1806" cy="1989"/>
            </a:xfrm>
          </p:grpSpPr>
          <p:sp>
            <p:nvSpPr>
              <p:cNvPr id="8" name="Rectangle 6"/>
              <p:cNvSpPr>
                <a:spLocks noChangeArrowheads="1"/>
              </p:cNvSpPr>
              <p:nvPr userDrawn="1"/>
            </p:nvSpPr>
            <p:spPr bwMode="auto">
              <a:xfrm>
                <a:off x="361" y="2257"/>
                <a:ext cx="363" cy="404"/>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gn="ctr">
                  <a:defRPr sz="3200">
                    <a:solidFill>
                      <a:schemeClr val="tx1"/>
                    </a:solidFill>
                    <a:latin typeface="Times New Roman" panose="02020603050405020304" pitchFamily="18" charset="0"/>
                    <a:cs typeface="Arial" panose="020B0604020202020204" pitchFamily="34" charset="0"/>
                  </a:defRPr>
                </a:lvl1pPr>
                <a:lvl2pPr marL="742950" indent="-285750" algn="ctr">
                  <a:defRPr sz="3200">
                    <a:solidFill>
                      <a:schemeClr val="tx1"/>
                    </a:solidFill>
                    <a:latin typeface="Times New Roman" panose="02020603050405020304" pitchFamily="18" charset="0"/>
                    <a:cs typeface="Arial" panose="020B0604020202020204" pitchFamily="34" charset="0"/>
                  </a:defRPr>
                </a:lvl2pPr>
                <a:lvl3pPr marL="1143000" indent="-228600" algn="ctr">
                  <a:defRPr sz="3200">
                    <a:solidFill>
                      <a:schemeClr val="tx1"/>
                    </a:solidFill>
                    <a:latin typeface="Times New Roman" panose="02020603050405020304" pitchFamily="18" charset="0"/>
                    <a:cs typeface="Arial" panose="020B0604020202020204" pitchFamily="34" charset="0"/>
                  </a:defRPr>
                </a:lvl3pPr>
                <a:lvl4pPr marL="1600200" indent="-228600" algn="ctr">
                  <a:defRPr sz="3200">
                    <a:solidFill>
                      <a:schemeClr val="tx1"/>
                    </a:solidFill>
                    <a:latin typeface="Times New Roman" panose="02020603050405020304" pitchFamily="18" charset="0"/>
                    <a:cs typeface="Arial" panose="020B0604020202020204" pitchFamily="34" charset="0"/>
                  </a:defRPr>
                </a:lvl4pPr>
                <a:lvl5pPr marL="2057400" indent="-228600" algn="ctr">
                  <a:defRPr sz="3200">
                    <a:solidFill>
                      <a:schemeClr val="tx1"/>
                    </a:solidFill>
                    <a:latin typeface="Times New Roman" panose="02020603050405020304" pitchFamily="18" charset="0"/>
                    <a:cs typeface="Arial" panose="020B0604020202020204" pitchFamily="34" charset="0"/>
                  </a:defRPr>
                </a:lvl5pPr>
                <a:lvl6pPr marL="2514600" indent="-228600" algn="ctr" eaLnBrk="0" fontAlgn="base" hangingPunct="0">
                  <a:spcBef>
                    <a:spcPct val="0"/>
                  </a:spcBef>
                  <a:spcAft>
                    <a:spcPct val="0"/>
                  </a:spcAft>
                  <a:defRPr sz="3200">
                    <a:solidFill>
                      <a:schemeClr val="tx1"/>
                    </a:solidFill>
                    <a:latin typeface="Times New Roman" panose="02020603050405020304" pitchFamily="18" charset="0"/>
                    <a:cs typeface="Arial" panose="020B0604020202020204" pitchFamily="34" charset="0"/>
                  </a:defRPr>
                </a:lvl6pPr>
                <a:lvl7pPr marL="2971800" indent="-228600" algn="ctr" eaLnBrk="0" fontAlgn="base" hangingPunct="0">
                  <a:spcBef>
                    <a:spcPct val="0"/>
                  </a:spcBef>
                  <a:spcAft>
                    <a:spcPct val="0"/>
                  </a:spcAft>
                  <a:defRPr sz="3200">
                    <a:solidFill>
                      <a:schemeClr val="tx1"/>
                    </a:solidFill>
                    <a:latin typeface="Times New Roman" panose="02020603050405020304" pitchFamily="18" charset="0"/>
                    <a:cs typeface="Arial" panose="020B0604020202020204" pitchFamily="34" charset="0"/>
                  </a:defRPr>
                </a:lvl7pPr>
                <a:lvl8pPr marL="3429000" indent="-228600" algn="ctr" eaLnBrk="0" fontAlgn="base" hangingPunct="0">
                  <a:spcBef>
                    <a:spcPct val="0"/>
                  </a:spcBef>
                  <a:spcAft>
                    <a:spcPct val="0"/>
                  </a:spcAft>
                  <a:defRPr sz="3200">
                    <a:solidFill>
                      <a:schemeClr val="tx1"/>
                    </a:solidFill>
                    <a:latin typeface="Times New Roman" panose="02020603050405020304" pitchFamily="18" charset="0"/>
                    <a:cs typeface="Arial" panose="020B0604020202020204" pitchFamily="34" charset="0"/>
                  </a:defRPr>
                </a:lvl8pPr>
                <a:lvl9pPr marL="3886200" indent="-228600" algn="ctr" eaLnBrk="0" fontAlgn="base" hangingPunct="0">
                  <a:spcBef>
                    <a:spcPct val="0"/>
                  </a:spcBef>
                  <a:spcAft>
                    <a:spcPct val="0"/>
                  </a:spcAft>
                  <a:defRPr sz="3200">
                    <a:solidFill>
                      <a:schemeClr val="tx1"/>
                    </a:solidFill>
                    <a:latin typeface="Times New Roman" panose="02020603050405020304" pitchFamily="18" charset="0"/>
                    <a:cs typeface="Arial" panose="020B0604020202020204" pitchFamily="34" charset="0"/>
                  </a:defRPr>
                </a:lvl9pPr>
              </a:lstStyle>
              <a:p>
                <a:pPr algn="l" eaLnBrk="1" hangingPunct="1">
                  <a:defRPr/>
                </a:pPr>
                <a:endParaRPr lang="ko-KR" altLang="ko-KR" sz="2400">
                  <a:ea typeface="굴림" panose="020B0600000101010101" pitchFamily="50" charset="-127"/>
                </a:endParaRPr>
              </a:p>
            </p:txBody>
          </p:sp>
          <p:sp>
            <p:nvSpPr>
              <p:cNvPr id="9" name="Rectangle 7"/>
              <p:cNvSpPr>
                <a:spLocks noChangeArrowheads="1"/>
              </p:cNvSpPr>
              <p:nvPr userDrawn="1"/>
            </p:nvSpPr>
            <p:spPr bwMode="auto">
              <a:xfrm>
                <a:off x="1081" y="1065"/>
                <a:ext cx="362" cy="405"/>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gn="ctr">
                  <a:defRPr sz="3200">
                    <a:solidFill>
                      <a:schemeClr val="tx1"/>
                    </a:solidFill>
                    <a:latin typeface="Times New Roman" panose="02020603050405020304" pitchFamily="18" charset="0"/>
                    <a:cs typeface="Arial" panose="020B0604020202020204" pitchFamily="34" charset="0"/>
                  </a:defRPr>
                </a:lvl1pPr>
                <a:lvl2pPr marL="742950" indent="-285750" algn="ctr">
                  <a:defRPr sz="3200">
                    <a:solidFill>
                      <a:schemeClr val="tx1"/>
                    </a:solidFill>
                    <a:latin typeface="Times New Roman" panose="02020603050405020304" pitchFamily="18" charset="0"/>
                    <a:cs typeface="Arial" panose="020B0604020202020204" pitchFamily="34" charset="0"/>
                  </a:defRPr>
                </a:lvl2pPr>
                <a:lvl3pPr marL="1143000" indent="-228600" algn="ctr">
                  <a:defRPr sz="3200">
                    <a:solidFill>
                      <a:schemeClr val="tx1"/>
                    </a:solidFill>
                    <a:latin typeface="Times New Roman" panose="02020603050405020304" pitchFamily="18" charset="0"/>
                    <a:cs typeface="Arial" panose="020B0604020202020204" pitchFamily="34" charset="0"/>
                  </a:defRPr>
                </a:lvl3pPr>
                <a:lvl4pPr marL="1600200" indent="-228600" algn="ctr">
                  <a:defRPr sz="3200">
                    <a:solidFill>
                      <a:schemeClr val="tx1"/>
                    </a:solidFill>
                    <a:latin typeface="Times New Roman" panose="02020603050405020304" pitchFamily="18" charset="0"/>
                    <a:cs typeface="Arial" panose="020B0604020202020204" pitchFamily="34" charset="0"/>
                  </a:defRPr>
                </a:lvl4pPr>
                <a:lvl5pPr marL="2057400" indent="-228600" algn="ctr">
                  <a:defRPr sz="3200">
                    <a:solidFill>
                      <a:schemeClr val="tx1"/>
                    </a:solidFill>
                    <a:latin typeface="Times New Roman" panose="02020603050405020304" pitchFamily="18" charset="0"/>
                    <a:cs typeface="Arial" panose="020B0604020202020204" pitchFamily="34" charset="0"/>
                  </a:defRPr>
                </a:lvl5pPr>
                <a:lvl6pPr marL="2514600" indent="-228600" algn="ctr" eaLnBrk="0" fontAlgn="base" hangingPunct="0">
                  <a:spcBef>
                    <a:spcPct val="0"/>
                  </a:spcBef>
                  <a:spcAft>
                    <a:spcPct val="0"/>
                  </a:spcAft>
                  <a:defRPr sz="3200">
                    <a:solidFill>
                      <a:schemeClr val="tx1"/>
                    </a:solidFill>
                    <a:latin typeface="Times New Roman" panose="02020603050405020304" pitchFamily="18" charset="0"/>
                    <a:cs typeface="Arial" panose="020B0604020202020204" pitchFamily="34" charset="0"/>
                  </a:defRPr>
                </a:lvl6pPr>
                <a:lvl7pPr marL="2971800" indent="-228600" algn="ctr" eaLnBrk="0" fontAlgn="base" hangingPunct="0">
                  <a:spcBef>
                    <a:spcPct val="0"/>
                  </a:spcBef>
                  <a:spcAft>
                    <a:spcPct val="0"/>
                  </a:spcAft>
                  <a:defRPr sz="3200">
                    <a:solidFill>
                      <a:schemeClr val="tx1"/>
                    </a:solidFill>
                    <a:latin typeface="Times New Roman" panose="02020603050405020304" pitchFamily="18" charset="0"/>
                    <a:cs typeface="Arial" panose="020B0604020202020204" pitchFamily="34" charset="0"/>
                  </a:defRPr>
                </a:lvl7pPr>
                <a:lvl8pPr marL="3429000" indent="-228600" algn="ctr" eaLnBrk="0" fontAlgn="base" hangingPunct="0">
                  <a:spcBef>
                    <a:spcPct val="0"/>
                  </a:spcBef>
                  <a:spcAft>
                    <a:spcPct val="0"/>
                  </a:spcAft>
                  <a:defRPr sz="3200">
                    <a:solidFill>
                      <a:schemeClr val="tx1"/>
                    </a:solidFill>
                    <a:latin typeface="Times New Roman" panose="02020603050405020304" pitchFamily="18" charset="0"/>
                    <a:cs typeface="Arial" panose="020B0604020202020204" pitchFamily="34" charset="0"/>
                  </a:defRPr>
                </a:lvl8pPr>
                <a:lvl9pPr marL="3886200" indent="-228600" algn="ctr" eaLnBrk="0" fontAlgn="base" hangingPunct="0">
                  <a:spcBef>
                    <a:spcPct val="0"/>
                  </a:spcBef>
                  <a:spcAft>
                    <a:spcPct val="0"/>
                  </a:spcAft>
                  <a:defRPr sz="3200">
                    <a:solidFill>
                      <a:schemeClr val="tx1"/>
                    </a:solidFill>
                    <a:latin typeface="Times New Roman" panose="02020603050405020304" pitchFamily="18" charset="0"/>
                    <a:cs typeface="Arial" panose="020B0604020202020204" pitchFamily="34" charset="0"/>
                  </a:defRPr>
                </a:lvl9pPr>
              </a:lstStyle>
              <a:p>
                <a:pPr algn="l" eaLnBrk="1" hangingPunct="1">
                  <a:defRPr/>
                </a:pPr>
                <a:endParaRPr lang="ko-KR" altLang="ko-KR" sz="2400">
                  <a:ea typeface="굴림" panose="020B0600000101010101" pitchFamily="50" charset="-127"/>
                </a:endParaRPr>
              </a:p>
            </p:txBody>
          </p:sp>
          <p:sp>
            <p:nvSpPr>
              <p:cNvPr id="10" name="Rectangle 8"/>
              <p:cNvSpPr>
                <a:spLocks noChangeArrowheads="1"/>
              </p:cNvSpPr>
              <p:nvPr userDrawn="1"/>
            </p:nvSpPr>
            <p:spPr bwMode="auto">
              <a:xfrm>
                <a:off x="1437" y="672"/>
                <a:ext cx="369" cy="400"/>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gn="ctr">
                  <a:defRPr sz="3200">
                    <a:solidFill>
                      <a:schemeClr val="tx1"/>
                    </a:solidFill>
                    <a:latin typeface="Times New Roman" panose="02020603050405020304" pitchFamily="18" charset="0"/>
                    <a:cs typeface="Arial" panose="020B0604020202020204" pitchFamily="34" charset="0"/>
                  </a:defRPr>
                </a:lvl1pPr>
                <a:lvl2pPr marL="742950" indent="-285750" algn="ctr">
                  <a:defRPr sz="3200">
                    <a:solidFill>
                      <a:schemeClr val="tx1"/>
                    </a:solidFill>
                    <a:latin typeface="Times New Roman" panose="02020603050405020304" pitchFamily="18" charset="0"/>
                    <a:cs typeface="Arial" panose="020B0604020202020204" pitchFamily="34" charset="0"/>
                  </a:defRPr>
                </a:lvl2pPr>
                <a:lvl3pPr marL="1143000" indent="-228600" algn="ctr">
                  <a:defRPr sz="3200">
                    <a:solidFill>
                      <a:schemeClr val="tx1"/>
                    </a:solidFill>
                    <a:latin typeface="Times New Roman" panose="02020603050405020304" pitchFamily="18" charset="0"/>
                    <a:cs typeface="Arial" panose="020B0604020202020204" pitchFamily="34" charset="0"/>
                  </a:defRPr>
                </a:lvl3pPr>
                <a:lvl4pPr marL="1600200" indent="-228600" algn="ctr">
                  <a:defRPr sz="3200">
                    <a:solidFill>
                      <a:schemeClr val="tx1"/>
                    </a:solidFill>
                    <a:latin typeface="Times New Roman" panose="02020603050405020304" pitchFamily="18" charset="0"/>
                    <a:cs typeface="Arial" panose="020B0604020202020204" pitchFamily="34" charset="0"/>
                  </a:defRPr>
                </a:lvl4pPr>
                <a:lvl5pPr marL="2057400" indent="-228600" algn="ctr">
                  <a:defRPr sz="3200">
                    <a:solidFill>
                      <a:schemeClr val="tx1"/>
                    </a:solidFill>
                    <a:latin typeface="Times New Roman" panose="02020603050405020304" pitchFamily="18" charset="0"/>
                    <a:cs typeface="Arial" panose="020B0604020202020204" pitchFamily="34" charset="0"/>
                  </a:defRPr>
                </a:lvl5pPr>
                <a:lvl6pPr marL="2514600" indent="-228600" algn="ctr" eaLnBrk="0" fontAlgn="base" hangingPunct="0">
                  <a:spcBef>
                    <a:spcPct val="0"/>
                  </a:spcBef>
                  <a:spcAft>
                    <a:spcPct val="0"/>
                  </a:spcAft>
                  <a:defRPr sz="3200">
                    <a:solidFill>
                      <a:schemeClr val="tx1"/>
                    </a:solidFill>
                    <a:latin typeface="Times New Roman" panose="02020603050405020304" pitchFamily="18" charset="0"/>
                    <a:cs typeface="Arial" panose="020B0604020202020204" pitchFamily="34" charset="0"/>
                  </a:defRPr>
                </a:lvl6pPr>
                <a:lvl7pPr marL="2971800" indent="-228600" algn="ctr" eaLnBrk="0" fontAlgn="base" hangingPunct="0">
                  <a:spcBef>
                    <a:spcPct val="0"/>
                  </a:spcBef>
                  <a:spcAft>
                    <a:spcPct val="0"/>
                  </a:spcAft>
                  <a:defRPr sz="3200">
                    <a:solidFill>
                      <a:schemeClr val="tx1"/>
                    </a:solidFill>
                    <a:latin typeface="Times New Roman" panose="02020603050405020304" pitchFamily="18" charset="0"/>
                    <a:cs typeface="Arial" panose="020B0604020202020204" pitchFamily="34" charset="0"/>
                  </a:defRPr>
                </a:lvl7pPr>
                <a:lvl8pPr marL="3429000" indent="-228600" algn="ctr" eaLnBrk="0" fontAlgn="base" hangingPunct="0">
                  <a:spcBef>
                    <a:spcPct val="0"/>
                  </a:spcBef>
                  <a:spcAft>
                    <a:spcPct val="0"/>
                  </a:spcAft>
                  <a:defRPr sz="3200">
                    <a:solidFill>
                      <a:schemeClr val="tx1"/>
                    </a:solidFill>
                    <a:latin typeface="Times New Roman" panose="02020603050405020304" pitchFamily="18" charset="0"/>
                    <a:cs typeface="Arial" panose="020B0604020202020204" pitchFamily="34" charset="0"/>
                  </a:defRPr>
                </a:lvl8pPr>
                <a:lvl9pPr marL="3886200" indent="-228600" algn="ctr" eaLnBrk="0" fontAlgn="base" hangingPunct="0">
                  <a:spcBef>
                    <a:spcPct val="0"/>
                  </a:spcBef>
                  <a:spcAft>
                    <a:spcPct val="0"/>
                  </a:spcAft>
                  <a:defRPr sz="3200">
                    <a:solidFill>
                      <a:schemeClr val="tx1"/>
                    </a:solidFill>
                    <a:latin typeface="Times New Roman" panose="02020603050405020304" pitchFamily="18" charset="0"/>
                    <a:cs typeface="Arial" panose="020B0604020202020204" pitchFamily="34" charset="0"/>
                  </a:defRPr>
                </a:lvl9pPr>
              </a:lstStyle>
              <a:p>
                <a:pPr algn="l" eaLnBrk="1" hangingPunct="1">
                  <a:defRPr/>
                </a:pPr>
                <a:endParaRPr lang="ko-KR" altLang="ko-KR" sz="2400">
                  <a:ea typeface="굴림" panose="020B0600000101010101" pitchFamily="50" charset="-127"/>
                </a:endParaRPr>
              </a:p>
            </p:txBody>
          </p:sp>
          <p:sp>
            <p:nvSpPr>
              <p:cNvPr id="11" name="Rectangle 9"/>
              <p:cNvSpPr>
                <a:spLocks noChangeArrowheads="1"/>
              </p:cNvSpPr>
              <p:nvPr userDrawn="1"/>
            </p:nvSpPr>
            <p:spPr bwMode="auto">
              <a:xfrm>
                <a:off x="719" y="2257"/>
                <a:ext cx="368" cy="404"/>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gn="ctr">
                  <a:defRPr sz="3200">
                    <a:solidFill>
                      <a:schemeClr val="tx1"/>
                    </a:solidFill>
                    <a:latin typeface="Times New Roman" panose="02020603050405020304" pitchFamily="18" charset="0"/>
                    <a:cs typeface="Arial" panose="020B0604020202020204" pitchFamily="34" charset="0"/>
                  </a:defRPr>
                </a:lvl1pPr>
                <a:lvl2pPr marL="742950" indent="-285750" algn="ctr">
                  <a:defRPr sz="3200">
                    <a:solidFill>
                      <a:schemeClr val="tx1"/>
                    </a:solidFill>
                    <a:latin typeface="Times New Roman" panose="02020603050405020304" pitchFamily="18" charset="0"/>
                    <a:cs typeface="Arial" panose="020B0604020202020204" pitchFamily="34" charset="0"/>
                  </a:defRPr>
                </a:lvl2pPr>
                <a:lvl3pPr marL="1143000" indent="-228600" algn="ctr">
                  <a:defRPr sz="3200">
                    <a:solidFill>
                      <a:schemeClr val="tx1"/>
                    </a:solidFill>
                    <a:latin typeface="Times New Roman" panose="02020603050405020304" pitchFamily="18" charset="0"/>
                    <a:cs typeface="Arial" panose="020B0604020202020204" pitchFamily="34" charset="0"/>
                  </a:defRPr>
                </a:lvl3pPr>
                <a:lvl4pPr marL="1600200" indent="-228600" algn="ctr">
                  <a:defRPr sz="3200">
                    <a:solidFill>
                      <a:schemeClr val="tx1"/>
                    </a:solidFill>
                    <a:latin typeface="Times New Roman" panose="02020603050405020304" pitchFamily="18" charset="0"/>
                    <a:cs typeface="Arial" panose="020B0604020202020204" pitchFamily="34" charset="0"/>
                  </a:defRPr>
                </a:lvl4pPr>
                <a:lvl5pPr marL="2057400" indent="-228600" algn="ctr">
                  <a:defRPr sz="3200">
                    <a:solidFill>
                      <a:schemeClr val="tx1"/>
                    </a:solidFill>
                    <a:latin typeface="Times New Roman" panose="02020603050405020304" pitchFamily="18" charset="0"/>
                    <a:cs typeface="Arial" panose="020B0604020202020204" pitchFamily="34" charset="0"/>
                  </a:defRPr>
                </a:lvl5pPr>
                <a:lvl6pPr marL="2514600" indent="-228600" algn="ctr" eaLnBrk="0" fontAlgn="base" hangingPunct="0">
                  <a:spcBef>
                    <a:spcPct val="0"/>
                  </a:spcBef>
                  <a:spcAft>
                    <a:spcPct val="0"/>
                  </a:spcAft>
                  <a:defRPr sz="3200">
                    <a:solidFill>
                      <a:schemeClr val="tx1"/>
                    </a:solidFill>
                    <a:latin typeface="Times New Roman" panose="02020603050405020304" pitchFamily="18" charset="0"/>
                    <a:cs typeface="Arial" panose="020B0604020202020204" pitchFamily="34" charset="0"/>
                  </a:defRPr>
                </a:lvl6pPr>
                <a:lvl7pPr marL="2971800" indent="-228600" algn="ctr" eaLnBrk="0" fontAlgn="base" hangingPunct="0">
                  <a:spcBef>
                    <a:spcPct val="0"/>
                  </a:spcBef>
                  <a:spcAft>
                    <a:spcPct val="0"/>
                  </a:spcAft>
                  <a:defRPr sz="3200">
                    <a:solidFill>
                      <a:schemeClr val="tx1"/>
                    </a:solidFill>
                    <a:latin typeface="Times New Roman" panose="02020603050405020304" pitchFamily="18" charset="0"/>
                    <a:cs typeface="Arial" panose="020B0604020202020204" pitchFamily="34" charset="0"/>
                  </a:defRPr>
                </a:lvl7pPr>
                <a:lvl8pPr marL="3429000" indent="-228600" algn="ctr" eaLnBrk="0" fontAlgn="base" hangingPunct="0">
                  <a:spcBef>
                    <a:spcPct val="0"/>
                  </a:spcBef>
                  <a:spcAft>
                    <a:spcPct val="0"/>
                  </a:spcAft>
                  <a:defRPr sz="3200">
                    <a:solidFill>
                      <a:schemeClr val="tx1"/>
                    </a:solidFill>
                    <a:latin typeface="Times New Roman" panose="02020603050405020304" pitchFamily="18" charset="0"/>
                    <a:cs typeface="Arial" panose="020B0604020202020204" pitchFamily="34" charset="0"/>
                  </a:defRPr>
                </a:lvl8pPr>
                <a:lvl9pPr marL="3886200" indent="-228600" algn="ctr" eaLnBrk="0" fontAlgn="base" hangingPunct="0">
                  <a:spcBef>
                    <a:spcPct val="0"/>
                  </a:spcBef>
                  <a:spcAft>
                    <a:spcPct val="0"/>
                  </a:spcAft>
                  <a:defRPr sz="3200">
                    <a:solidFill>
                      <a:schemeClr val="tx1"/>
                    </a:solidFill>
                    <a:latin typeface="Times New Roman" panose="02020603050405020304" pitchFamily="18" charset="0"/>
                    <a:cs typeface="Arial" panose="020B0604020202020204" pitchFamily="34" charset="0"/>
                  </a:defRPr>
                </a:lvl9pPr>
              </a:lstStyle>
              <a:p>
                <a:pPr algn="l" eaLnBrk="1" hangingPunct="1">
                  <a:defRPr/>
                </a:pPr>
                <a:endParaRPr lang="ko-KR" altLang="ko-KR" sz="2400">
                  <a:ea typeface="굴림" panose="020B0600000101010101" pitchFamily="50" charset="-127"/>
                </a:endParaRPr>
              </a:p>
            </p:txBody>
          </p:sp>
          <p:sp>
            <p:nvSpPr>
              <p:cNvPr id="12" name="Rectangle 10"/>
              <p:cNvSpPr>
                <a:spLocks noChangeArrowheads="1"/>
              </p:cNvSpPr>
              <p:nvPr userDrawn="1"/>
            </p:nvSpPr>
            <p:spPr bwMode="auto">
              <a:xfrm>
                <a:off x="1437" y="1065"/>
                <a:ext cx="369" cy="405"/>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gn="ctr">
                  <a:defRPr sz="3200">
                    <a:solidFill>
                      <a:schemeClr val="tx1"/>
                    </a:solidFill>
                    <a:latin typeface="Times New Roman" panose="02020603050405020304" pitchFamily="18" charset="0"/>
                    <a:cs typeface="Arial" panose="020B0604020202020204" pitchFamily="34" charset="0"/>
                  </a:defRPr>
                </a:lvl1pPr>
                <a:lvl2pPr marL="742950" indent="-285750" algn="ctr">
                  <a:defRPr sz="3200">
                    <a:solidFill>
                      <a:schemeClr val="tx1"/>
                    </a:solidFill>
                    <a:latin typeface="Times New Roman" panose="02020603050405020304" pitchFamily="18" charset="0"/>
                    <a:cs typeface="Arial" panose="020B0604020202020204" pitchFamily="34" charset="0"/>
                  </a:defRPr>
                </a:lvl2pPr>
                <a:lvl3pPr marL="1143000" indent="-228600" algn="ctr">
                  <a:defRPr sz="3200">
                    <a:solidFill>
                      <a:schemeClr val="tx1"/>
                    </a:solidFill>
                    <a:latin typeface="Times New Roman" panose="02020603050405020304" pitchFamily="18" charset="0"/>
                    <a:cs typeface="Arial" panose="020B0604020202020204" pitchFamily="34" charset="0"/>
                  </a:defRPr>
                </a:lvl3pPr>
                <a:lvl4pPr marL="1600200" indent="-228600" algn="ctr">
                  <a:defRPr sz="3200">
                    <a:solidFill>
                      <a:schemeClr val="tx1"/>
                    </a:solidFill>
                    <a:latin typeface="Times New Roman" panose="02020603050405020304" pitchFamily="18" charset="0"/>
                    <a:cs typeface="Arial" panose="020B0604020202020204" pitchFamily="34" charset="0"/>
                  </a:defRPr>
                </a:lvl4pPr>
                <a:lvl5pPr marL="2057400" indent="-228600" algn="ctr">
                  <a:defRPr sz="3200">
                    <a:solidFill>
                      <a:schemeClr val="tx1"/>
                    </a:solidFill>
                    <a:latin typeface="Times New Roman" panose="02020603050405020304" pitchFamily="18" charset="0"/>
                    <a:cs typeface="Arial" panose="020B0604020202020204" pitchFamily="34" charset="0"/>
                  </a:defRPr>
                </a:lvl5pPr>
                <a:lvl6pPr marL="2514600" indent="-228600" algn="ctr" eaLnBrk="0" fontAlgn="base" hangingPunct="0">
                  <a:spcBef>
                    <a:spcPct val="0"/>
                  </a:spcBef>
                  <a:spcAft>
                    <a:spcPct val="0"/>
                  </a:spcAft>
                  <a:defRPr sz="3200">
                    <a:solidFill>
                      <a:schemeClr val="tx1"/>
                    </a:solidFill>
                    <a:latin typeface="Times New Roman" panose="02020603050405020304" pitchFamily="18" charset="0"/>
                    <a:cs typeface="Arial" panose="020B0604020202020204" pitchFamily="34" charset="0"/>
                  </a:defRPr>
                </a:lvl6pPr>
                <a:lvl7pPr marL="2971800" indent="-228600" algn="ctr" eaLnBrk="0" fontAlgn="base" hangingPunct="0">
                  <a:spcBef>
                    <a:spcPct val="0"/>
                  </a:spcBef>
                  <a:spcAft>
                    <a:spcPct val="0"/>
                  </a:spcAft>
                  <a:defRPr sz="3200">
                    <a:solidFill>
                      <a:schemeClr val="tx1"/>
                    </a:solidFill>
                    <a:latin typeface="Times New Roman" panose="02020603050405020304" pitchFamily="18" charset="0"/>
                    <a:cs typeface="Arial" panose="020B0604020202020204" pitchFamily="34" charset="0"/>
                  </a:defRPr>
                </a:lvl7pPr>
                <a:lvl8pPr marL="3429000" indent="-228600" algn="ctr" eaLnBrk="0" fontAlgn="base" hangingPunct="0">
                  <a:spcBef>
                    <a:spcPct val="0"/>
                  </a:spcBef>
                  <a:spcAft>
                    <a:spcPct val="0"/>
                  </a:spcAft>
                  <a:defRPr sz="3200">
                    <a:solidFill>
                      <a:schemeClr val="tx1"/>
                    </a:solidFill>
                    <a:latin typeface="Times New Roman" panose="02020603050405020304" pitchFamily="18" charset="0"/>
                    <a:cs typeface="Arial" panose="020B0604020202020204" pitchFamily="34" charset="0"/>
                  </a:defRPr>
                </a:lvl8pPr>
                <a:lvl9pPr marL="3886200" indent="-228600" algn="ctr" eaLnBrk="0" fontAlgn="base" hangingPunct="0">
                  <a:spcBef>
                    <a:spcPct val="0"/>
                  </a:spcBef>
                  <a:spcAft>
                    <a:spcPct val="0"/>
                  </a:spcAft>
                  <a:defRPr sz="3200">
                    <a:solidFill>
                      <a:schemeClr val="tx1"/>
                    </a:solidFill>
                    <a:latin typeface="Times New Roman" panose="02020603050405020304" pitchFamily="18" charset="0"/>
                    <a:cs typeface="Arial" panose="020B0604020202020204" pitchFamily="34" charset="0"/>
                  </a:defRPr>
                </a:lvl9pPr>
              </a:lstStyle>
              <a:p>
                <a:pPr algn="l" eaLnBrk="1" hangingPunct="1">
                  <a:defRPr/>
                </a:pPr>
                <a:endParaRPr lang="ko-KR" altLang="ko-KR" sz="2400">
                  <a:ea typeface="굴림" panose="020B0600000101010101" pitchFamily="50" charset="-127"/>
                </a:endParaRPr>
              </a:p>
            </p:txBody>
          </p:sp>
          <p:sp>
            <p:nvSpPr>
              <p:cNvPr id="13" name="Rectangle 11"/>
              <p:cNvSpPr>
                <a:spLocks noChangeArrowheads="1"/>
              </p:cNvSpPr>
              <p:nvPr userDrawn="1"/>
            </p:nvSpPr>
            <p:spPr bwMode="auto">
              <a:xfrm>
                <a:off x="719" y="1464"/>
                <a:ext cx="368" cy="399"/>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gn="ctr">
                  <a:defRPr sz="3200">
                    <a:solidFill>
                      <a:schemeClr val="tx1"/>
                    </a:solidFill>
                    <a:latin typeface="Times New Roman" panose="02020603050405020304" pitchFamily="18" charset="0"/>
                    <a:cs typeface="Arial" panose="020B0604020202020204" pitchFamily="34" charset="0"/>
                  </a:defRPr>
                </a:lvl1pPr>
                <a:lvl2pPr marL="742950" indent="-285750" algn="ctr">
                  <a:defRPr sz="3200">
                    <a:solidFill>
                      <a:schemeClr val="tx1"/>
                    </a:solidFill>
                    <a:latin typeface="Times New Roman" panose="02020603050405020304" pitchFamily="18" charset="0"/>
                    <a:cs typeface="Arial" panose="020B0604020202020204" pitchFamily="34" charset="0"/>
                  </a:defRPr>
                </a:lvl2pPr>
                <a:lvl3pPr marL="1143000" indent="-228600" algn="ctr">
                  <a:defRPr sz="3200">
                    <a:solidFill>
                      <a:schemeClr val="tx1"/>
                    </a:solidFill>
                    <a:latin typeface="Times New Roman" panose="02020603050405020304" pitchFamily="18" charset="0"/>
                    <a:cs typeface="Arial" panose="020B0604020202020204" pitchFamily="34" charset="0"/>
                  </a:defRPr>
                </a:lvl3pPr>
                <a:lvl4pPr marL="1600200" indent="-228600" algn="ctr">
                  <a:defRPr sz="3200">
                    <a:solidFill>
                      <a:schemeClr val="tx1"/>
                    </a:solidFill>
                    <a:latin typeface="Times New Roman" panose="02020603050405020304" pitchFamily="18" charset="0"/>
                    <a:cs typeface="Arial" panose="020B0604020202020204" pitchFamily="34" charset="0"/>
                  </a:defRPr>
                </a:lvl4pPr>
                <a:lvl5pPr marL="2057400" indent="-228600" algn="ctr">
                  <a:defRPr sz="3200">
                    <a:solidFill>
                      <a:schemeClr val="tx1"/>
                    </a:solidFill>
                    <a:latin typeface="Times New Roman" panose="02020603050405020304" pitchFamily="18" charset="0"/>
                    <a:cs typeface="Arial" panose="020B0604020202020204" pitchFamily="34" charset="0"/>
                  </a:defRPr>
                </a:lvl5pPr>
                <a:lvl6pPr marL="2514600" indent="-228600" algn="ctr" eaLnBrk="0" fontAlgn="base" hangingPunct="0">
                  <a:spcBef>
                    <a:spcPct val="0"/>
                  </a:spcBef>
                  <a:spcAft>
                    <a:spcPct val="0"/>
                  </a:spcAft>
                  <a:defRPr sz="3200">
                    <a:solidFill>
                      <a:schemeClr val="tx1"/>
                    </a:solidFill>
                    <a:latin typeface="Times New Roman" panose="02020603050405020304" pitchFamily="18" charset="0"/>
                    <a:cs typeface="Arial" panose="020B0604020202020204" pitchFamily="34" charset="0"/>
                  </a:defRPr>
                </a:lvl6pPr>
                <a:lvl7pPr marL="2971800" indent="-228600" algn="ctr" eaLnBrk="0" fontAlgn="base" hangingPunct="0">
                  <a:spcBef>
                    <a:spcPct val="0"/>
                  </a:spcBef>
                  <a:spcAft>
                    <a:spcPct val="0"/>
                  </a:spcAft>
                  <a:defRPr sz="3200">
                    <a:solidFill>
                      <a:schemeClr val="tx1"/>
                    </a:solidFill>
                    <a:latin typeface="Times New Roman" panose="02020603050405020304" pitchFamily="18" charset="0"/>
                    <a:cs typeface="Arial" panose="020B0604020202020204" pitchFamily="34" charset="0"/>
                  </a:defRPr>
                </a:lvl7pPr>
                <a:lvl8pPr marL="3429000" indent="-228600" algn="ctr" eaLnBrk="0" fontAlgn="base" hangingPunct="0">
                  <a:spcBef>
                    <a:spcPct val="0"/>
                  </a:spcBef>
                  <a:spcAft>
                    <a:spcPct val="0"/>
                  </a:spcAft>
                  <a:defRPr sz="3200">
                    <a:solidFill>
                      <a:schemeClr val="tx1"/>
                    </a:solidFill>
                    <a:latin typeface="Times New Roman" panose="02020603050405020304" pitchFamily="18" charset="0"/>
                    <a:cs typeface="Arial" panose="020B0604020202020204" pitchFamily="34" charset="0"/>
                  </a:defRPr>
                </a:lvl8pPr>
                <a:lvl9pPr marL="3886200" indent="-228600" algn="ctr" eaLnBrk="0" fontAlgn="base" hangingPunct="0">
                  <a:spcBef>
                    <a:spcPct val="0"/>
                  </a:spcBef>
                  <a:spcAft>
                    <a:spcPct val="0"/>
                  </a:spcAft>
                  <a:defRPr sz="3200">
                    <a:solidFill>
                      <a:schemeClr val="tx1"/>
                    </a:solidFill>
                    <a:latin typeface="Times New Roman" panose="02020603050405020304" pitchFamily="18" charset="0"/>
                    <a:cs typeface="Arial" panose="020B0604020202020204" pitchFamily="34" charset="0"/>
                  </a:defRPr>
                </a:lvl9pPr>
              </a:lstStyle>
              <a:p>
                <a:pPr algn="l" eaLnBrk="1" hangingPunct="1">
                  <a:defRPr/>
                </a:pPr>
                <a:endParaRPr lang="ko-KR" altLang="ko-KR" sz="2400">
                  <a:ea typeface="굴림" panose="020B0600000101010101" pitchFamily="50" charset="-127"/>
                </a:endParaRPr>
              </a:p>
            </p:txBody>
          </p:sp>
          <p:sp>
            <p:nvSpPr>
              <p:cNvPr id="14" name="Rectangle 12"/>
              <p:cNvSpPr>
                <a:spLocks noChangeArrowheads="1"/>
              </p:cNvSpPr>
              <p:nvPr userDrawn="1"/>
            </p:nvSpPr>
            <p:spPr bwMode="auto">
              <a:xfrm>
                <a:off x="0" y="1464"/>
                <a:ext cx="367" cy="399"/>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gn="ctr">
                  <a:defRPr sz="3200">
                    <a:solidFill>
                      <a:schemeClr val="tx1"/>
                    </a:solidFill>
                    <a:latin typeface="Times New Roman" panose="02020603050405020304" pitchFamily="18" charset="0"/>
                    <a:cs typeface="Arial" panose="020B0604020202020204" pitchFamily="34" charset="0"/>
                  </a:defRPr>
                </a:lvl1pPr>
                <a:lvl2pPr marL="742950" indent="-285750" algn="ctr">
                  <a:defRPr sz="3200">
                    <a:solidFill>
                      <a:schemeClr val="tx1"/>
                    </a:solidFill>
                    <a:latin typeface="Times New Roman" panose="02020603050405020304" pitchFamily="18" charset="0"/>
                    <a:cs typeface="Arial" panose="020B0604020202020204" pitchFamily="34" charset="0"/>
                  </a:defRPr>
                </a:lvl2pPr>
                <a:lvl3pPr marL="1143000" indent="-228600" algn="ctr">
                  <a:defRPr sz="3200">
                    <a:solidFill>
                      <a:schemeClr val="tx1"/>
                    </a:solidFill>
                    <a:latin typeface="Times New Roman" panose="02020603050405020304" pitchFamily="18" charset="0"/>
                    <a:cs typeface="Arial" panose="020B0604020202020204" pitchFamily="34" charset="0"/>
                  </a:defRPr>
                </a:lvl3pPr>
                <a:lvl4pPr marL="1600200" indent="-228600" algn="ctr">
                  <a:defRPr sz="3200">
                    <a:solidFill>
                      <a:schemeClr val="tx1"/>
                    </a:solidFill>
                    <a:latin typeface="Times New Roman" panose="02020603050405020304" pitchFamily="18" charset="0"/>
                    <a:cs typeface="Arial" panose="020B0604020202020204" pitchFamily="34" charset="0"/>
                  </a:defRPr>
                </a:lvl4pPr>
                <a:lvl5pPr marL="2057400" indent="-228600" algn="ctr">
                  <a:defRPr sz="3200">
                    <a:solidFill>
                      <a:schemeClr val="tx1"/>
                    </a:solidFill>
                    <a:latin typeface="Times New Roman" panose="02020603050405020304" pitchFamily="18" charset="0"/>
                    <a:cs typeface="Arial" panose="020B0604020202020204" pitchFamily="34" charset="0"/>
                  </a:defRPr>
                </a:lvl5pPr>
                <a:lvl6pPr marL="2514600" indent="-228600" algn="ctr" eaLnBrk="0" fontAlgn="base" hangingPunct="0">
                  <a:spcBef>
                    <a:spcPct val="0"/>
                  </a:spcBef>
                  <a:spcAft>
                    <a:spcPct val="0"/>
                  </a:spcAft>
                  <a:defRPr sz="3200">
                    <a:solidFill>
                      <a:schemeClr val="tx1"/>
                    </a:solidFill>
                    <a:latin typeface="Times New Roman" panose="02020603050405020304" pitchFamily="18" charset="0"/>
                    <a:cs typeface="Arial" panose="020B0604020202020204" pitchFamily="34" charset="0"/>
                  </a:defRPr>
                </a:lvl6pPr>
                <a:lvl7pPr marL="2971800" indent="-228600" algn="ctr" eaLnBrk="0" fontAlgn="base" hangingPunct="0">
                  <a:spcBef>
                    <a:spcPct val="0"/>
                  </a:spcBef>
                  <a:spcAft>
                    <a:spcPct val="0"/>
                  </a:spcAft>
                  <a:defRPr sz="3200">
                    <a:solidFill>
                      <a:schemeClr val="tx1"/>
                    </a:solidFill>
                    <a:latin typeface="Times New Roman" panose="02020603050405020304" pitchFamily="18" charset="0"/>
                    <a:cs typeface="Arial" panose="020B0604020202020204" pitchFamily="34" charset="0"/>
                  </a:defRPr>
                </a:lvl7pPr>
                <a:lvl8pPr marL="3429000" indent="-228600" algn="ctr" eaLnBrk="0" fontAlgn="base" hangingPunct="0">
                  <a:spcBef>
                    <a:spcPct val="0"/>
                  </a:spcBef>
                  <a:spcAft>
                    <a:spcPct val="0"/>
                  </a:spcAft>
                  <a:defRPr sz="3200">
                    <a:solidFill>
                      <a:schemeClr val="tx1"/>
                    </a:solidFill>
                    <a:latin typeface="Times New Roman" panose="02020603050405020304" pitchFamily="18" charset="0"/>
                    <a:cs typeface="Arial" panose="020B0604020202020204" pitchFamily="34" charset="0"/>
                  </a:defRPr>
                </a:lvl8pPr>
                <a:lvl9pPr marL="3886200" indent="-228600" algn="ctr" eaLnBrk="0" fontAlgn="base" hangingPunct="0">
                  <a:spcBef>
                    <a:spcPct val="0"/>
                  </a:spcBef>
                  <a:spcAft>
                    <a:spcPct val="0"/>
                  </a:spcAft>
                  <a:defRPr sz="3200">
                    <a:solidFill>
                      <a:schemeClr val="tx1"/>
                    </a:solidFill>
                    <a:latin typeface="Times New Roman" panose="02020603050405020304" pitchFamily="18" charset="0"/>
                    <a:cs typeface="Arial" panose="020B0604020202020204" pitchFamily="34" charset="0"/>
                  </a:defRPr>
                </a:lvl9pPr>
              </a:lstStyle>
              <a:p>
                <a:pPr algn="l" eaLnBrk="1" hangingPunct="1">
                  <a:defRPr/>
                </a:pPr>
                <a:endParaRPr lang="ko-KR" altLang="ko-KR" sz="2400">
                  <a:ea typeface="굴림" panose="020B0600000101010101" pitchFamily="50" charset="-127"/>
                </a:endParaRPr>
              </a:p>
            </p:txBody>
          </p:sp>
          <p:sp>
            <p:nvSpPr>
              <p:cNvPr id="15" name="Rectangle 13"/>
              <p:cNvSpPr>
                <a:spLocks noChangeArrowheads="1"/>
              </p:cNvSpPr>
              <p:nvPr userDrawn="1"/>
            </p:nvSpPr>
            <p:spPr bwMode="auto">
              <a:xfrm>
                <a:off x="1081" y="1464"/>
                <a:ext cx="362" cy="399"/>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gn="ctr">
                  <a:defRPr sz="3200">
                    <a:solidFill>
                      <a:schemeClr val="tx1"/>
                    </a:solidFill>
                    <a:latin typeface="Times New Roman" panose="02020603050405020304" pitchFamily="18" charset="0"/>
                    <a:cs typeface="Arial" panose="020B0604020202020204" pitchFamily="34" charset="0"/>
                  </a:defRPr>
                </a:lvl1pPr>
                <a:lvl2pPr marL="742950" indent="-285750" algn="ctr">
                  <a:defRPr sz="3200">
                    <a:solidFill>
                      <a:schemeClr val="tx1"/>
                    </a:solidFill>
                    <a:latin typeface="Times New Roman" panose="02020603050405020304" pitchFamily="18" charset="0"/>
                    <a:cs typeface="Arial" panose="020B0604020202020204" pitchFamily="34" charset="0"/>
                  </a:defRPr>
                </a:lvl2pPr>
                <a:lvl3pPr marL="1143000" indent="-228600" algn="ctr">
                  <a:defRPr sz="3200">
                    <a:solidFill>
                      <a:schemeClr val="tx1"/>
                    </a:solidFill>
                    <a:latin typeface="Times New Roman" panose="02020603050405020304" pitchFamily="18" charset="0"/>
                    <a:cs typeface="Arial" panose="020B0604020202020204" pitchFamily="34" charset="0"/>
                  </a:defRPr>
                </a:lvl3pPr>
                <a:lvl4pPr marL="1600200" indent="-228600" algn="ctr">
                  <a:defRPr sz="3200">
                    <a:solidFill>
                      <a:schemeClr val="tx1"/>
                    </a:solidFill>
                    <a:latin typeface="Times New Roman" panose="02020603050405020304" pitchFamily="18" charset="0"/>
                    <a:cs typeface="Arial" panose="020B0604020202020204" pitchFamily="34" charset="0"/>
                  </a:defRPr>
                </a:lvl4pPr>
                <a:lvl5pPr marL="2057400" indent="-228600" algn="ctr">
                  <a:defRPr sz="3200">
                    <a:solidFill>
                      <a:schemeClr val="tx1"/>
                    </a:solidFill>
                    <a:latin typeface="Times New Roman" panose="02020603050405020304" pitchFamily="18" charset="0"/>
                    <a:cs typeface="Arial" panose="020B0604020202020204" pitchFamily="34" charset="0"/>
                  </a:defRPr>
                </a:lvl5pPr>
                <a:lvl6pPr marL="2514600" indent="-228600" algn="ctr" eaLnBrk="0" fontAlgn="base" hangingPunct="0">
                  <a:spcBef>
                    <a:spcPct val="0"/>
                  </a:spcBef>
                  <a:spcAft>
                    <a:spcPct val="0"/>
                  </a:spcAft>
                  <a:defRPr sz="3200">
                    <a:solidFill>
                      <a:schemeClr val="tx1"/>
                    </a:solidFill>
                    <a:latin typeface="Times New Roman" panose="02020603050405020304" pitchFamily="18" charset="0"/>
                    <a:cs typeface="Arial" panose="020B0604020202020204" pitchFamily="34" charset="0"/>
                  </a:defRPr>
                </a:lvl6pPr>
                <a:lvl7pPr marL="2971800" indent="-228600" algn="ctr" eaLnBrk="0" fontAlgn="base" hangingPunct="0">
                  <a:spcBef>
                    <a:spcPct val="0"/>
                  </a:spcBef>
                  <a:spcAft>
                    <a:spcPct val="0"/>
                  </a:spcAft>
                  <a:defRPr sz="3200">
                    <a:solidFill>
                      <a:schemeClr val="tx1"/>
                    </a:solidFill>
                    <a:latin typeface="Times New Roman" panose="02020603050405020304" pitchFamily="18" charset="0"/>
                    <a:cs typeface="Arial" panose="020B0604020202020204" pitchFamily="34" charset="0"/>
                  </a:defRPr>
                </a:lvl7pPr>
                <a:lvl8pPr marL="3429000" indent="-228600" algn="ctr" eaLnBrk="0" fontAlgn="base" hangingPunct="0">
                  <a:spcBef>
                    <a:spcPct val="0"/>
                  </a:spcBef>
                  <a:spcAft>
                    <a:spcPct val="0"/>
                  </a:spcAft>
                  <a:defRPr sz="3200">
                    <a:solidFill>
                      <a:schemeClr val="tx1"/>
                    </a:solidFill>
                    <a:latin typeface="Times New Roman" panose="02020603050405020304" pitchFamily="18" charset="0"/>
                    <a:cs typeface="Arial" panose="020B0604020202020204" pitchFamily="34" charset="0"/>
                  </a:defRPr>
                </a:lvl8pPr>
                <a:lvl9pPr marL="3886200" indent="-228600" algn="ctr" eaLnBrk="0" fontAlgn="base" hangingPunct="0">
                  <a:spcBef>
                    <a:spcPct val="0"/>
                  </a:spcBef>
                  <a:spcAft>
                    <a:spcPct val="0"/>
                  </a:spcAft>
                  <a:defRPr sz="3200">
                    <a:solidFill>
                      <a:schemeClr val="tx1"/>
                    </a:solidFill>
                    <a:latin typeface="Times New Roman" panose="02020603050405020304" pitchFamily="18" charset="0"/>
                    <a:cs typeface="Arial" panose="020B0604020202020204" pitchFamily="34" charset="0"/>
                  </a:defRPr>
                </a:lvl9pPr>
              </a:lstStyle>
              <a:p>
                <a:pPr algn="l" eaLnBrk="1" hangingPunct="1">
                  <a:defRPr/>
                </a:pPr>
                <a:endParaRPr lang="ko-KR" altLang="ko-KR" sz="2400">
                  <a:ea typeface="굴림" panose="020B0600000101010101" pitchFamily="50" charset="-127"/>
                </a:endParaRPr>
              </a:p>
            </p:txBody>
          </p:sp>
          <p:sp>
            <p:nvSpPr>
              <p:cNvPr id="16" name="Rectangle 14"/>
              <p:cNvSpPr>
                <a:spLocks noChangeArrowheads="1"/>
              </p:cNvSpPr>
              <p:nvPr userDrawn="1"/>
            </p:nvSpPr>
            <p:spPr bwMode="auto">
              <a:xfrm>
                <a:off x="361" y="1857"/>
                <a:ext cx="363" cy="406"/>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gn="ctr">
                  <a:defRPr sz="3200">
                    <a:solidFill>
                      <a:schemeClr val="tx1"/>
                    </a:solidFill>
                    <a:latin typeface="Times New Roman" panose="02020603050405020304" pitchFamily="18" charset="0"/>
                    <a:cs typeface="Arial" panose="020B0604020202020204" pitchFamily="34" charset="0"/>
                  </a:defRPr>
                </a:lvl1pPr>
                <a:lvl2pPr marL="742950" indent="-285750" algn="ctr">
                  <a:defRPr sz="3200">
                    <a:solidFill>
                      <a:schemeClr val="tx1"/>
                    </a:solidFill>
                    <a:latin typeface="Times New Roman" panose="02020603050405020304" pitchFamily="18" charset="0"/>
                    <a:cs typeface="Arial" panose="020B0604020202020204" pitchFamily="34" charset="0"/>
                  </a:defRPr>
                </a:lvl2pPr>
                <a:lvl3pPr marL="1143000" indent="-228600" algn="ctr">
                  <a:defRPr sz="3200">
                    <a:solidFill>
                      <a:schemeClr val="tx1"/>
                    </a:solidFill>
                    <a:latin typeface="Times New Roman" panose="02020603050405020304" pitchFamily="18" charset="0"/>
                    <a:cs typeface="Arial" panose="020B0604020202020204" pitchFamily="34" charset="0"/>
                  </a:defRPr>
                </a:lvl3pPr>
                <a:lvl4pPr marL="1600200" indent="-228600" algn="ctr">
                  <a:defRPr sz="3200">
                    <a:solidFill>
                      <a:schemeClr val="tx1"/>
                    </a:solidFill>
                    <a:latin typeface="Times New Roman" panose="02020603050405020304" pitchFamily="18" charset="0"/>
                    <a:cs typeface="Arial" panose="020B0604020202020204" pitchFamily="34" charset="0"/>
                  </a:defRPr>
                </a:lvl4pPr>
                <a:lvl5pPr marL="2057400" indent="-228600" algn="ctr">
                  <a:defRPr sz="3200">
                    <a:solidFill>
                      <a:schemeClr val="tx1"/>
                    </a:solidFill>
                    <a:latin typeface="Times New Roman" panose="02020603050405020304" pitchFamily="18" charset="0"/>
                    <a:cs typeface="Arial" panose="020B0604020202020204" pitchFamily="34" charset="0"/>
                  </a:defRPr>
                </a:lvl5pPr>
                <a:lvl6pPr marL="2514600" indent="-228600" algn="ctr" eaLnBrk="0" fontAlgn="base" hangingPunct="0">
                  <a:spcBef>
                    <a:spcPct val="0"/>
                  </a:spcBef>
                  <a:spcAft>
                    <a:spcPct val="0"/>
                  </a:spcAft>
                  <a:defRPr sz="3200">
                    <a:solidFill>
                      <a:schemeClr val="tx1"/>
                    </a:solidFill>
                    <a:latin typeface="Times New Roman" panose="02020603050405020304" pitchFamily="18" charset="0"/>
                    <a:cs typeface="Arial" panose="020B0604020202020204" pitchFamily="34" charset="0"/>
                  </a:defRPr>
                </a:lvl6pPr>
                <a:lvl7pPr marL="2971800" indent="-228600" algn="ctr" eaLnBrk="0" fontAlgn="base" hangingPunct="0">
                  <a:spcBef>
                    <a:spcPct val="0"/>
                  </a:spcBef>
                  <a:spcAft>
                    <a:spcPct val="0"/>
                  </a:spcAft>
                  <a:defRPr sz="3200">
                    <a:solidFill>
                      <a:schemeClr val="tx1"/>
                    </a:solidFill>
                    <a:latin typeface="Times New Roman" panose="02020603050405020304" pitchFamily="18" charset="0"/>
                    <a:cs typeface="Arial" panose="020B0604020202020204" pitchFamily="34" charset="0"/>
                  </a:defRPr>
                </a:lvl7pPr>
                <a:lvl8pPr marL="3429000" indent="-228600" algn="ctr" eaLnBrk="0" fontAlgn="base" hangingPunct="0">
                  <a:spcBef>
                    <a:spcPct val="0"/>
                  </a:spcBef>
                  <a:spcAft>
                    <a:spcPct val="0"/>
                  </a:spcAft>
                  <a:defRPr sz="3200">
                    <a:solidFill>
                      <a:schemeClr val="tx1"/>
                    </a:solidFill>
                    <a:latin typeface="Times New Roman" panose="02020603050405020304" pitchFamily="18" charset="0"/>
                    <a:cs typeface="Arial" panose="020B0604020202020204" pitchFamily="34" charset="0"/>
                  </a:defRPr>
                </a:lvl8pPr>
                <a:lvl9pPr marL="3886200" indent="-228600" algn="ctr" eaLnBrk="0" fontAlgn="base" hangingPunct="0">
                  <a:spcBef>
                    <a:spcPct val="0"/>
                  </a:spcBef>
                  <a:spcAft>
                    <a:spcPct val="0"/>
                  </a:spcAft>
                  <a:defRPr sz="3200">
                    <a:solidFill>
                      <a:schemeClr val="tx1"/>
                    </a:solidFill>
                    <a:latin typeface="Times New Roman" panose="02020603050405020304" pitchFamily="18" charset="0"/>
                    <a:cs typeface="Arial" panose="020B0604020202020204" pitchFamily="34" charset="0"/>
                  </a:defRPr>
                </a:lvl9pPr>
              </a:lstStyle>
              <a:p>
                <a:pPr algn="l" eaLnBrk="1" hangingPunct="1">
                  <a:defRPr/>
                </a:pPr>
                <a:endParaRPr lang="ko-KR" altLang="ko-KR" sz="2400">
                  <a:ea typeface="굴림" panose="020B0600000101010101" pitchFamily="50" charset="-127"/>
                </a:endParaRPr>
              </a:p>
            </p:txBody>
          </p:sp>
          <p:sp>
            <p:nvSpPr>
              <p:cNvPr id="17" name="Rectangle 15"/>
              <p:cNvSpPr>
                <a:spLocks noChangeArrowheads="1"/>
              </p:cNvSpPr>
              <p:nvPr userDrawn="1"/>
            </p:nvSpPr>
            <p:spPr bwMode="auto">
              <a:xfrm>
                <a:off x="719" y="1857"/>
                <a:ext cx="368" cy="406"/>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gn="ctr">
                  <a:defRPr sz="3200">
                    <a:solidFill>
                      <a:schemeClr val="tx1"/>
                    </a:solidFill>
                    <a:latin typeface="Times New Roman" panose="02020603050405020304" pitchFamily="18" charset="0"/>
                    <a:cs typeface="Arial" panose="020B0604020202020204" pitchFamily="34" charset="0"/>
                  </a:defRPr>
                </a:lvl1pPr>
                <a:lvl2pPr marL="742950" indent="-285750" algn="ctr">
                  <a:defRPr sz="3200">
                    <a:solidFill>
                      <a:schemeClr val="tx1"/>
                    </a:solidFill>
                    <a:latin typeface="Times New Roman" panose="02020603050405020304" pitchFamily="18" charset="0"/>
                    <a:cs typeface="Arial" panose="020B0604020202020204" pitchFamily="34" charset="0"/>
                  </a:defRPr>
                </a:lvl2pPr>
                <a:lvl3pPr marL="1143000" indent="-228600" algn="ctr">
                  <a:defRPr sz="3200">
                    <a:solidFill>
                      <a:schemeClr val="tx1"/>
                    </a:solidFill>
                    <a:latin typeface="Times New Roman" panose="02020603050405020304" pitchFamily="18" charset="0"/>
                    <a:cs typeface="Arial" panose="020B0604020202020204" pitchFamily="34" charset="0"/>
                  </a:defRPr>
                </a:lvl3pPr>
                <a:lvl4pPr marL="1600200" indent="-228600" algn="ctr">
                  <a:defRPr sz="3200">
                    <a:solidFill>
                      <a:schemeClr val="tx1"/>
                    </a:solidFill>
                    <a:latin typeface="Times New Roman" panose="02020603050405020304" pitchFamily="18" charset="0"/>
                    <a:cs typeface="Arial" panose="020B0604020202020204" pitchFamily="34" charset="0"/>
                  </a:defRPr>
                </a:lvl4pPr>
                <a:lvl5pPr marL="2057400" indent="-228600" algn="ctr">
                  <a:defRPr sz="3200">
                    <a:solidFill>
                      <a:schemeClr val="tx1"/>
                    </a:solidFill>
                    <a:latin typeface="Times New Roman" panose="02020603050405020304" pitchFamily="18" charset="0"/>
                    <a:cs typeface="Arial" panose="020B0604020202020204" pitchFamily="34" charset="0"/>
                  </a:defRPr>
                </a:lvl5pPr>
                <a:lvl6pPr marL="2514600" indent="-228600" algn="ctr" eaLnBrk="0" fontAlgn="base" hangingPunct="0">
                  <a:spcBef>
                    <a:spcPct val="0"/>
                  </a:spcBef>
                  <a:spcAft>
                    <a:spcPct val="0"/>
                  </a:spcAft>
                  <a:defRPr sz="3200">
                    <a:solidFill>
                      <a:schemeClr val="tx1"/>
                    </a:solidFill>
                    <a:latin typeface="Times New Roman" panose="02020603050405020304" pitchFamily="18" charset="0"/>
                    <a:cs typeface="Arial" panose="020B0604020202020204" pitchFamily="34" charset="0"/>
                  </a:defRPr>
                </a:lvl6pPr>
                <a:lvl7pPr marL="2971800" indent="-228600" algn="ctr" eaLnBrk="0" fontAlgn="base" hangingPunct="0">
                  <a:spcBef>
                    <a:spcPct val="0"/>
                  </a:spcBef>
                  <a:spcAft>
                    <a:spcPct val="0"/>
                  </a:spcAft>
                  <a:defRPr sz="3200">
                    <a:solidFill>
                      <a:schemeClr val="tx1"/>
                    </a:solidFill>
                    <a:latin typeface="Times New Roman" panose="02020603050405020304" pitchFamily="18" charset="0"/>
                    <a:cs typeface="Arial" panose="020B0604020202020204" pitchFamily="34" charset="0"/>
                  </a:defRPr>
                </a:lvl7pPr>
                <a:lvl8pPr marL="3429000" indent="-228600" algn="ctr" eaLnBrk="0" fontAlgn="base" hangingPunct="0">
                  <a:spcBef>
                    <a:spcPct val="0"/>
                  </a:spcBef>
                  <a:spcAft>
                    <a:spcPct val="0"/>
                  </a:spcAft>
                  <a:defRPr sz="3200">
                    <a:solidFill>
                      <a:schemeClr val="tx1"/>
                    </a:solidFill>
                    <a:latin typeface="Times New Roman" panose="02020603050405020304" pitchFamily="18" charset="0"/>
                    <a:cs typeface="Arial" panose="020B0604020202020204" pitchFamily="34" charset="0"/>
                  </a:defRPr>
                </a:lvl8pPr>
                <a:lvl9pPr marL="3886200" indent="-228600" algn="ctr" eaLnBrk="0" fontAlgn="base" hangingPunct="0">
                  <a:spcBef>
                    <a:spcPct val="0"/>
                  </a:spcBef>
                  <a:spcAft>
                    <a:spcPct val="0"/>
                  </a:spcAft>
                  <a:defRPr sz="3200">
                    <a:solidFill>
                      <a:schemeClr val="tx1"/>
                    </a:solidFill>
                    <a:latin typeface="Times New Roman" panose="02020603050405020304" pitchFamily="18" charset="0"/>
                    <a:cs typeface="Arial" panose="020B0604020202020204" pitchFamily="34" charset="0"/>
                  </a:defRPr>
                </a:lvl9pPr>
              </a:lstStyle>
              <a:p>
                <a:pPr algn="l" eaLnBrk="1" hangingPunct="1">
                  <a:defRPr/>
                </a:pPr>
                <a:endParaRPr lang="ko-KR" altLang="ko-KR" sz="2400">
                  <a:ea typeface="굴림" panose="020B0600000101010101" pitchFamily="50" charset="-127"/>
                </a:endParaRPr>
              </a:p>
            </p:txBody>
          </p:sp>
        </p:grpSp>
      </p:grpSp>
      <p:sp>
        <p:nvSpPr>
          <p:cNvPr id="1280019" name="Rectangle 19"/>
          <p:cNvSpPr>
            <a:spLocks noGrp="1" noChangeArrowheads="1"/>
          </p:cNvSpPr>
          <p:nvPr>
            <p:ph type="ctrTitle"/>
          </p:nvPr>
        </p:nvSpPr>
        <p:spPr>
          <a:xfrm>
            <a:off x="2971800" y="1828800"/>
            <a:ext cx="6019800" cy="2209800"/>
          </a:xfrm>
        </p:spPr>
        <p:txBody>
          <a:bodyPr/>
          <a:lstStyle>
            <a:lvl1pPr>
              <a:defRPr sz="5000">
                <a:solidFill>
                  <a:srgbClr val="FFFFFF"/>
                </a:solidFill>
              </a:defRPr>
            </a:lvl1pPr>
          </a:lstStyle>
          <a:p>
            <a:pPr lvl="0"/>
            <a:r>
              <a:rPr lang="en-US" altLang="ko-KR" noProof="0"/>
              <a:t>Click to edit Master title style</a:t>
            </a:r>
          </a:p>
        </p:txBody>
      </p:sp>
      <p:sp>
        <p:nvSpPr>
          <p:cNvPr id="1280020" name="Rectangle 20"/>
          <p:cNvSpPr>
            <a:spLocks noGrp="1" noChangeArrowheads="1"/>
          </p:cNvSpPr>
          <p:nvPr>
            <p:ph type="subTitle" idx="1"/>
          </p:nvPr>
        </p:nvSpPr>
        <p:spPr>
          <a:xfrm>
            <a:off x="2971800" y="4267200"/>
            <a:ext cx="6019800" cy="1752600"/>
          </a:xfrm>
        </p:spPr>
        <p:txBody>
          <a:bodyPr/>
          <a:lstStyle>
            <a:lvl1pPr marL="0" indent="0">
              <a:buFont typeface="Wingdings" panose="05000000000000000000" pitchFamily="2" charset="2"/>
              <a:buNone/>
              <a:defRPr sz="3400"/>
            </a:lvl1pPr>
          </a:lstStyle>
          <a:p>
            <a:pPr lvl="0"/>
            <a:r>
              <a:rPr lang="en-US" altLang="ko-KR" noProof="0"/>
              <a:t>Click to edit Master subtitle style</a:t>
            </a:r>
          </a:p>
        </p:txBody>
      </p:sp>
      <p:sp>
        <p:nvSpPr>
          <p:cNvPr id="18" name="Rectangle 16"/>
          <p:cNvSpPr>
            <a:spLocks noGrp="1" noChangeArrowheads="1"/>
          </p:cNvSpPr>
          <p:nvPr>
            <p:ph type="dt" sz="half" idx="10"/>
          </p:nvPr>
        </p:nvSpPr>
        <p:spPr>
          <a:xfrm>
            <a:off x="457200" y="6248400"/>
            <a:ext cx="2133600" cy="457200"/>
          </a:xfrm>
        </p:spPr>
        <p:txBody>
          <a:bodyPr/>
          <a:lstStyle>
            <a:lvl1pPr>
              <a:defRPr/>
            </a:lvl1pPr>
          </a:lstStyle>
          <a:p>
            <a:pPr>
              <a:defRPr/>
            </a:pPr>
            <a:endParaRPr lang="en-US" altLang="ko-KR"/>
          </a:p>
        </p:txBody>
      </p:sp>
      <p:sp>
        <p:nvSpPr>
          <p:cNvPr id="19" name="Rectangle 17"/>
          <p:cNvSpPr>
            <a:spLocks noGrp="1" noChangeArrowheads="1"/>
          </p:cNvSpPr>
          <p:nvPr>
            <p:ph type="ftr" sz="quarter" idx="11"/>
          </p:nvPr>
        </p:nvSpPr>
        <p:spPr/>
        <p:txBody>
          <a:bodyPr/>
          <a:lstStyle>
            <a:lvl1pPr>
              <a:defRPr/>
            </a:lvl1pPr>
          </a:lstStyle>
          <a:p>
            <a:pPr>
              <a:defRPr/>
            </a:pPr>
            <a:endParaRPr lang="en-US" altLang="ko-KR"/>
          </a:p>
        </p:txBody>
      </p:sp>
      <p:sp>
        <p:nvSpPr>
          <p:cNvPr id="20" name="Rectangle 18"/>
          <p:cNvSpPr>
            <a:spLocks noGrp="1" noChangeArrowheads="1"/>
          </p:cNvSpPr>
          <p:nvPr>
            <p:ph type="sldNum" sz="quarter" idx="12"/>
          </p:nvPr>
        </p:nvSpPr>
        <p:spPr/>
        <p:txBody>
          <a:bodyPr/>
          <a:lstStyle>
            <a:lvl1pPr>
              <a:defRPr/>
            </a:lvl1pPr>
          </a:lstStyle>
          <a:p>
            <a:pPr>
              <a:defRPr/>
            </a:pPr>
            <a:fld id="{363D5B84-3512-499A-BE46-577170696DCE}" type="slidenum">
              <a:rPr lang="en-US" altLang="ko-KR"/>
              <a:pPr>
                <a:defRPr/>
              </a:pPr>
              <a:t>‹#›</a:t>
            </a:fld>
            <a:endParaRPr lang="en-US" altLang="ko-KR"/>
          </a:p>
        </p:txBody>
      </p:sp>
    </p:spTree>
    <p:extLst>
      <p:ext uri="{BB962C8B-B14F-4D97-AF65-F5344CB8AC3E}">
        <p14:creationId xmlns:p14="http://schemas.microsoft.com/office/powerpoint/2010/main" val="29987522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a:t>마스터 제목 스타일 편집</a:t>
            </a:r>
          </a:p>
        </p:txBody>
      </p:sp>
      <p:sp>
        <p:nvSpPr>
          <p:cNvPr id="3" name="세로 텍스트 개체 틀 2"/>
          <p:cNvSpPr>
            <a:spLocks noGrp="1"/>
          </p:cNvSpPr>
          <p:nvPr>
            <p:ph type="body" orient="vert" idx="1"/>
          </p:nvPr>
        </p:nvSpPr>
        <p:spPr/>
        <p:txBody>
          <a:bodyPr vert="eaVert"/>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Rectangle 2"/>
          <p:cNvSpPr>
            <a:spLocks noGrp="1" noChangeArrowheads="1"/>
          </p:cNvSpPr>
          <p:nvPr>
            <p:ph type="ftr" sz="quarter" idx="10"/>
          </p:nvPr>
        </p:nvSpPr>
        <p:spPr>
          <a:ln/>
        </p:spPr>
        <p:txBody>
          <a:bodyPr/>
          <a:lstStyle>
            <a:lvl1pPr>
              <a:defRPr/>
            </a:lvl1pPr>
          </a:lstStyle>
          <a:p>
            <a:pPr>
              <a:defRPr/>
            </a:pPr>
            <a:endParaRPr lang="en-US" altLang="ko-KR"/>
          </a:p>
        </p:txBody>
      </p:sp>
      <p:sp>
        <p:nvSpPr>
          <p:cNvPr id="5" name="Rectangle 3"/>
          <p:cNvSpPr>
            <a:spLocks noGrp="1" noChangeArrowheads="1"/>
          </p:cNvSpPr>
          <p:nvPr>
            <p:ph type="sldNum" sz="quarter" idx="11"/>
          </p:nvPr>
        </p:nvSpPr>
        <p:spPr>
          <a:ln/>
        </p:spPr>
        <p:txBody>
          <a:bodyPr/>
          <a:lstStyle>
            <a:lvl1pPr>
              <a:defRPr/>
            </a:lvl1pPr>
          </a:lstStyle>
          <a:p>
            <a:pPr>
              <a:defRPr/>
            </a:pPr>
            <a:fld id="{3A0BDEBE-EB80-4268-A26B-41195BF23205}" type="slidenum">
              <a:rPr lang="en-US" altLang="ko-KR"/>
              <a:pPr>
                <a:defRPr/>
              </a:pPr>
              <a:t>‹#›</a:t>
            </a:fld>
            <a:endParaRPr lang="en-US" altLang="ko-KR"/>
          </a:p>
        </p:txBody>
      </p:sp>
      <p:sp>
        <p:nvSpPr>
          <p:cNvPr id="6" name="Rectangle 16"/>
          <p:cNvSpPr>
            <a:spLocks noGrp="1" noChangeArrowheads="1"/>
          </p:cNvSpPr>
          <p:nvPr>
            <p:ph type="dt" sz="half" idx="12"/>
          </p:nvPr>
        </p:nvSpPr>
        <p:spPr>
          <a:ln/>
        </p:spPr>
        <p:txBody>
          <a:bodyPr/>
          <a:lstStyle>
            <a:lvl1pPr>
              <a:defRPr/>
            </a:lvl1pPr>
          </a:lstStyle>
          <a:p>
            <a:pPr>
              <a:defRPr/>
            </a:pPr>
            <a:endParaRPr lang="en-US" altLang="ko-KR"/>
          </a:p>
        </p:txBody>
      </p:sp>
    </p:spTree>
    <p:extLst>
      <p:ext uri="{BB962C8B-B14F-4D97-AF65-F5344CB8AC3E}">
        <p14:creationId xmlns:p14="http://schemas.microsoft.com/office/powerpoint/2010/main" val="10200105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p:cNvSpPr>
            <a:spLocks noGrp="1"/>
          </p:cNvSpPr>
          <p:nvPr>
            <p:ph type="title" orient="vert"/>
          </p:nvPr>
        </p:nvSpPr>
        <p:spPr>
          <a:xfrm>
            <a:off x="6629400" y="457200"/>
            <a:ext cx="2057400" cy="5410200"/>
          </a:xfrm>
        </p:spPr>
        <p:txBody>
          <a:bodyPr vert="eaVert"/>
          <a:lstStyle/>
          <a:p>
            <a:r>
              <a:rPr lang="ko-KR" altLang="en-US"/>
              <a:t>마스터 제목 스타일 편집</a:t>
            </a:r>
          </a:p>
        </p:txBody>
      </p:sp>
      <p:sp>
        <p:nvSpPr>
          <p:cNvPr id="3" name="세로 텍스트 개체 틀 2"/>
          <p:cNvSpPr>
            <a:spLocks noGrp="1"/>
          </p:cNvSpPr>
          <p:nvPr>
            <p:ph type="body" orient="vert" idx="1"/>
          </p:nvPr>
        </p:nvSpPr>
        <p:spPr>
          <a:xfrm>
            <a:off x="457200" y="457200"/>
            <a:ext cx="6019800" cy="5410200"/>
          </a:xfrm>
        </p:spPr>
        <p:txBody>
          <a:bodyPr vert="eaVert"/>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Rectangle 2"/>
          <p:cNvSpPr>
            <a:spLocks noGrp="1" noChangeArrowheads="1"/>
          </p:cNvSpPr>
          <p:nvPr>
            <p:ph type="ftr" sz="quarter" idx="10"/>
          </p:nvPr>
        </p:nvSpPr>
        <p:spPr>
          <a:ln/>
        </p:spPr>
        <p:txBody>
          <a:bodyPr/>
          <a:lstStyle>
            <a:lvl1pPr>
              <a:defRPr/>
            </a:lvl1pPr>
          </a:lstStyle>
          <a:p>
            <a:pPr>
              <a:defRPr/>
            </a:pPr>
            <a:endParaRPr lang="en-US" altLang="ko-KR"/>
          </a:p>
        </p:txBody>
      </p:sp>
      <p:sp>
        <p:nvSpPr>
          <p:cNvPr id="5" name="Rectangle 3"/>
          <p:cNvSpPr>
            <a:spLocks noGrp="1" noChangeArrowheads="1"/>
          </p:cNvSpPr>
          <p:nvPr>
            <p:ph type="sldNum" sz="quarter" idx="11"/>
          </p:nvPr>
        </p:nvSpPr>
        <p:spPr>
          <a:ln/>
        </p:spPr>
        <p:txBody>
          <a:bodyPr/>
          <a:lstStyle>
            <a:lvl1pPr>
              <a:defRPr/>
            </a:lvl1pPr>
          </a:lstStyle>
          <a:p>
            <a:pPr>
              <a:defRPr/>
            </a:pPr>
            <a:fld id="{867CC6E5-0A14-4A0B-84C3-031566A7D838}" type="slidenum">
              <a:rPr lang="en-US" altLang="ko-KR"/>
              <a:pPr>
                <a:defRPr/>
              </a:pPr>
              <a:t>‹#›</a:t>
            </a:fld>
            <a:endParaRPr lang="en-US" altLang="ko-KR"/>
          </a:p>
        </p:txBody>
      </p:sp>
      <p:sp>
        <p:nvSpPr>
          <p:cNvPr id="6" name="Rectangle 16"/>
          <p:cNvSpPr>
            <a:spLocks noGrp="1" noChangeArrowheads="1"/>
          </p:cNvSpPr>
          <p:nvPr>
            <p:ph type="dt" sz="half" idx="12"/>
          </p:nvPr>
        </p:nvSpPr>
        <p:spPr>
          <a:ln/>
        </p:spPr>
        <p:txBody>
          <a:bodyPr/>
          <a:lstStyle>
            <a:lvl1pPr>
              <a:defRPr/>
            </a:lvl1pPr>
          </a:lstStyle>
          <a:p>
            <a:pPr>
              <a:defRPr/>
            </a:pPr>
            <a:endParaRPr lang="en-US" altLang="ko-KR"/>
          </a:p>
        </p:txBody>
      </p:sp>
    </p:spTree>
    <p:extLst>
      <p:ext uri="{BB962C8B-B14F-4D97-AF65-F5344CB8AC3E}">
        <p14:creationId xmlns:p14="http://schemas.microsoft.com/office/powerpoint/2010/main" val="19242103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내용">
    <p:spTree>
      <p:nvGrpSpPr>
        <p:cNvPr id="1" name=""/>
        <p:cNvGrpSpPr/>
        <p:nvPr/>
      </p:nvGrpSpPr>
      <p:grpSpPr>
        <a:xfrm>
          <a:off x="0" y="0"/>
          <a:ext cx="0" cy="0"/>
          <a:chOff x="0" y="0"/>
          <a:chExt cx="0" cy="0"/>
        </a:xfrm>
      </p:grpSpPr>
      <p:sp>
        <p:nvSpPr>
          <p:cNvPr id="2" name="내용 개체 틀 1"/>
          <p:cNvSpPr>
            <a:spLocks noGrp="1"/>
          </p:cNvSpPr>
          <p:nvPr>
            <p:ph/>
          </p:nvPr>
        </p:nvSpPr>
        <p:spPr>
          <a:xfrm>
            <a:off x="457200" y="457200"/>
            <a:ext cx="8229600" cy="5410200"/>
          </a:xfrm>
        </p:spPr>
        <p:txBody>
          <a:body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3" name="Rectangle 2"/>
          <p:cNvSpPr>
            <a:spLocks noGrp="1" noChangeArrowheads="1"/>
          </p:cNvSpPr>
          <p:nvPr>
            <p:ph type="ftr" sz="quarter" idx="10"/>
          </p:nvPr>
        </p:nvSpPr>
        <p:spPr>
          <a:ln/>
        </p:spPr>
        <p:txBody>
          <a:bodyPr/>
          <a:lstStyle>
            <a:lvl1pPr>
              <a:defRPr/>
            </a:lvl1pPr>
          </a:lstStyle>
          <a:p>
            <a:pPr>
              <a:defRPr/>
            </a:pPr>
            <a:endParaRPr lang="en-US" altLang="ko-KR"/>
          </a:p>
        </p:txBody>
      </p:sp>
      <p:sp>
        <p:nvSpPr>
          <p:cNvPr id="4" name="Rectangle 3"/>
          <p:cNvSpPr>
            <a:spLocks noGrp="1" noChangeArrowheads="1"/>
          </p:cNvSpPr>
          <p:nvPr>
            <p:ph type="sldNum" sz="quarter" idx="11"/>
          </p:nvPr>
        </p:nvSpPr>
        <p:spPr>
          <a:ln/>
        </p:spPr>
        <p:txBody>
          <a:bodyPr/>
          <a:lstStyle>
            <a:lvl1pPr>
              <a:defRPr/>
            </a:lvl1pPr>
          </a:lstStyle>
          <a:p>
            <a:pPr>
              <a:defRPr/>
            </a:pPr>
            <a:fld id="{D934047C-5322-4108-9B48-481091E8CD0D}" type="slidenum">
              <a:rPr lang="en-US" altLang="ko-KR"/>
              <a:pPr>
                <a:defRPr/>
              </a:pPr>
              <a:t>‹#›</a:t>
            </a:fld>
            <a:endParaRPr lang="en-US" altLang="ko-KR"/>
          </a:p>
        </p:txBody>
      </p:sp>
      <p:sp>
        <p:nvSpPr>
          <p:cNvPr id="5" name="Rectangle 16"/>
          <p:cNvSpPr>
            <a:spLocks noGrp="1" noChangeArrowheads="1"/>
          </p:cNvSpPr>
          <p:nvPr>
            <p:ph type="dt" sz="half" idx="12"/>
          </p:nvPr>
        </p:nvSpPr>
        <p:spPr>
          <a:ln/>
        </p:spPr>
        <p:txBody>
          <a:bodyPr/>
          <a:lstStyle>
            <a:lvl1pPr>
              <a:defRPr/>
            </a:lvl1pPr>
          </a:lstStyle>
          <a:p>
            <a:pPr>
              <a:defRPr/>
            </a:pPr>
            <a:endParaRPr lang="en-US" altLang="ko-KR"/>
          </a:p>
        </p:txBody>
      </p:sp>
    </p:spTree>
    <p:extLst>
      <p:ext uri="{BB962C8B-B14F-4D97-AF65-F5344CB8AC3E}">
        <p14:creationId xmlns:p14="http://schemas.microsoft.com/office/powerpoint/2010/main" val="1205872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a:t>마스터 제목 스타일 편집</a:t>
            </a:r>
          </a:p>
        </p:txBody>
      </p:sp>
      <p:sp>
        <p:nvSpPr>
          <p:cNvPr id="3" name="내용 개체 틀 2"/>
          <p:cNvSpPr>
            <a:spLocks noGrp="1"/>
          </p:cNvSpPr>
          <p:nvPr>
            <p:ph idx="1"/>
          </p:nvPr>
        </p:nvSpPr>
        <p:spPr/>
        <p:txBody>
          <a:body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Rectangle 2"/>
          <p:cNvSpPr>
            <a:spLocks noGrp="1" noChangeArrowheads="1"/>
          </p:cNvSpPr>
          <p:nvPr>
            <p:ph type="ftr" sz="quarter" idx="10"/>
          </p:nvPr>
        </p:nvSpPr>
        <p:spPr>
          <a:ln/>
        </p:spPr>
        <p:txBody>
          <a:bodyPr/>
          <a:lstStyle>
            <a:lvl1pPr>
              <a:defRPr/>
            </a:lvl1pPr>
          </a:lstStyle>
          <a:p>
            <a:pPr>
              <a:defRPr/>
            </a:pPr>
            <a:endParaRPr lang="en-US" altLang="ko-KR"/>
          </a:p>
        </p:txBody>
      </p:sp>
      <p:sp>
        <p:nvSpPr>
          <p:cNvPr id="5" name="Rectangle 3"/>
          <p:cNvSpPr>
            <a:spLocks noGrp="1" noChangeArrowheads="1"/>
          </p:cNvSpPr>
          <p:nvPr>
            <p:ph type="sldNum" sz="quarter" idx="11"/>
          </p:nvPr>
        </p:nvSpPr>
        <p:spPr>
          <a:ln/>
        </p:spPr>
        <p:txBody>
          <a:bodyPr/>
          <a:lstStyle>
            <a:lvl1pPr>
              <a:defRPr/>
            </a:lvl1pPr>
          </a:lstStyle>
          <a:p>
            <a:pPr>
              <a:defRPr/>
            </a:pPr>
            <a:fld id="{EEDE8037-C0BC-4990-9677-B82C0C2C821E}" type="slidenum">
              <a:rPr lang="en-US" altLang="ko-KR"/>
              <a:pPr>
                <a:defRPr/>
              </a:pPr>
              <a:t>‹#›</a:t>
            </a:fld>
            <a:endParaRPr lang="en-US" altLang="ko-KR"/>
          </a:p>
        </p:txBody>
      </p:sp>
      <p:sp>
        <p:nvSpPr>
          <p:cNvPr id="6" name="Rectangle 16"/>
          <p:cNvSpPr>
            <a:spLocks noGrp="1" noChangeArrowheads="1"/>
          </p:cNvSpPr>
          <p:nvPr>
            <p:ph type="dt" sz="half" idx="12"/>
          </p:nvPr>
        </p:nvSpPr>
        <p:spPr>
          <a:ln/>
        </p:spPr>
        <p:txBody>
          <a:bodyPr/>
          <a:lstStyle>
            <a:lvl1pPr>
              <a:defRPr/>
            </a:lvl1pPr>
          </a:lstStyle>
          <a:p>
            <a:pPr>
              <a:defRPr/>
            </a:pPr>
            <a:endParaRPr lang="en-US" altLang="ko-KR"/>
          </a:p>
        </p:txBody>
      </p:sp>
    </p:spTree>
    <p:extLst>
      <p:ext uri="{BB962C8B-B14F-4D97-AF65-F5344CB8AC3E}">
        <p14:creationId xmlns:p14="http://schemas.microsoft.com/office/powerpoint/2010/main" val="2834461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p:cNvSpPr>
            <a:spLocks noGrp="1"/>
          </p:cNvSpPr>
          <p:nvPr>
            <p:ph type="title"/>
          </p:nvPr>
        </p:nvSpPr>
        <p:spPr>
          <a:xfrm>
            <a:off x="623888" y="1709738"/>
            <a:ext cx="7886700" cy="2852737"/>
          </a:xfrm>
        </p:spPr>
        <p:txBody>
          <a:bodyPr anchor="b"/>
          <a:lstStyle>
            <a:lvl1pPr>
              <a:defRPr sz="6000"/>
            </a:lvl1pPr>
          </a:lstStyle>
          <a:p>
            <a:r>
              <a:rPr lang="ko-KR" altLang="en-US"/>
              <a:t>마스터 제목 스타일 편집</a:t>
            </a:r>
          </a:p>
        </p:txBody>
      </p:sp>
      <p:sp>
        <p:nvSpPr>
          <p:cNvPr id="3" name="텍스트 개체 틀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ko-KR" altLang="en-US"/>
              <a:t>마스터 텍스트 스타일을 편집합니다</a:t>
            </a:r>
          </a:p>
        </p:txBody>
      </p:sp>
      <p:sp>
        <p:nvSpPr>
          <p:cNvPr id="4" name="Rectangle 2"/>
          <p:cNvSpPr>
            <a:spLocks noGrp="1" noChangeArrowheads="1"/>
          </p:cNvSpPr>
          <p:nvPr>
            <p:ph type="ftr" sz="quarter" idx="10"/>
          </p:nvPr>
        </p:nvSpPr>
        <p:spPr>
          <a:ln/>
        </p:spPr>
        <p:txBody>
          <a:bodyPr/>
          <a:lstStyle>
            <a:lvl1pPr>
              <a:defRPr/>
            </a:lvl1pPr>
          </a:lstStyle>
          <a:p>
            <a:pPr>
              <a:defRPr/>
            </a:pPr>
            <a:endParaRPr lang="en-US" altLang="ko-KR"/>
          </a:p>
        </p:txBody>
      </p:sp>
      <p:sp>
        <p:nvSpPr>
          <p:cNvPr id="5" name="Rectangle 3"/>
          <p:cNvSpPr>
            <a:spLocks noGrp="1" noChangeArrowheads="1"/>
          </p:cNvSpPr>
          <p:nvPr>
            <p:ph type="sldNum" sz="quarter" idx="11"/>
          </p:nvPr>
        </p:nvSpPr>
        <p:spPr>
          <a:ln/>
        </p:spPr>
        <p:txBody>
          <a:bodyPr/>
          <a:lstStyle>
            <a:lvl1pPr>
              <a:defRPr/>
            </a:lvl1pPr>
          </a:lstStyle>
          <a:p>
            <a:pPr>
              <a:defRPr/>
            </a:pPr>
            <a:fld id="{6EB3E08A-20C8-40A9-BC0F-C01FFDBE82C2}" type="slidenum">
              <a:rPr lang="en-US" altLang="ko-KR"/>
              <a:pPr>
                <a:defRPr/>
              </a:pPr>
              <a:t>‹#›</a:t>
            </a:fld>
            <a:endParaRPr lang="en-US" altLang="ko-KR"/>
          </a:p>
        </p:txBody>
      </p:sp>
      <p:sp>
        <p:nvSpPr>
          <p:cNvPr id="6" name="Rectangle 16"/>
          <p:cNvSpPr>
            <a:spLocks noGrp="1" noChangeArrowheads="1"/>
          </p:cNvSpPr>
          <p:nvPr>
            <p:ph type="dt" sz="half" idx="12"/>
          </p:nvPr>
        </p:nvSpPr>
        <p:spPr>
          <a:ln/>
        </p:spPr>
        <p:txBody>
          <a:bodyPr/>
          <a:lstStyle>
            <a:lvl1pPr>
              <a:defRPr/>
            </a:lvl1pPr>
          </a:lstStyle>
          <a:p>
            <a:pPr>
              <a:defRPr/>
            </a:pPr>
            <a:endParaRPr lang="en-US" altLang="ko-KR"/>
          </a:p>
        </p:txBody>
      </p:sp>
    </p:spTree>
    <p:extLst>
      <p:ext uri="{BB962C8B-B14F-4D97-AF65-F5344CB8AC3E}">
        <p14:creationId xmlns:p14="http://schemas.microsoft.com/office/powerpoint/2010/main" val="4118837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a:t>마스터 제목 스타일 편집</a:t>
            </a:r>
          </a:p>
        </p:txBody>
      </p:sp>
      <p:sp>
        <p:nvSpPr>
          <p:cNvPr id="3" name="내용 개체 틀 2"/>
          <p:cNvSpPr>
            <a:spLocks noGrp="1"/>
          </p:cNvSpPr>
          <p:nvPr>
            <p:ph sz="half" idx="1"/>
          </p:nvPr>
        </p:nvSpPr>
        <p:spPr>
          <a:xfrm>
            <a:off x="457200" y="1981200"/>
            <a:ext cx="4038600" cy="3886200"/>
          </a:xfrm>
        </p:spPr>
        <p:txBody>
          <a:body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내용 개체 틀 3"/>
          <p:cNvSpPr>
            <a:spLocks noGrp="1"/>
          </p:cNvSpPr>
          <p:nvPr>
            <p:ph sz="half" idx="2"/>
          </p:nvPr>
        </p:nvSpPr>
        <p:spPr>
          <a:xfrm>
            <a:off x="4648200" y="1981200"/>
            <a:ext cx="4038600" cy="3886200"/>
          </a:xfrm>
        </p:spPr>
        <p:txBody>
          <a:body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5" name="Rectangle 2"/>
          <p:cNvSpPr>
            <a:spLocks noGrp="1" noChangeArrowheads="1"/>
          </p:cNvSpPr>
          <p:nvPr>
            <p:ph type="ftr" sz="quarter" idx="10"/>
          </p:nvPr>
        </p:nvSpPr>
        <p:spPr>
          <a:ln/>
        </p:spPr>
        <p:txBody>
          <a:bodyPr/>
          <a:lstStyle>
            <a:lvl1pPr>
              <a:defRPr/>
            </a:lvl1pPr>
          </a:lstStyle>
          <a:p>
            <a:pPr>
              <a:defRPr/>
            </a:pPr>
            <a:endParaRPr lang="en-US" altLang="ko-KR"/>
          </a:p>
        </p:txBody>
      </p:sp>
      <p:sp>
        <p:nvSpPr>
          <p:cNvPr id="6" name="Rectangle 3"/>
          <p:cNvSpPr>
            <a:spLocks noGrp="1" noChangeArrowheads="1"/>
          </p:cNvSpPr>
          <p:nvPr>
            <p:ph type="sldNum" sz="quarter" idx="11"/>
          </p:nvPr>
        </p:nvSpPr>
        <p:spPr>
          <a:ln/>
        </p:spPr>
        <p:txBody>
          <a:bodyPr/>
          <a:lstStyle>
            <a:lvl1pPr>
              <a:defRPr/>
            </a:lvl1pPr>
          </a:lstStyle>
          <a:p>
            <a:pPr>
              <a:defRPr/>
            </a:pPr>
            <a:fld id="{1603EC49-5978-4F7A-B5EA-0753894C9836}" type="slidenum">
              <a:rPr lang="en-US" altLang="ko-KR"/>
              <a:pPr>
                <a:defRPr/>
              </a:pPr>
              <a:t>‹#›</a:t>
            </a:fld>
            <a:endParaRPr lang="en-US" altLang="ko-KR"/>
          </a:p>
        </p:txBody>
      </p:sp>
      <p:sp>
        <p:nvSpPr>
          <p:cNvPr id="7" name="Rectangle 16"/>
          <p:cNvSpPr>
            <a:spLocks noGrp="1" noChangeArrowheads="1"/>
          </p:cNvSpPr>
          <p:nvPr>
            <p:ph type="dt" sz="half" idx="12"/>
          </p:nvPr>
        </p:nvSpPr>
        <p:spPr>
          <a:ln/>
        </p:spPr>
        <p:txBody>
          <a:bodyPr/>
          <a:lstStyle>
            <a:lvl1pPr>
              <a:defRPr/>
            </a:lvl1pPr>
          </a:lstStyle>
          <a:p>
            <a:pPr>
              <a:defRPr/>
            </a:pPr>
            <a:endParaRPr lang="en-US" altLang="ko-KR"/>
          </a:p>
        </p:txBody>
      </p:sp>
    </p:spTree>
    <p:extLst>
      <p:ext uri="{BB962C8B-B14F-4D97-AF65-F5344CB8AC3E}">
        <p14:creationId xmlns:p14="http://schemas.microsoft.com/office/powerpoint/2010/main" val="37315471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p:cNvSpPr>
            <a:spLocks noGrp="1"/>
          </p:cNvSpPr>
          <p:nvPr>
            <p:ph type="title"/>
          </p:nvPr>
        </p:nvSpPr>
        <p:spPr>
          <a:xfrm>
            <a:off x="630238" y="365125"/>
            <a:ext cx="7886700" cy="1325563"/>
          </a:xfrm>
        </p:spPr>
        <p:txBody>
          <a:bodyPr/>
          <a:lstStyle/>
          <a:p>
            <a:r>
              <a:rPr lang="ko-KR" altLang="en-US"/>
              <a:t>마스터 제목 스타일 편집</a:t>
            </a:r>
          </a:p>
        </p:txBody>
      </p:sp>
      <p:sp>
        <p:nvSpPr>
          <p:cNvPr id="3" name="텍스트 개체 틀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편집합니다</a:t>
            </a:r>
          </a:p>
        </p:txBody>
      </p:sp>
      <p:sp>
        <p:nvSpPr>
          <p:cNvPr id="4" name="내용 개체 틀 3"/>
          <p:cNvSpPr>
            <a:spLocks noGrp="1"/>
          </p:cNvSpPr>
          <p:nvPr>
            <p:ph sz="half" idx="2"/>
          </p:nvPr>
        </p:nvSpPr>
        <p:spPr>
          <a:xfrm>
            <a:off x="630238" y="2505075"/>
            <a:ext cx="3868737" cy="3684588"/>
          </a:xfrm>
        </p:spPr>
        <p:txBody>
          <a:body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5" name="텍스트 개체 틀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편집합니다</a:t>
            </a:r>
          </a:p>
        </p:txBody>
      </p:sp>
      <p:sp>
        <p:nvSpPr>
          <p:cNvPr id="6" name="내용 개체 틀 5"/>
          <p:cNvSpPr>
            <a:spLocks noGrp="1"/>
          </p:cNvSpPr>
          <p:nvPr>
            <p:ph sz="quarter" idx="4"/>
          </p:nvPr>
        </p:nvSpPr>
        <p:spPr>
          <a:xfrm>
            <a:off x="4629150" y="2505075"/>
            <a:ext cx="3887788" cy="3684588"/>
          </a:xfrm>
        </p:spPr>
        <p:txBody>
          <a:body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7" name="Rectangle 2"/>
          <p:cNvSpPr>
            <a:spLocks noGrp="1" noChangeArrowheads="1"/>
          </p:cNvSpPr>
          <p:nvPr>
            <p:ph type="ftr" sz="quarter" idx="10"/>
          </p:nvPr>
        </p:nvSpPr>
        <p:spPr>
          <a:ln/>
        </p:spPr>
        <p:txBody>
          <a:bodyPr/>
          <a:lstStyle>
            <a:lvl1pPr>
              <a:defRPr/>
            </a:lvl1pPr>
          </a:lstStyle>
          <a:p>
            <a:pPr>
              <a:defRPr/>
            </a:pPr>
            <a:endParaRPr lang="en-US" altLang="ko-KR"/>
          </a:p>
        </p:txBody>
      </p:sp>
      <p:sp>
        <p:nvSpPr>
          <p:cNvPr id="8" name="Rectangle 3"/>
          <p:cNvSpPr>
            <a:spLocks noGrp="1" noChangeArrowheads="1"/>
          </p:cNvSpPr>
          <p:nvPr>
            <p:ph type="sldNum" sz="quarter" idx="11"/>
          </p:nvPr>
        </p:nvSpPr>
        <p:spPr>
          <a:ln/>
        </p:spPr>
        <p:txBody>
          <a:bodyPr/>
          <a:lstStyle>
            <a:lvl1pPr>
              <a:defRPr/>
            </a:lvl1pPr>
          </a:lstStyle>
          <a:p>
            <a:pPr>
              <a:defRPr/>
            </a:pPr>
            <a:fld id="{7132F0A5-9B71-463B-A0A5-3D990C9B4351}" type="slidenum">
              <a:rPr lang="en-US" altLang="ko-KR"/>
              <a:pPr>
                <a:defRPr/>
              </a:pPr>
              <a:t>‹#›</a:t>
            </a:fld>
            <a:endParaRPr lang="en-US" altLang="ko-KR"/>
          </a:p>
        </p:txBody>
      </p:sp>
      <p:sp>
        <p:nvSpPr>
          <p:cNvPr id="9" name="Rectangle 16"/>
          <p:cNvSpPr>
            <a:spLocks noGrp="1" noChangeArrowheads="1"/>
          </p:cNvSpPr>
          <p:nvPr>
            <p:ph type="dt" sz="half" idx="12"/>
          </p:nvPr>
        </p:nvSpPr>
        <p:spPr>
          <a:ln/>
        </p:spPr>
        <p:txBody>
          <a:bodyPr/>
          <a:lstStyle>
            <a:lvl1pPr>
              <a:defRPr/>
            </a:lvl1pPr>
          </a:lstStyle>
          <a:p>
            <a:pPr>
              <a:defRPr/>
            </a:pPr>
            <a:endParaRPr lang="en-US" altLang="ko-KR"/>
          </a:p>
        </p:txBody>
      </p:sp>
    </p:spTree>
    <p:extLst>
      <p:ext uri="{BB962C8B-B14F-4D97-AF65-F5344CB8AC3E}">
        <p14:creationId xmlns:p14="http://schemas.microsoft.com/office/powerpoint/2010/main" val="10834072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a:t>마스터 제목 스타일 편집</a:t>
            </a:r>
          </a:p>
        </p:txBody>
      </p:sp>
      <p:sp>
        <p:nvSpPr>
          <p:cNvPr id="3" name="Rectangle 2"/>
          <p:cNvSpPr>
            <a:spLocks noGrp="1" noChangeArrowheads="1"/>
          </p:cNvSpPr>
          <p:nvPr>
            <p:ph type="ftr" sz="quarter" idx="10"/>
          </p:nvPr>
        </p:nvSpPr>
        <p:spPr>
          <a:ln/>
        </p:spPr>
        <p:txBody>
          <a:bodyPr/>
          <a:lstStyle>
            <a:lvl1pPr>
              <a:defRPr/>
            </a:lvl1pPr>
          </a:lstStyle>
          <a:p>
            <a:pPr>
              <a:defRPr/>
            </a:pPr>
            <a:endParaRPr lang="en-US" altLang="ko-KR"/>
          </a:p>
        </p:txBody>
      </p:sp>
      <p:sp>
        <p:nvSpPr>
          <p:cNvPr id="4" name="Rectangle 3"/>
          <p:cNvSpPr>
            <a:spLocks noGrp="1" noChangeArrowheads="1"/>
          </p:cNvSpPr>
          <p:nvPr>
            <p:ph type="sldNum" sz="quarter" idx="11"/>
          </p:nvPr>
        </p:nvSpPr>
        <p:spPr>
          <a:ln/>
        </p:spPr>
        <p:txBody>
          <a:bodyPr/>
          <a:lstStyle>
            <a:lvl1pPr>
              <a:defRPr/>
            </a:lvl1pPr>
          </a:lstStyle>
          <a:p>
            <a:pPr>
              <a:defRPr/>
            </a:pPr>
            <a:fld id="{CDFEAC50-40C4-47AC-8A15-3996AA630242}" type="slidenum">
              <a:rPr lang="en-US" altLang="ko-KR"/>
              <a:pPr>
                <a:defRPr/>
              </a:pPr>
              <a:t>‹#›</a:t>
            </a:fld>
            <a:endParaRPr lang="en-US" altLang="ko-KR"/>
          </a:p>
        </p:txBody>
      </p:sp>
      <p:sp>
        <p:nvSpPr>
          <p:cNvPr id="5" name="Rectangle 16"/>
          <p:cNvSpPr>
            <a:spLocks noGrp="1" noChangeArrowheads="1"/>
          </p:cNvSpPr>
          <p:nvPr>
            <p:ph type="dt" sz="half" idx="12"/>
          </p:nvPr>
        </p:nvSpPr>
        <p:spPr>
          <a:ln/>
        </p:spPr>
        <p:txBody>
          <a:bodyPr/>
          <a:lstStyle>
            <a:lvl1pPr>
              <a:defRPr/>
            </a:lvl1pPr>
          </a:lstStyle>
          <a:p>
            <a:pPr>
              <a:defRPr/>
            </a:pPr>
            <a:endParaRPr lang="en-US" altLang="ko-KR"/>
          </a:p>
        </p:txBody>
      </p:sp>
    </p:spTree>
    <p:extLst>
      <p:ext uri="{BB962C8B-B14F-4D97-AF65-F5344CB8AC3E}">
        <p14:creationId xmlns:p14="http://schemas.microsoft.com/office/powerpoint/2010/main" val="39823593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Rectangle 2"/>
          <p:cNvSpPr>
            <a:spLocks noGrp="1" noChangeArrowheads="1"/>
          </p:cNvSpPr>
          <p:nvPr>
            <p:ph type="ftr" sz="quarter" idx="10"/>
          </p:nvPr>
        </p:nvSpPr>
        <p:spPr>
          <a:ln/>
        </p:spPr>
        <p:txBody>
          <a:bodyPr/>
          <a:lstStyle>
            <a:lvl1pPr>
              <a:defRPr/>
            </a:lvl1pPr>
          </a:lstStyle>
          <a:p>
            <a:pPr>
              <a:defRPr/>
            </a:pPr>
            <a:endParaRPr lang="en-US" altLang="ko-KR"/>
          </a:p>
        </p:txBody>
      </p:sp>
      <p:sp>
        <p:nvSpPr>
          <p:cNvPr id="3" name="Rectangle 3"/>
          <p:cNvSpPr>
            <a:spLocks noGrp="1" noChangeArrowheads="1"/>
          </p:cNvSpPr>
          <p:nvPr>
            <p:ph type="sldNum" sz="quarter" idx="11"/>
          </p:nvPr>
        </p:nvSpPr>
        <p:spPr>
          <a:ln/>
        </p:spPr>
        <p:txBody>
          <a:bodyPr/>
          <a:lstStyle>
            <a:lvl1pPr>
              <a:defRPr/>
            </a:lvl1pPr>
          </a:lstStyle>
          <a:p>
            <a:pPr>
              <a:defRPr/>
            </a:pPr>
            <a:fld id="{D14B68EF-9B43-44EB-995F-0269576FFDB0}" type="slidenum">
              <a:rPr lang="en-US" altLang="ko-KR"/>
              <a:pPr>
                <a:defRPr/>
              </a:pPr>
              <a:t>‹#›</a:t>
            </a:fld>
            <a:endParaRPr lang="en-US" altLang="ko-KR"/>
          </a:p>
        </p:txBody>
      </p:sp>
      <p:sp>
        <p:nvSpPr>
          <p:cNvPr id="4" name="Rectangle 16"/>
          <p:cNvSpPr>
            <a:spLocks noGrp="1" noChangeArrowheads="1"/>
          </p:cNvSpPr>
          <p:nvPr>
            <p:ph type="dt" sz="half" idx="12"/>
          </p:nvPr>
        </p:nvSpPr>
        <p:spPr>
          <a:ln/>
        </p:spPr>
        <p:txBody>
          <a:bodyPr/>
          <a:lstStyle>
            <a:lvl1pPr>
              <a:defRPr/>
            </a:lvl1pPr>
          </a:lstStyle>
          <a:p>
            <a:pPr>
              <a:defRPr/>
            </a:pPr>
            <a:endParaRPr lang="en-US" altLang="ko-KR"/>
          </a:p>
        </p:txBody>
      </p:sp>
    </p:spTree>
    <p:extLst>
      <p:ext uri="{BB962C8B-B14F-4D97-AF65-F5344CB8AC3E}">
        <p14:creationId xmlns:p14="http://schemas.microsoft.com/office/powerpoint/2010/main" val="23080437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p:cNvSpPr>
            <a:spLocks noGrp="1"/>
          </p:cNvSpPr>
          <p:nvPr>
            <p:ph type="title"/>
          </p:nvPr>
        </p:nvSpPr>
        <p:spPr>
          <a:xfrm>
            <a:off x="630238" y="457200"/>
            <a:ext cx="2949575" cy="1600200"/>
          </a:xfrm>
        </p:spPr>
        <p:txBody>
          <a:bodyPr anchor="b"/>
          <a:lstStyle>
            <a:lvl1pPr>
              <a:defRPr sz="3200"/>
            </a:lvl1pPr>
          </a:lstStyle>
          <a:p>
            <a:r>
              <a:rPr lang="ko-KR" altLang="en-US"/>
              <a:t>마스터 제목 스타일 편집</a:t>
            </a:r>
          </a:p>
        </p:txBody>
      </p:sp>
      <p:sp>
        <p:nvSpPr>
          <p:cNvPr id="3" name="내용 개체 틀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텍스트 개체 틀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편집합니다</a:t>
            </a:r>
          </a:p>
        </p:txBody>
      </p:sp>
      <p:sp>
        <p:nvSpPr>
          <p:cNvPr id="5" name="Rectangle 2"/>
          <p:cNvSpPr>
            <a:spLocks noGrp="1" noChangeArrowheads="1"/>
          </p:cNvSpPr>
          <p:nvPr>
            <p:ph type="ftr" sz="quarter" idx="10"/>
          </p:nvPr>
        </p:nvSpPr>
        <p:spPr>
          <a:ln/>
        </p:spPr>
        <p:txBody>
          <a:bodyPr/>
          <a:lstStyle>
            <a:lvl1pPr>
              <a:defRPr/>
            </a:lvl1pPr>
          </a:lstStyle>
          <a:p>
            <a:pPr>
              <a:defRPr/>
            </a:pPr>
            <a:endParaRPr lang="en-US" altLang="ko-KR"/>
          </a:p>
        </p:txBody>
      </p:sp>
      <p:sp>
        <p:nvSpPr>
          <p:cNvPr id="6" name="Rectangle 3"/>
          <p:cNvSpPr>
            <a:spLocks noGrp="1" noChangeArrowheads="1"/>
          </p:cNvSpPr>
          <p:nvPr>
            <p:ph type="sldNum" sz="quarter" idx="11"/>
          </p:nvPr>
        </p:nvSpPr>
        <p:spPr>
          <a:ln/>
        </p:spPr>
        <p:txBody>
          <a:bodyPr/>
          <a:lstStyle>
            <a:lvl1pPr>
              <a:defRPr/>
            </a:lvl1pPr>
          </a:lstStyle>
          <a:p>
            <a:pPr>
              <a:defRPr/>
            </a:pPr>
            <a:fld id="{02C6F3AA-42B1-4DEF-9034-4C2975AC92E5}" type="slidenum">
              <a:rPr lang="en-US" altLang="ko-KR"/>
              <a:pPr>
                <a:defRPr/>
              </a:pPr>
              <a:t>‹#›</a:t>
            </a:fld>
            <a:endParaRPr lang="en-US" altLang="ko-KR"/>
          </a:p>
        </p:txBody>
      </p:sp>
      <p:sp>
        <p:nvSpPr>
          <p:cNvPr id="7" name="Rectangle 16"/>
          <p:cNvSpPr>
            <a:spLocks noGrp="1" noChangeArrowheads="1"/>
          </p:cNvSpPr>
          <p:nvPr>
            <p:ph type="dt" sz="half" idx="12"/>
          </p:nvPr>
        </p:nvSpPr>
        <p:spPr>
          <a:ln/>
        </p:spPr>
        <p:txBody>
          <a:bodyPr/>
          <a:lstStyle>
            <a:lvl1pPr>
              <a:defRPr/>
            </a:lvl1pPr>
          </a:lstStyle>
          <a:p>
            <a:pPr>
              <a:defRPr/>
            </a:pPr>
            <a:endParaRPr lang="en-US" altLang="ko-KR"/>
          </a:p>
        </p:txBody>
      </p:sp>
    </p:spTree>
    <p:extLst>
      <p:ext uri="{BB962C8B-B14F-4D97-AF65-F5344CB8AC3E}">
        <p14:creationId xmlns:p14="http://schemas.microsoft.com/office/powerpoint/2010/main" val="13550785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p:cNvSpPr>
            <a:spLocks noGrp="1"/>
          </p:cNvSpPr>
          <p:nvPr>
            <p:ph type="title"/>
          </p:nvPr>
        </p:nvSpPr>
        <p:spPr>
          <a:xfrm>
            <a:off x="630238" y="457200"/>
            <a:ext cx="2949575" cy="1600200"/>
          </a:xfrm>
        </p:spPr>
        <p:txBody>
          <a:bodyPr anchor="b"/>
          <a:lstStyle>
            <a:lvl1pPr>
              <a:defRPr sz="3200"/>
            </a:lvl1pPr>
          </a:lstStyle>
          <a:p>
            <a:r>
              <a:rPr lang="ko-KR" altLang="en-US"/>
              <a:t>마스터 제목 스타일 편집</a:t>
            </a:r>
          </a:p>
        </p:txBody>
      </p:sp>
      <p:sp>
        <p:nvSpPr>
          <p:cNvPr id="3" name="그림 개체 틀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ko-KR" altLang="en-US" noProof="0"/>
          </a:p>
        </p:txBody>
      </p:sp>
      <p:sp>
        <p:nvSpPr>
          <p:cNvPr id="4" name="텍스트 개체 틀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편집합니다</a:t>
            </a:r>
          </a:p>
        </p:txBody>
      </p:sp>
      <p:sp>
        <p:nvSpPr>
          <p:cNvPr id="5" name="Rectangle 2"/>
          <p:cNvSpPr>
            <a:spLocks noGrp="1" noChangeArrowheads="1"/>
          </p:cNvSpPr>
          <p:nvPr>
            <p:ph type="ftr" sz="quarter" idx="10"/>
          </p:nvPr>
        </p:nvSpPr>
        <p:spPr>
          <a:ln/>
        </p:spPr>
        <p:txBody>
          <a:bodyPr/>
          <a:lstStyle>
            <a:lvl1pPr>
              <a:defRPr/>
            </a:lvl1pPr>
          </a:lstStyle>
          <a:p>
            <a:pPr>
              <a:defRPr/>
            </a:pPr>
            <a:endParaRPr lang="en-US" altLang="ko-KR"/>
          </a:p>
        </p:txBody>
      </p:sp>
      <p:sp>
        <p:nvSpPr>
          <p:cNvPr id="6" name="Rectangle 3"/>
          <p:cNvSpPr>
            <a:spLocks noGrp="1" noChangeArrowheads="1"/>
          </p:cNvSpPr>
          <p:nvPr>
            <p:ph type="sldNum" sz="quarter" idx="11"/>
          </p:nvPr>
        </p:nvSpPr>
        <p:spPr>
          <a:ln/>
        </p:spPr>
        <p:txBody>
          <a:bodyPr/>
          <a:lstStyle>
            <a:lvl1pPr>
              <a:defRPr/>
            </a:lvl1pPr>
          </a:lstStyle>
          <a:p>
            <a:pPr>
              <a:defRPr/>
            </a:pPr>
            <a:fld id="{4647997D-800F-4BB9-AB1B-753106DA10CB}" type="slidenum">
              <a:rPr lang="en-US" altLang="ko-KR"/>
              <a:pPr>
                <a:defRPr/>
              </a:pPr>
              <a:t>‹#›</a:t>
            </a:fld>
            <a:endParaRPr lang="en-US" altLang="ko-KR"/>
          </a:p>
        </p:txBody>
      </p:sp>
      <p:sp>
        <p:nvSpPr>
          <p:cNvPr id="7" name="Rectangle 16"/>
          <p:cNvSpPr>
            <a:spLocks noGrp="1" noChangeArrowheads="1"/>
          </p:cNvSpPr>
          <p:nvPr>
            <p:ph type="dt" sz="half" idx="12"/>
          </p:nvPr>
        </p:nvSpPr>
        <p:spPr>
          <a:ln/>
        </p:spPr>
        <p:txBody>
          <a:bodyPr/>
          <a:lstStyle>
            <a:lvl1pPr>
              <a:defRPr/>
            </a:lvl1pPr>
          </a:lstStyle>
          <a:p>
            <a:pPr>
              <a:defRPr/>
            </a:pPr>
            <a:endParaRPr lang="en-US" altLang="ko-KR"/>
          </a:p>
        </p:txBody>
      </p:sp>
    </p:spTree>
    <p:extLst>
      <p:ext uri="{BB962C8B-B14F-4D97-AF65-F5344CB8AC3E}">
        <p14:creationId xmlns:p14="http://schemas.microsoft.com/office/powerpoint/2010/main" val="29983177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78978" name="Rectangle 2"/>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eaLnBrk="1" hangingPunct="1">
              <a:defRPr sz="1200">
                <a:latin typeface="+mn-lt"/>
                <a:ea typeface="굴림" panose="020B0600000101010101" pitchFamily="50" charset="-127"/>
                <a:cs typeface="+mn-cs"/>
              </a:defRPr>
            </a:lvl1pPr>
          </a:lstStyle>
          <a:p>
            <a:pPr>
              <a:defRPr/>
            </a:pPr>
            <a:endParaRPr lang="en-US" altLang="ko-KR"/>
          </a:p>
        </p:txBody>
      </p:sp>
      <p:sp>
        <p:nvSpPr>
          <p:cNvPr id="1278979" name="Rectangle 3"/>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atin typeface="Arial Black" panose="020B0A04020102020204" pitchFamily="34" charset="0"/>
                <a:ea typeface="굴림" panose="020B0600000101010101" pitchFamily="50" charset="-127"/>
                <a:cs typeface="+mn-cs"/>
              </a:defRPr>
            </a:lvl1pPr>
          </a:lstStyle>
          <a:p>
            <a:pPr>
              <a:defRPr/>
            </a:pPr>
            <a:fld id="{32014799-1318-4BEA-B02E-E7C2A071D12E}" type="slidenum">
              <a:rPr lang="en-US" altLang="ko-KR"/>
              <a:pPr>
                <a:defRPr/>
              </a:pPr>
              <a:t>‹#›</a:t>
            </a:fld>
            <a:endParaRPr lang="en-US" altLang="ko-KR"/>
          </a:p>
        </p:txBody>
      </p:sp>
      <p:grpSp>
        <p:nvGrpSpPr>
          <p:cNvPr id="2052" name="Group 4"/>
          <p:cNvGrpSpPr>
            <a:grpSpLocks/>
          </p:cNvGrpSpPr>
          <p:nvPr/>
        </p:nvGrpSpPr>
        <p:grpSpPr bwMode="auto">
          <a:xfrm>
            <a:off x="0" y="0"/>
            <a:ext cx="9144000" cy="546100"/>
            <a:chOff x="0" y="0"/>
            <a:chExt cx="5760" cy="344"/>
          </a:xfrm>
        </p:grpSpPr>
        <p:sp>
          <p:nvSpPr>
            <p:cNvPr id="2056" name="Rectangle 5"/>
            <p:cNvSpPr>
              <a:spLocks noChangeArrowheads="1"/>
            </p:cNvSpPr>
            <p:nvPr/>
          </p:nvSpPr>
          <p:spPr bwMode="auto">
            <a:xfrm>
              <a:off x="0" y="0"/>
              <a:ext cx="180" cy="336"/>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ctr">
                <a:defRPr sz="3200">
                  <a:solidFill>
                    <a:schemeClr val="tx1"/>
                  </a:solidFill>
                  <a:latin typeface="Times New Roman" panose="02020603050405020304" pitchFamily="18" charset="0"/>
                  <a:cs typeface="Arial" panose="020B0604020202020204" pitchFamily="34" charset="0"/>
                </a:defRPr>
              </a:lvl1pPr>
              <a:lvl2pPr marL="742950" indent="-285750" algn="ctr">
                <a:defRPr sz="3200">
                  <a:solidFill>
                    <a:schemeClr val="tx1"/>
                  </a:solidFill>
                  <a:latin typeface="Times New Roman" panose="02020603050405020304" pitchFamily="18" charset="0"/>
                  <a:cs typeface="Arial" panose="020B0604020202020204" pitchFamily="34" charset="0"/>
                </a:defRPr>
              </a:lvl2pPr>
              <a:lvl3pPr marL="1143000" indent="-228600" algn="ctr">
                <a:defRPr sz="3200">
                  <a:solidFill>
                    <a:schemeClr val="tx1"/>
                  </a:solidFill>
                  <a:latin typeface="Times New Roman" panose="02020603050405020304" pitchFamily="18" charset="0"/>
                  <a:cs typeface="Arial" panose="020B0604020202020204" pitchFamily="34" charset="0"/>
                </a:defRPr>
              </a:lvl3pPr>
              <a:lvl4pPr marL="1600200" indent="-228600" algn="ctr">
                <a:defRPr sz="3200">
                  <a:solidFill>
                    <a:schemeClr val="tx1"/>
                  </a:solidFill>
                  <a:latin typeface="Times New Roman" panose="02020603050405020304" pitchFamily="18" charset="0"/>
                  <a:cs typeface="Arial" panose="020B0604020202020204" pitchFamily="34" charset="0"/>
                </a:defRPr>
              </a:lvl4pPr>
              <a:lvl5pPr marL="2057400" indent="-228600" algn="ctr">
                <a:defRPr sz="3200">
                  <a:solidFill>
                    <a:schemeClr val="tx1"/>
                  </a:solidFill>
                  <a:latin typeface="Times New Roman" panose="02020603050405020304" pitchFamily="18" charset="0"/>
                  <a:cs typeface="Arial" panose="020B0604020202020204" pitchFamily="34" charset="0"/>
                </a:defRPr>
              </a:lvl5pPr>
              <a:lvl6pPr marL="2514600" indent="-228600" algn="ctr" eaLnBrk="0" fontAlgn="base" hangingPunct="0">
                <a:spcBef>
                  <a:spcPct val="0"/>
                </a:spcBef>
                <a:spcAft>
                  <a:spcPct val="0"/>
                </a:spcAft>
                <a:defRPr sz="3200">
                  <a:solidFill>
                    <a:schemeClr val="tx1"/>
                  </a:solidFill>
                  <a:latin typeface="Times New Roman" panose="02020603050405020304" pitchFamily="18" charset="0"/>
                  <a:cs typeface="Arial" panose="020B0604020202020204" pitchFamily="34" charset="0"/>
                </a:defRPr>
              </a:lvl6pPr>
              <a:lvl7pPr marL="2971800" indent="-228600" algn="ctr" eaLnBrk="0" fontAlgn="base" hangingPunct="0">
                <a:spcBef>
                  <a:spcPct val="0"/>
                </a:spcBef>
                <a:spcAft>
                  <a:spcPct val="0"/>
                </a:spcAft>
                <a:defRPr sz="3200">
                  <a:solidFill>
                    <a:schemeClr val="tx1"/>
                  </a:solidFill>
                  <a:latin typeface="Times New Roman" panose="02020603050405020304" pitchFamily="18" charset="0"/>
                  <a:cs typeface="Arial" panose="020B0604020202020204" pitchFamily="34" charset="0"/>
                </a:defRPr>
              </a:lvl7pPr>
              <a:lvl8pPr marL="3429000" indent="-228600" algn="ctr" eaLnBrk="0" fontAlgn="base" hangingPunct="0">
                <a:spcBef>
                  <a:spcPct val="0"/>
                </a:spcBef>
                <a:spcAft>
                  <a:spcPct val="0"/>
                </a:spcAft>
                <a:defRPr sz="3200">
                  <a:solidFill>
                    <a:schemeClr val="tx1"/>
                  </a:solidFill>
                  <a:latin typeface="Times New Roman" panose="02020603050405020304" pitchFamily="18" charset="0"/>
                  <a:cs typeface="Arial" panose="020B0604020202020204" pitchFamily="34" charset="0"/>
                </a:defRPr>
              </a:lvl8pPr>
              <a:lvl9pPr marL="3886200" indent="-228600" algn="ctr" eaLnBrk="0" fontAlgn="base" hangingPunct="0">
                <a:spcBef>
                  <a:spcPct val="0"/>
                </a:spcBef>
                <a:spcAft>
                  <a:spcPct val="0"/>
                </a:spcAft>
                <a:defRPr sz="3200">
                  <a:solidFill>
                    <a:schemeClr val="tx1"/>
                  </a:solidFill>
                  <a:latin typeface="Times New Roman" panose="02020603050405020304" pitchFamily="18" charset="0"/>
                  <a:cs typeface="Arial" panose="020B0604020202020204" pitchFamily="34" charset="0"/>
                </a:defRPr>
              </a:lvl9pPr>
            </a:lstStyle>
            <a:p>
              <a:pPr eaLnBrk="1" hangingPunct="1">
                <a:defRPr/>
              </a:pPr>
              <a:endParaRPr lang="ko-KR" altLang="ko-KR" sz="2400">
                <a:ea typeface="굴림" panose="020B0600000101010101" pitchFamily="50" charset="-127"/>
              </a:endParaRPr>
            </a:p>
          </p:txBody>
        </p:sp>
        <p:sp>
          <p:nvSpPr>
            <p:cNvPr id="2057" name="Rectangle 6"/>
            <p:cNvSpPr>
              <a:spLocks noChangeArrowheads="1"/>
            </p:cNvSpPr>
            <p:nvPr/>
          </p:nvSpPr>
          <p:spPr bwMode="auto">
            <a:xfrm>
              <a:off x="260" y="85"/>
              <a:ext cx="5500" cy="173"/>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gn="ctr">
                <a:defRPr sz="3200">
                  <a:solidFill>
                    <a:schemeClr val="tx1"/>
                  </a:solidFill>
                  <a:latin typeface="Times New Roman" panose="02020603050405020304" pitchFamily="18" charset="0"/>
                  <a:cs typeface="Arial" panose="020B0604020202020204" pitchFamily="34" charset="0"/>
                </a:defRPr>
              </a:lvl1pPr>
              <a:lvl2pPr marL="742950" indent="-285750" algn="ctr">
                <a:defRPr sz="3200">
                  <a:solidFill>
                    <a:schemeClr val="tx1"/>
                  </a:solidFill>
                  <a:latin typeface="Times New Roman" panose="02020603050405020304" pitchFamily="18" charset="0"/>
                  <a:cs typeface="Arial" panose="020B0604020202020204" pitchFamily="34" charset="0"/>
                </a:defRPr>
              </a:lvl2pPr>
              <a:lvl3pPr marL="1143000" indent="-228600" algn="ctr">
                <a:defRPr sz="3200">
                  <a:solidFill>
                    <a:schemeClr val="tx1"/>
                  </a:solidFill>
                  <a:latin typeface="Times New Roman" panose="02020603050405020304" pitchFamily="18" charset="0"/>
                  <a:cs typeface="Arial" panose="020B0604020202020204" pitchFamily="34" charset="0"/>
                </a:defRPr>
              </a:lvl3pPr>
              <a:lvl4pPr marL="1600200" indent="-228600" algn="ctr">
                <a:defRPr sz="3200">
                  <a:solidFill>
                    <a:schemeClr val="tx1"/>
                  </a:solidFill>
                  <a:latin typeface="Times New Roman" panose="02020603050405020304" pitchFamily="18" charset="0"/>
                  <a:cs typeface="Arial" panose="020B0604020202020204" pitchFamily="34" charset="0"/>
                </a:defRPr>
              </a:lvl4pPr>
              <a:lvl5pPr marL="2057400" indent="-228600" algn="ctr">
                <a:defRPr sz="3200">
                  <a:solidFill>
                    <a:schemeClr val="tx1"/>
                  </a:solidFill>
                  <a:latin typeface="Times New Roman" panose="02020603050405020304" pitchFamily="18" charset="0"/>
                  <a:cs typeface="Arial" panose="020B0604020202020204" pitchFamily="34" charset="0"/>
                </a:defRPr>
              </a:lvl5pPr>
              <a:lvl6pPr marL="2514600" indent="-228600" algn="ctr" eaLnBrk="0" fontAlgn="base" hangingPunct="0">
                <a:spcBef>
                  <a:spcPct val="0"/>
                </a:spcBef>
                <a:spcAft>
                  <a:spcPct val="0"/>
                </a:spcAft>
                <a:defRPr sz="3200">
                  <a:solidFill>
                    <a:schemeClr val="tx1"/>
                  </a:solidFill>
                  <a:latin typeface="Times New Roman" panose="02020603050405020304" pitchFamily="18" charset="0"/>
                  <a:cs typeface="Arial" panose="020B0604020202020204" pitchFamily="34" charset="0"/>
                </a:defRPr>
              </a:lvl6pPr>
              <a:lvl7pPr marL="2971800" indent="-228600" algn="ctr" eaLnBrk="0" fontAlgn="base" hangingPunct="0">
                <a:spcBef>
                  <a:spcPct val="0"/>
                </a:spcBef>
                <a:spcAft>
                  <a:spcPct val="0"/>
                </a:spcAft>
                <a:defRPr sz="3200">
                  <a:solidFill>
                    <a:schemeClr val="tx1"/>
                  </a:solidFill>
                  <a:latin typeface="Times New Roman" panose="02020603050405020304" pitchFamily="18" charset="0"/>
                  <a:cs typeface="Arial" panose="020B0604020202020204" pitchFamily="34" charset="0"/>
                </a:defRPr>
              </a:lvl7pPr>
              <a:lvl8pPr marL="3429000" indent="-228600" algn="ctr" eaLnBrk="0" fontAlgn="base" hangingPunct="0">
                <a:spcBef>
                  <a:spcPct val="0"/>
                </a:spcBef>
                <a:spcAft>
                  <a:spcPct val="0"/>
                </a:spcAft>
                <a:defRPr sz="3200">
                  <a:solidFill>
                    <a:schemeClr val="tx1"/>
                  </a:solidFill>
                  <a:latin typeface="Times New Roman" panose="02020603050405020304" pitchFamily="18" charset="0"/>
                  <a:cs typeface="Arial" panose="020B0604020202020204" pitchFamily="34" charset="0"/>
                </a:defRPr>
              </a:lvl8pPr>
              <a:lvl9pPr marL="3886200" indent="-228600" algn="ctr" eaLnBrk="0" fontAlgn="base" hangingPunct="0">
                <a:spcBef>
                  <a:spcPct val="0"/>
                </a:spcBef>
                <a:spcAft>
                  <a:spcPct val="0"/>
                </a:spcAft>
                <a:defRPr sz="3200">
                  <a:solidFill>
                    <a:schemeClr val="tx1"/>
                  </a:solidFill>
                  <a:latin typeface="Times New Roman" panose="02020603050405020304" pitchFamily="18" charset="0"/>
                  <a:cs typeface="Arial" panose="020B0604020202020204" pitchFamily="34" charset="0"/>
                </a:defRPr>
              </a:lvl9pPr>
            </a:lstStyle>
            <a:p>
              <a:pPr algn="l" eaLnBrk="1" hangingPunct="1">
                <a:defRPr/>
              </a:pPr>
              <a:endParaRPr lang="ko-KR" altLang="ko-KR" sz="2400">
                <a:ea typeface="굴림" panose="020B0600000101010101" pitchFamily="50" charset="-127"/>
              </a:endParaRPr>
            </a:p>
          </p:txBody>
        </p:sp>
        <p:sp>
          <p:nvSpPr>
            <p:cNvPr id="2058" name="Rectangle 7"/>
            <p:cNvSpPr>
              <a:spLocks noChangeArrowheads="1"/>
            </p:cNvSpPr>
            <p:nvPr/>
          </p:nvSpPr>
          <p:spPr bwMode="auto">
            <a:xfrm>
              <a:off x="258" y="85"/>
              <a:ext cx="87" cy="89"/>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gn="ctr">
                <a:defRPr sz="3200">
                  <a:solidFill>
                    <a:schemeClr val="tx1"/>
                  </a:solidFill>
                  <a:latin typeface="Times New Roman" panose="02020603050405020304" pitchFamily="18" charset="0"/>
                  <a:cs typeface="Arial" panose="020B0604020202020204" pitchFamily="34" charset="0"/>
                </a:defRPr>
              </a:lvl1pPr>
              <a:lvl2pPr marL="742950" indent="-285750" algn="ctr">
                <a:defRPr sz="3200">
                  <a:solidFill>
                    <a:schemeClr val="tx1"/>
                  </a:solidFill>
                  <a:latin typeface="Times New Roman" panose="02020603050405020304" pitchFamily="18" charset="0"/>
                  <a:cs typeface="Arial" panose="020B0604020202020204" pitchFamily="34" charset="0"/>
                </a:defRPr>
              </a:lvl2pPr>
              <a:lvl3pPr marL="1143000" indent="-228600" algn="ctr">
                <a:defRPr sz="3200">
                  <a:solidFill>
                    <a:schemeClr val="tx1"/>
                  </a:solidFill>
                  <a:latin typeface="Times New Roman" panose="02020603050405020304" pitchFamily="18" charset="0"/>
                  <a:cs typeface="Arial" panose="020B0604020202020204" pitchFamily="34" charset="0"/>
                </a:defRPr>
              </a:lvl3pPr>
              <a:lvl4pPr marL="1600200" indent="-228600" algn="ctr">
                <a:defRPr sz="3200">
                  <a:solidFill>
                    <a:schemeClr val="tx1"/>
                  </a:solidFill>
                  <a:latin typeface="Times New Roman" panose="02020603050405020304" pitchFamily="18" charset="0"/>
                  <a:cs typeface="Arial" panose="020B0604020202020204" pitchFamily="34" charset="0"/>
                </a:defRPr>
              </a:lvl4pPr>
              <a:lvl5pPr marL="2057400" indent="-228600" algn="ctr">
                <a:defRPr sz="3200">
                  <a:solidFill>
                    <a:schemeClr val="tx1"/>
                  </a:solidFill>
                  <a:latin typeface="Times New Roman" panose="02020603050405020304" pitchFamily="18" charset="0"/>
                  <a:cs typeface="Arial" panose="020B0604020202020204" pitchFamily="34" charset="0"/>
                </a:defRPr>
              </a:lvl5pPr>
              <a:lvl6pPr marL="2514600" indent="-228600" algn="ctr" eaLnBrk="0" fontAlgn="base" hangingPunct="0">
                <a:spcBef>
                  <a:spcPct val="0"/>
                </a:spcBef>
                <a:spcAft>
                  <a:spcPct val="0"/>
                </a:spcAft>
                <a:defRPr sz="3200">
                  <a:solidFill>
                    <a:schemeClr val="tx1"/>
                  </a:solidFill>
                  <a:latin typeface="Times New Roman" panose="02020603050405020304" pitchFamily="18" charset="0"/>
                  <a:cs typeface="Arial" panose="020B0604020202020204" pitchFamily="34" charset="0"/>
                </a:defRPr>
              </a:lvl6pPr>
              <a:lvl7pPr marL="2971800" indent="-228600" algn="ctr" eaLnBrk="0" fontAlgn="base" hangingPunct="0">
                <a:spcBef>
                  <a:spcPct val="0"/>
                </a:spcBef>
                <a:spcAft>
                  <a:spcPct val="0"/>
                </a:spcAft>
                <a:defRPr sz="3200">
                  <a:solidFill>
                    <a:schemeClr val="tx1"/>
                  </a:solidFill>
                  <a:latin typeface="Times New Roman" panose="02020603050405020304" pitchFamily="18" charset="0"/>
                  <a:cs typeface="Arial" panose="020B0604020202020204" pitchFamily="34" charset="0"/>
                </a:defRPr>
              </a:lvl7pPr>
              <a:lvl8pPr marL="3429000" indent="-228600" algn="ctr" eaLnBrk="0" fontAlgn="base" hangingPunct="0">
                <a:spcBef>
                  <a:spcPct val="0"/>
                </a:spcBef>
                <a:spcAft>
                  <a:spcPct val="0"/>
                </a:spcAft>
                <a:defRPr sz="3200">
                  <a:solidFill>
                    <a:schemeClr val="tx1"/>
                  </a:solidFill>
                  <a:latin typeface="Times New Roman" panose="02020603050405020304" pitchFamily="18" charset="0"/>
                  <a:cs typeface="Arial" panose="020B0604020202020204" pitchFamily="34" charset="0"/>
                </a:defRPr>
              </a:lvl8pPr>
              <a:lvl9pPr marL="3886200" indent="-228600" algn="ctr" eaLnBrk="0" fontAlgn="base" hangingPunct="0">
                <a:spcBef>
                  <a:spcPct val="0"/>
                </a:spcBef>
                <a:spcAft>
                  <a:spcPct val="0"/>
                </a:spcAft>
                <a:defRPr sz="3200">
                  <a:solidFill>
                    <a:schemeClr val="tx1"/>
                  </a:solidFill>
                  <a:latin typeface="Times New Roman" panose="02020603050405020304" pitchFamily="18" charset="0"/>
                  <a:cs typeface="Arial" panose="020B0604020202020204" pitchFamily="34" charset="0"/>
                </a:defRPr>
              </a:lvl9pPr>
            </a:lstStyle>
            <a:p>
              <a:pPr algn="l" eaLnBrk="1" hangingPunct="1">
                <a:defRPr/>
              </a:pPr>
              <a:endParaRPr lang="ko-KR" altLang="ko-KR" sz="1800">
                <a:solidFill>
                  <a:schemeClr val="hlink"/>
                </a:solidFill>
                <a:latin typeface="Arial" panose="020B0604020202020204" pitchFamily="34" charset="0"/>
                <a:ea typeface="굴림" panose="020B0600000101010101" pitchFamily="50" charset="-127"/>
              </a:endParaRPr>
            </a:p>
          </p:txBody>
        </p:sp>
        <p:sp>
          <p:nvSpPr>
            <p:cNvPr id="2059" name="Rectangle 8"/>
            <p:cNvSpPr>
              <a:spLocks noChangeArrowheads="1"/>
            </p:cNvSpPr>
            <p:nvPr/>
          </p:nvSpPr>
          <p:spPr bwMode="auto">
            <a:xfrm>
              <a:off x="345" y="0"/>
              <a:ext cx="88" cy="87"/>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gn="ctr">
                <a:defRPr sz="3200">
                  <a:solidFill>
                    <a:schemeClr val="tx1"/>
                  </a:solidFill>
                  <a:latin typeface="Times New Roman" panose="02020603050405020304" pitchFamily="18" charset="0"/>
                  <a:cs typeface="Arial" panose="020B0604020202020204" pitchFamily="34" charset="0"/>
                </a:defRPr>
              </a:lvl1pPr>
              <a:lvl2pPr marL="742950" indent="-285750" algn="ctr">
                <a:defRPr sz="3200">
                  <a:solidFill>
                    <a:schemeClr val="tx1"/>
                  </a:solidFill>
                  <a:latin typeface="Times New Roman" panose="02020603050405020304" pitchFamily="18" charset="0"/>
                  <a:cs typeface="Arial" panose="020B0604020202020204" pitchFamily="34" charset="0"/>
                </a:defRPr>
              </a:lvl2pPr>
              <a:lvl3pPr marL="1143000" indent="-228600" algn="ctr">
                <a:defRPr sz="3200">
                  <a:solidFill>
                    <a:schemeClr val="tx1"/>
                  </a:solidFill>
                  <a:latin typeface="Times New Roman" panose="02020603050405020304" pitchFamily="18" charset="0"/>
                  <a:cs typeface="Arial" panose="020B0604020202020204" pitchFamily="34" charset="0"/>
                </a:defRPr>
              </a:lvl3pPr>
              <a:lvl4pPr marL="1600200" indent="-228600" algn="ctr">
                <a:defRPr sz="3200">
                  <a:solidFill>
                    <a:schemeClr val="tx1"/>
                  </a:solidFill>
                  <a:latin typeface="Times New Roman" panose="02020603050405020304" pitchFamily="18" charset="0"/>
                  <a:cs typeface="Arial" panose="020B0604020202020204" pitchFamily="34" charset="0"/>
                </a:defRPr>
              </a:lvl4pPr>
              <a:lvl5pPr marL="2057400" indent="-228600" algn="ctr">
                <a:defRPr sz="3200">
                  <a:solidFill>
                    <a:schemeClr val="tx1"/>
                  </a:solidFill>
                  <a:latin typeface="Times New Roman" panose="02020603050405020304" pitchFamily="18" charset="0"/>
                  <a:cs typeface="Arial" panose="020B0604020202020204" pitchFamily="34" charset="0"/>
                </a:defRPr>
              </a:lvl5pPr>
              <a:lvl6pPr marL="2514600" indent="-228600" algn="ctr" eaLnBrk="0" fontAlgn="base" hangingPunct="0">
                <a:spcBef>
                  <a:spcPct val="0"/>
                </a:spcBef>
                <a:spcAft>
                  <a:spcPct val="0"/>
                </a:spcAft>
                <a:defRPr sz="3200">
                  <a:solidFill>
                    <a:schemeClr val="tx1"/>
                  </a:solidFill>
                  <a:latin typeface="Times New Roman" panose="02020603050405020304" pitchFamily="18" charset="0"/>
                  <a:cs typeface="Arial" panose="020B0604020202020204" pitchFamily="34" charset="0"/>
                </a:defRPr>
              </a:lvl6pPr>
              <a:lvl7pPr marL="2971800" indent="-228600" algn="ctr" eaLnBrk="0" fontAlgn="base" hangingPunct="0">
                <a:spcBef>
                  <a:spcPct val="0"/>
                </a:spcBef>
                <a:spcAft>
                  <a:spcPct val="0"/>
                </a:spcAft>
                <a:defRPr sz="3200">
                  <a:solidFill>
                    <a:schemeClr val="tx1"/>
                  </a:solidFill>
                  <a:latin typeface="Times New Roman" panose="02020603050405020304" pitchFamily="18" charset="0"/>
                  <a:cs typeface="Arial" panose="020B0604020202020204" pitchFamily="34" charset="0"/>
                </a:defRPr>
              </a:lvl7pPr>
              <a:lvl8pPr marL="3429000" indent="-228600" algn="ctr" eaLnBrk="0" fontAlgn="base" hangingPunct="0">
                <a:spcBef>
                  <a:spcPct val="0"/>
                </a:spcBef>
                <a:spcAft>
                  <a:spcPct val="0"/>
                </a:spcAft>
                <a:defRPr sz="3200">
                  <a:solidFill>
                    <a:schemeClr val="tx1"/>
                  </a:solidFill>
                  <a:latin typeface="Times New Roman" panose="02020603050405020304" pitchFamily="18" charset="0"/>
                  <a:cs typeface="Arial" panose="020B0604020202020204" pitchFamily="34" charset="0"/>
                </a:defRPr>
              </a:lvl8pPr>
              <a:lvl9pPr marL="3886200" indent="-228600" algn="ctr" eaLnBrk="0" fontAlgn="base" hangingPunct="0">
                <a:spcBef>
                  <a:spcPct val="0"/>
                </a:spcBef>
                <a:spcAft>
                  <a:spcPct val="0"/>
                </a:spcAft>
                <a:defRPr sz="3200">
                  <a:solidFill>
                    <a:schemeClr val="tx1"/>
                  </a:solidFill>
                  <a:latin typeface="Times New Roman" panose="02020603050405020304" pitchFamily="18" charset="0"/>
                  <a:cs typeface="Arial" panose="020B0604020202020204" pitchFamily="34" charset="0"/>
                </a:defRPr>
              </a:lvl9pPr>
            </a:lstStyle>
            <a:p>
              <a:pPr algn="l" eaLnBrk="1" hangingPunct="1">
                <a:defRPr/>
              </a:pPr>
              <a:endParaRPr lang="ko-KR" altLang="ko-KR" sz="1800">
                <a:solidFill>
                  <a:schemeClr val="hlink"/>
                </a:solidFill>
                <a:latin typeface="Arial" panose="020B0604020202020204" pitchFamily="34" charset="0"/>
                <a:ea typeface="굴림" panose="020B0600000101010101" pitchFamily="50" charset="-127"/>
              </a:endParaRPr>
            </a:p>
          </p:txBody>
        </p:sp>
        <p:sp>
          <p:nvSpPr>
            <p:cNvPr id="2060" name="Rectangle 9"/>
            <p:cNvSpPr>
              <a:spLocks noChangeArrowheads="1"/>
            </p:cNvSpPr>
            <p:nvPr/>
          </p:nvSpPr>
          <p:spPr bwMode="auto">
            <a:xfrm>
              <a:off x="345" y="85"/>
              <a:ext cx="88" cy="89"/>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gn="ctr">
                <a:defRPr sz="3200">
                  <a:solidFill>
                    <a:schemeClr val="tx1"/>
                  </a:solidFill>
                  <a:latin typeface="Times New Roman" panose="02020603050405020304" pitchFamily="18" charset="0"/>
                  <a:cs typeface="Arial" panose="020B0604020202020204" pitchFamily="34" charset="0"/>
                </a:defRPr>
              </a:lvl1pPr>
              <a:lvl2pPr marL="742950" indent="-285750" algn="ctr">
                <a:defRPr sz="3200">
                  <a:solidFill>
                    <a:schemeClr val="tx1"/>
                  </a:solidFill>
                  <a:latin typeface="Times New Roman" panose="02020603050405020304" pitchFamily="18" charset="0"/>
                  <a:cs typeface="Arial" panose="020B0604020202020204" pitchFamily="34" charset="0"/>
                </a:defRPr>
              </a:lvl2pPr>
              <a:lvl3pPr marL="1143000" indent="-228600" algn="ctr">
                <a:defRPr sz="3200">
                  <a:solidFill>
                    <a:schemeClr val="tx1"/>
                  </a:solidFill>
                  <a:latin typeface="Times New Roman" panose="02020603050405020304" pitchFamily="18" charset="0"/>
                  <a:cs typeface="Arial" panose="020B0604020202020204" pitchFamily="34" charset="0"/>
                </a:defRPr>
              </a:lvl3pPr>
              <a:lvl4pPr marL="1600200" indent="-228600" algn="ctr">
                <a:defRPr sz="3200">
                  <a:solidFill>
                    <a:schemeClr val="tx1"/>
                  </a:solidFill>
                  <a:latin typeface="Times New Roman" panose="02020603050405020304" pitchFamily="18" charset="0"/>
                  <a:cs typeface="Arial" panose="020B0604020202020204" pitchFamily="34" charset="0"/>
                </a:defRPr>
              </a:lvl4pPr>
              <a:lvl5pPr marL="2057400" indent="-228600" algn="ctr">
                <a:defRPr sz="3200">
                  <a:solidFill>
                    <a:schemeClr val="tx1"/>
                  </a:solidFill>
                  <a:latin typeface="Times New Roman" panose="02020603050405020304" pitchFamily="18" charset="0"/>
                  <a:cs typeface="Arial" panose="020B0604020202020204" pitchFamily="34" charset="0"/>
                </a:defRPr>
              </a:lvl5pPr>
              <a:lvl6pPr marL="2514600" indent="-228600" algn="ctr" eaLnBrk="0" fontAlgn="base" hangingPunct="0">
                <a:spcBef>
                  <a:spcPct val="0"/>
                </a:spcBef>
                <a:spcAft>
                  <a:spcPct val="0"/>
                </a:spcAft>
                <a:defRPr sz="3200">
                  <a:solidFill>
                    <a:schemeClr val="tx1"/>
                  </a:solidFill>
                  <a:latin typeface="Times New Roman" panose="02020603050405020304" pitchFamily="18" charset="0"/>
                  <a:cs typeface="Arial" panose="020B0604020202020204" pitchFamily="34" charset="0"/>
                </a:defRPr>
              </a:lvl6pPr>
              <a:lvl7pPr marL="2971800" indent="-228600" algn="ctr" eaLnBrk="0" fontAlgn="base" hangingPunct="0">
                <a:spcBef>
                  <a:spcPct val="0"/>
                </a:spcBef>
                <a:spcAft>
                  <a:spcPct val="0"/>
                </a:spcAft>
                <a:defRPr sz="3200">
                  <a:solidFill>
                    <a:schemeClr val="tx1"/>
                  </a:solidFill>
                  <a:latin typeface="Times New Roman" panose="02020603050405020304" pitchFamily="18" charset="0"/>
                  <a:cs typeface="Arial" panose="020B0604020202020204" pitchFamily="34" charset="0"/>
                </a:defRPr>
              </a:lvl7pPr>
              <a:lvl8pPr marL="3429000" indent="-228600" algn="ctr" eaLnBrk="0" fontAlgn="base" hangingPunct="0">
                <a:spcBef>
                  <a:spcPct val="0"/>
                </a:spcBef>
                <a:spcAft>
                  <a:spcPct val="0"/>
                </a:spcAft>
                <a:defRPr sz="3200">
                  <a:solidFill>
                    <a:schemeClr val="tx1"/>
                  </a:solidFill>
                  <a:latin typeface="Times New Roman" panose="02020603050405020304" pitchFamily="18" charset="0"/>
                  <a:cs typeface="Arial" panose="020B0604020202020204" pitchFamily="34" charset="0"/>
                </a:defRPr>
              </a:lvl8pPr>
              <a:lvl9pPr marL="3886200" indent="-228600" algn="ctr" eaLnBrk="0" fontAlgn="base" hangingPunct="0">
                <a:spcBef>
                  <a:spcPct val="0"/>
                </a:spcBef>
                <a:spcAft>
                  <a:spcPct val="0"/>
                </a:spcAft>
                <a:defRPr sz="3200">
                  <a:solidFill>
                    <a:schemeClr val="tx1"/>
                  </a:solidFill>
                  <a:latin typeface="Times New Roman" panose="02020603050405020304" pitchFamily="18" charset="0"/>
                  <a:cs typeface="Arial" panose="020B0604020202020204" pitchFamily="34" charset="0"/>
                </a:defRPr>
              </a:lvl9pPr>
            </a:lstStyle>
            <a:p>
              <a:pPr algn="l" eaLnBrk="1" hangingPunct="1">
                <a:defRPr/>
              </a:pPr>
              <a:endParaRPr lang="ko-KR" altLang="ko-KR" sz="1800">
                <a:solidFill>
                  <a:schemeClr val="accent2"/>
                </a:solidFill>
                <a:latin typeface="Arial" panose="020B0604020202020204" pitchFamily="34" charset="0"/>
                <a:ea typeface="굴림" panose="020B0600000101010101" pitchFamily="50" charset="-127"/>
              </a:endParaRPr>
            </a:p>
          </p:txBody>
        </p:sp>
        <p:sp>
          <p:nvSpPr>
            <p:cNvPr id="2061" name="Rectangle 10"/>
            <p:cNvSpPr>
              <a:spLocks noChangeArrowheads="1"/>
            </p:cNvSpPr>
            <p:nvPr/>
          </p:nvSpPr>
          <p:spPr bwMode="auto">
            <a:xfrm>
              <a:off x="173" y="173"/>
              <a:ext cx="86" cy="87"/>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gn="ctr">
                <a:defRPr sz="3200">
                  <a:solidFill>
                    <a:schemeClr val="tx1"/>
                  </a:solidFill>
                  <a:latin typeface="Times New Roman" panose="02020603050405020304" pitchFamily="18" charset="0"/>
                  <a:cs typeface="Arial" panose="020B0604020202020204" pitchFamily="34" charset="0"/>
                </a:defRPr>
              </a:lvl1pPr>
              <a:lvl2pPr marL="742950" indent="-285750" algn="ctr">
                <a:defRPr sz="3200">
                  <a:solidFill>
                    <a:schemeClr val="tx1"/>
                  </a:solidFill>
                  <a:latin typeface="Times New Roman" panose="02020603050405020304" pitchFamily="18" charset="0"/>
                  <a:cs typeface="Arial" panose="020B0604020202020204" pitchFamily="34" charset="0"/>
                </a:defRPr>
              </a:lvl2pPr>
              <a:lvl3pPr marL="1143000" indent="-228600" algn="ctr">
                <a:defRPr sz="3200">
                  <a:solidFill>
                    <a:schemeClr val="tx1"/>
                  </a:solidFill>
                  <a:latin typeface="Times New Roman" panose="02020603050405020304" pitchFamily="18" charset="0"/>
                  <a:cs typeface="Arial" panose="020B0604020202020204" pitchFamily="34" charset="0"/>
                </a:defRPr>
              </a:lvl3pPr>
              <a:lvl4pPr marL="1600200" indent="-228600" algn="ctr">
                <a:defRPr sz="3200">
                  <a:solidFill>
                    <a:schemeClr val="tx1"/>
                  </a:solidFill>
                  <a:latin typeface="Times New Roman" panose="02020603050405020304" pitchFamily="18" charset="0"/>
                  <a:cs typeface="Arial" panose="020B0604020202020204" pitchFamily="34" charset="0"/>
                </a:defRPr>
              </a:lvl4pPr>
              <a:lvl5pPr marL="2057400" indent="-228600" algn="ctr">
                <a:defRPr sz="3200">
                  <a:solidFill>
                    <a:schemeClr val="tx1"/>
                  </a:solidFill>
                  <a:latin typeface="Times New Roman" panose="02020603050405020304" pitchFamily="18" charset="0"/>
                  <a:cs typeface="Arial" panose="020B0604020202020204" pitchFamily="34" charset="0"/>
                </a:defRPr>
              </a:lvl5pPr>
              <a:lvl6pPr marL="2514600" indent="-228600" algn="ctr" eaLnBrk="0" fontAlgn="base" hangingPunct="0">
                <a:spcBef>
                  <a:spcPct val="0"/>
                </a:spcBef>
                <a:spcAft>
                  <a:spcPct val="0"/>
                </a:spcAft>
                <a:defRPr sz="3200">
                  <a:solidFill>
                    <a:schemeClr val="tx1"/>
                  </a:solidFill>
                  <a:latin typeface="Times New Roman" panose="02020603050405020304" pitchFamily="18" charset="0"/>
                  <a:cs typeface="Arial" panose="020B0604020202020204" pitchFamily="34" charset="0"/>
                </a:defRPr>
              </a:lvl6pPr>
              <a:lvl7pPr marL="2971800" indent="-228600" algn="ctr" eaLnBrk="0" fontAlgn="base" hangingPunct="0">
                <a:spcBef>
                  <a:spcPct val="0"/>
                </a:spcBef>
                <a:spcAft>
                  <a:spcPct val="0"/>
                </a:spcAft>
                <a:defRPr sz="3200">
                  <a:solidFill>
                    <a:schemeClr val="tx1"/>
                  </a:solidFill>
                  <a:latin typeface="Times New Roman" panose="02020603050405020304" pitchFamily="18" charset="0"/>
                  <a:cs typeface="Arial" panose="020B0604020202020204" pitchFamily="34" charset="0"/>
                </a:defRPr>
              </a:lvl7pPr>
              <a:lvl8pPr marL="3429000" indent="-228600" algn="ctr" eaLnBrk="0" fontAlgn="base" hangingPunct="0">
                <a:spcBef>
                  <a:spcPct val="0"/>
                </a:spcBef>
                <a:spcAft>
                  <a:spcPct val="0"/>
                </a:spcAft>
                <a:defRPr sz="3200">
                  <a:solidFill>
                    <a:schemeClr val="tx1"/>
                  </a:solidFill>
                  <a:latin typeface="Times New Roman" panose="02020603050405020304" pitchFamily="18" charset="0"/>
                  <a:cs typeface="Arial" panose="020B0604020202020204" pitchFamily="34" charset="0"/>
                </a:defRPr>
              </a:lvl8pPr>
              <a:lvl9pPr marL="3886200" indent="-228600" algn="ctr" eaLnBrk="0" fontAlgn="base" hangingPunct="0">
                <a:spcBef>
                  <a:spcPct val="0"/>
                </a:spcBef>
                <a:spcAft>
                  <a:spcPct val="0"/>
                </a:spcAft>
                <a:defRPr sz="3200">
                  <a:solidFill>
                    <a:schemeClr val="tx1"/>
                  </a:solidFill>
                  <a:latin typeface="Times New Roman" panose="02020603050405020304" pitchFamily="18" charset="0"/>
                  <a:cs typeface="Arial" panose="020B0604020202020204" pitchFamily="34" charset="0"/>
                </a:defRPr>
              </a:lvl9pPr>
            </a:lstStyle>
            <a:p>
              <a:pPr algn="l" eaLnBrk="1" hangingPunct="1">
                <a:defRPr/>
              </a:pPr>
              <a:endParaRPr lang="ko-KR" altLang="ko-KR" sz="1800">
                <a:solidFill>
                  <a:schemeClr val="hlink"/>
                </a:solidFill>
                <a:latin typeface="Arial" panose="020B0604020202020204" pitchFamily="34" charset="0"/>
                <a:ea typeface="굴림" panose="020B0600000101010101" pitchFamily="50" charset="-127"/>
              </a:endParaRPr>
            </a:p>
          </p:txBody>
        </p:sp>
        <p:sp>
          <p:nvSpPr>
            <p:cNvPr id="2062" name="Rectangle 11"/>
            <p:cNvSpPr>
              <a:spLocks noChangeArrowheads="1"/>
            </p:cNvSpPr>
            <p:nvPr/>
          </p:nvSpPr>
          <p:spPr bwMode="auto">
            <a:xfrm>
              <a:off x="83" y="86"/>
              <a:ext cx="89" cy="87"/>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gn="ctr">
                <a:defRPr sz="3200">
                  <a:solidFill>
                    <a:schemeClr val="tx1"/>
                  </a:solidFill>
                  <a:latin typeface="Times New Roman" panose="02020603050405020304" pitchFamily="18" charset="0"/>
                  <a:cs typeface="Arial" panose="020B0604020202020204" pitchFamily="34" charset="0"/>
                </a:defRPr>
              </a:lvl1pPr>
              <a:lvl2pPr marL="742950" indent="-285750" algn="ctr">
                <a:defRPr sz="3200">
                  <a:solidFill>
                    <a:schemeClr val="tx1"/>
                  </a:solidFill>
                  <a:latin typeface="Times New Roman" panose="02020603050405020304" pitchFamily="18" charset="0"/>
                  <a:cs typeface="Arial" panose="020B0604020202020204" pitchFamily="34" charset="0"/>
                </a:defRPr>
              </a:lvl2pPr>
              <a:lvl3pPr marL="1143000" indent="-228600" algn="ctr">
                <a:defRPr sz="3200">
                  <a:solidFill>
                    <a:schemeClr val="tx1"/>
                  </a:solidFill>
                  <a:latin typeface="Times New Roman" panose="02020603050405020304" pitchFamily="18" charset="0"/>
                  <a:cs typeface="Arial" panose="020B0604020202020204" pitchFamily="34" charset="0"/>
                </a:defRPr>
              </a:lvl3pPr>
              <a:lvl4pPr marL="1600200" indent="-228600" algn="ctr">
                <a:defRPr sz="3200">
                  <a:solidFill>
                    <a:schemeClr val="tx1"/>
                  </a:solidFill>
                  <a:latin typeface="Times New Roman" panose="02020603050405020304" pitchFamily="18" charset="0"/>
                  <a:cs typeface="Arial" panose="020B0604020202020204" pitchFamily="34" charset="0"/>
                </a:defRPr>
              </a:lvl4pPr>
              <a:lvl5pPr marL="2057400" indent="-228600" algn="ctr">
                <a:defRPr sz="3200">
                  <a:solidFill>
                    <a:schemeClr val="tx1"/>
                  </a:solidFill>
                  <a:latin typeface="Times New Roman" panose="02020603050405020304" pitchFamily="18" charset="0"/>
                  <a:cs typeface="Arial" panose="020B0604020202020204" pitchFamily="34" charset="0"/>
                </a:defRPr>
              </a:lvl5pPr>
              <a:lvl6pPr marL="2514600" indent="-228600" algn="ctr" eaLnBrk="0" fontAlgn="base" hangingPunct="0">
                <a:spcBef>
                  <a:spcPct val="0"/>
                </a:spcBef>
                <a:spcAft>
                  <a:spcPct val="0"/>
                </a:spcAft>
                <a:defRPr sz="3200">
                  <a:solidFill>
                    <a:schemeClr val="tx1"/>
                  </a:solidFill>
                  <a:latin typeface="Times New Roman" panose="02020603050405020304" pitchFamily="18" charset="0"/>
                  <a:cs typeface="Arial" panose="020B0604020202020204" pitchFamily="34" charset="0"/>
                </a:defRPr>
              </a:lvl6pPr>
              <a:lvl7pPr marL="2971800" indent="-228600" algn="ctr" eaLnBrk="0" fontAlgn="base" hangingPunct="0">
                <a:spcBef>
                  <a:spcPct val="0"/>
                </a:spcBef>
                <a:spcAft>
                  <a:spcPct val="0"/>
                </a:spcAft>
                <a:defRPr sz="3200">
                  <a:solidFill>
                    <a:schemeClr val="tx1"/>
                  </a:solidFill>
                  <a:latin typeface="Times New Roman" panose="02020603050405020304" pitchFamily="18" charset="0"/>
                  <a:cs typeface="Arial" panose="020B0604020202020204" pitchFamily="34" charset="0"/>
                </a:defRPr>
              </a:lvl7pPr>
              <a:lvl8pPr marL="3429000" indent="-228600" algn="ctr" eaLnBrk="0" fontAlgn="base" hangingPunct="0">
                <a:spcBef>
                  <a:spcPct val="0"/>
                </a:spcBef>
                <a:spcAft>
                  <a:spcPct val="0"/>
                </a:spcAft>
                <a:defRPr sz="3200">
                  <a:solidFill>
                    <a:schemeClr val="tx1"/>
                  </a:solidFill>
                  <a:latin typeface="Times New Roman" panose="02020603050405020304" pitchFamily="18" charset="0"/>
                  <a:cs typeface="Arial" panose="020B0604020202020204" pitchFamily="34" charset="0"/>
                </a:defRPr>
              </a:lvl8pPr>
              <a:lvl9pPr marL="3886200" indent="-228600" algn="ctr" eaLnBrk="0" fontAlgn="base" hangingPunct="0">
                <a:spcBef>
                  <a:spcPct val="0"/>
                </a:spcBef>
                <a:spcAft>
                  <a:spcPct val="0"/>
                </a:spcAft>
                <a:defRPr sz="3200">
                  <a:solidFill>
                    <a:schemeClr val="tx1"/>
                  </a:solidFill>
                  <a:latin typeface="Times New Roman" panose="02020603050405020304" pitchFamily="18" charset="0"/>
                  <a:cs typeface="Arial" panose="020B0604020202020204" pitchFamily="34" charset="0"/>
                </a:defRPr>
              </a:lvl9pPr>
            </a:lstStyle>
            <a:p>
              <a:pPr algn="l" eaLnBrk="1" hangingPunct="1">
                <a:defRPr/>
              </a:pPr>
              <a:endParaRPr lang="ko-KR" altLang="ko-KR" sz="2400">
                <a:ea typeface="굴림" panose="020B0600000101010101" pitchFamily="50" charset="-127"/>
              </a:endParaRPr>
            </a:p>
          </p:txBody>
        </p:sp>
        <p:sp>
          <p:nvSpPr>
            <p:cNvPr id="2063" name="Rectangle 12"/>
            <p:cNvSpPr>
              <a:spLocks noChangeArrowheads="1"/>
            </p:cNvSpPr>
            <p:nvPr/>
          </p:nvSpPr>
          <p:spPr bwMode="auto">
            <a:xfrm>
              <a:off x="258" y="171"/>
              <a:ext cx="87" cy="87"/>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gn="ctr">
                <a:defRPr sz="3200">
                  <a:solidFill>
                    <a:schemeClr val="tx1"/>
                  </a:solidFill>
                  <a:latin typeface="Times New Roman" panose="02020603050405020304" pitchFamily="18" charset="0"/>
                  <a:cs typeface="Arial" panose="020B0604020202020204" pitchFamily="34" charset="0"/>
                </a:defRPr>
              </a:lvl1pPr>
              <a:lvl2pPr marL="742950" indent="-285750" algn="ctr">
                <a:defRPr sz="3200">
                  <a:solidFill>
                    <a:schemeClr val="tx1"/>
                  </a:solidFill>
                  <a:latin typeface="Times New Roman" panose="02020603050405020304" pitchFamily="18" charset="0"/>
                  <a:cs typeface="Arial" panose="020B0604020202020204" pitchFamily="34" charset="0"/>
                </a:defRPr>
              </a:lvl2pPr>
              <a:lvl3pPr marL="1143000" indent="-228600" algn="ctr">
                <a:defRPr sz="3200">
                  <a:solidFill>
                    <a:schemeClr val="tx1"/>
                  </a:solidFill>
                  <a:latin typeface="Times New Roman" panose="02020603050405020304" pitchFamily="18" charset="0"/>
                  <a:cs typeface="Arial" panose="020B0604020202020204" pitchFamily="34" charset="0"/>
                </a:defRPr>
              </a:lvl3pPr>
              <a:lvl4pPr marL="1600200" indent="-228600" algn="ctr">
                <a:defRPr sz="3200">
                  <a:solidFill>
                    <a:schemeClr val="tx1"/>
                  </a:solidFill>
                  <a:latin typeface="Times New Roman" panose="02020603050405020304" pitchFamily="18" charset="0"/>
                  <a:cs typeface="Arial" panose="020B0604020202020204" pitchFamily="34" charset="0"/>
                </a:defRPr>
              </a:lvl4pPr>
              <a:lvl5pPr marL="2057400" indent="-228600" algn="ctr">
                <a:defRPr sz="3200">
                  <a:solidFill>
                    <a:schemeClr val="tx1"/>
                  </a:solidFill>
                  <a:latin typeface="Times New Roman" panose="02020603050405020304" pitchFamily="18" charset="0"/>
                  <a:cs typeface="Arial" panose="020B0604020202020204" pitchFamily="34" charset="0"/>
                </a:defRPr>
              </a:lvl5pPr>
              <a:lvl6pPr marL="2514600" indent="-228600" algn="ctr" eaLnBrk="0" fontAlgn="base" hangingPunct="0">
                <a:spcBef>
                  <a:spcPct val="0"/>
                </a:spcBef>
                <a:spcAft>
                  <a:spcPct val="0"/>
                </a:spcAft>
                <a:defRPr sz="3200">
                  <a:solidFill>
                    <a:schemeClr val="tx1"/>
                  </a:solidFill>
                  <a:latin typeface="Times New Roman" panose="02020603050405020304" pitchFamily="18" charset="0"/>
                  <a:cs typeface="Arial" panose="020B0604020202020204" pitchFamily="34" charset="0"/>
                </a:defRPr>
              </a:lvl6pPr>
              <a:lvl7pPr marL="2971800" indent="-228600" algn="ctr" eaLnBrk="0" fontAlgn="base" hangingPunct="0">
                <a:spcBef>
                  <a:spcPct val="0"/>
                </a:spcBef>
                <a:spcAft>
                  <a:spcPct val="0"/>
                </a:spcAft>
                <a:defRPr sz="3200">
                  <a:solidFill>
                    <a:schemeClr val="tx1"/>
                  </a:solidFill>
                  <a:latin typeface="Times New Roman" panose="02020603050405020304" pitchFamily="18" charset="0"/>
                  <a:cs typeface="Arial" panose="020B0604020202020204" pitchFamily="34" charset="0"/>
                </a:defRPr>
              </a:lvl7pPr>
              <a:lvl8pPr marL="3429000" indent="-228600" algn="ctr" eaLnBrk="0" fontAlgn="base" hangingPunct="0">
                <a:spcBef>
                  <a:spcPct val="0"/>
                </a:spcBef>
                <a:spcAft>
                  <a:spcPct val="0"/>
                </a:spcAft>
                <a:defRPr sz="3200">
                  <a:solidFill>
                    <a:schemeClr val="tx1"/>
                  </a:solidFill>
                  <a:latin typeface="Times New Roman" panose="02020603050405020304" pitchFamily="18" charset="0"/>
                  <a:cs typeface="Arial" panose="020B0604020202020204" pitchFamily="34" charset="0"/>
                </a:defRPr>
              </a:lvl8pPr>
              <a:lvl9pPr marL="3886200" indent="-228600" algn="ctr" eaLnBrk="0" fontAlgn="base" hangingPunct="0">
                <a:spcBef>
                  <a:spcPct val="0"/>
                </a:spcBef>
                <a:spcAft>
                  <a:spcPct val="0"/>
                </a:spcAft>
                <a:defRPr sz="3200">
                  <a:solidFill>
                    <a:schemeClr val="tx1"/>
                  </a:solidFill>
                  <a:latin typeface="Times New Roman" panose="02020603050405020304" pitchFamily="18" charset="0"/>
                  <a:cs typeface="Arial" panose="020B0604020202020204" pitchFamily="34" charset="0"/>
                </a:defRPr>
              </a:lvl9pPr>
            </a:lstStyle>
            <a:p>
              <a:pPr algn="l" eaLnBrk="1" hangingPunct="1">
                <a:defRPr/>
              </a:pPr>
              <a:endParaRPr lang="ko-KR" altLang="ko-KR" sz="1800">
                <a:solidFill>
                  <a:schemeClr val="accent2"/>
                </a:solidFill>
                <a:latin typeface="Arial" panose="020B0604020202020204" pitchFamily="34" charset="0"/>
                <a:ea typeface="굴림" panose="020B0600000101010101" pitchFamily="50" charset="-127"/>
              </a:endParaRPr>
            </a:p>
          </p:txBody>
        </p:sp>
        <p:sp>
          <p:nvSpPr>
            <p:cNvPr id="2064" name="Rectangle 13"/>
            <p:cNvSpPr>
              <a:spLocks noChangeArrowheads="1"/>
            </p:cNvSpPr>
            <p:nvPr/>
          </p:nvSpPr>
          <p:spPr bwMode="auto">
            <a:xfrm>
              <a:off x="173" y="258"/>
              <a:ext cx="86" cy="86"/>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gn="ctr">
                <a:defRPr sz="3200">
                  <a:solidFill>
                    <a:schemeClr val="tx1"/>
                  </a:solidFill>
                  <a:latin typeface="Times New Roman" panose="02020603050405020304" pitchFamily="18" charset="0"/>
                  <a:cs typeface="Arial" panose="020B0604020202020204" pitchFamily="34" charset="0"/>
                </a:defRPr>
              </a:lvl1pPr>
              <a:lvl2pPr marL="742950" indent="-285750" algn="ctr">
                <a:defRPr sz="3200">
                  <a:solidFill>
                    <a:schemeClr val="tx1"/>
                  </a:solidFill>
                  <a:latin typeface="Times New Roman" panose="02020603050405020304" pitchFamily="18" charset="0"/>
                  <a:cs typeface="Arial" panose="020B0604020202020204" pitchFamily="34" charset="0"/>
                </a:defRPr>
              </a:lvl2pPr>
              <a:lvl3pPr marL="1143000" indent="-228600" algn="ctr">
                <a:defRPr sz="3200">
                  <a:solidFill>
                    <a:schemeClr val="tx1"/>
                  </a:solidFill>
                  <a:latin typeface="Times New Roman" panose="02020603050405020304" pitchFamily="18" charset="0"/>
                  <a:cs typeface="Arial" panose="020B0604020202020204" pitchFamily="34" charset="0"/>
                </a:defRPr>
              </a:lvl3pPr>
              <a:lvl4pPr marL="1600200" indent="-228600" algn="ctr">
                <a:defRPr sz="3200">
                  <a:solidFill>
                    <a:schemeClr val="tx1"/>
                  </a:solidFill>
                  <a:latin typeface="Times New Roman" panose="02020603050405020304" pitchFamily="18" charset="0"/>
                  <a:cs typeface="Arial" panose="020B0604020202020204" pitchFamily="34" charset="0"/>
                </a:defRPr>
              </a:lvl4pPr>
              <a:lvl5pPr marL="2057400" indent="-228600" algn="ctr">
                <a:defRPr sz="3200">
                  <a:solidFill>
                    <a:schemeClr val="tx1"/>
                  </a:solidFill>
                  <a:latin typeface="Times New Roman" panose="02020603050405020304" pitchFamily="18" charset="0"/>
                  <a:cs typeface="Arial" panose="020B0604020202020204" pitchFamily="34" charset="0"/>
                </a:defRPr>
              </a:lvl5pPr>
              <a:lvl6pPr marL="2514600" indent="-228600" algn="ctr" eaLnBrk="0" fontAlgn="base" hangingPunct="0">
                <a:spcBef>
                  <a:spcPct val="0"/>
                </a:spcBef>
                <a:spcAft>
                  <a:spcPct val="0"/>
                </a:spcAft>
                <a:defRPr sz="3200">
                  <a:solidFill>
                    <a:schemeClr val="tx1"/>
                  </a:solidFill>
                  <a:latin typeface="Times New Roman" panose="02020603050405020304" pitchFamily="18" charset="0"/>
                  <a:cs typeface="Arial" panose="020B0604020202020204" pitchFamily="34" charset="0"/>
                </a:defRPr>
              </a:lvl6pPr>
              <a:lvl7pPr marL="2971800" indent="-228600" algn="ctr" eaLnBrk="0" fontAlgn="base" hangingPunct="0">
                <a:spcBef>
                  <a:spcPct val="0"/>
                </a:spcBef>
                <a:spcAft>
                  <a:spcPct val="0"/>
                </a:spcAft>
                <a:defRPr sz="3200">
                  <a:solidFill>
                    <a:schemeClr val="tx1"/>
                  </a:solidFill>
                  <a:latin typeface="Times New Roman" panose="02020603050405020304" pitchFamily="18" charset="0"/>
                  <a:cs typeface="Arial" panose="020B0604020202020204" pitchFamily="34" charset="0"/>
                </a:defRPr>
              </a:lvl7pPr>
              <a:lvl8pPr marL="3429000" indent="-228600" algn="ctr" eaLnBrk="0" fontAlgn="base" hangingPunct="0">
                <a:spcBef>
                  <a:spcPct val="0"/>
                </a:spcBef>
                <a:spcAft>
                  <a:spcPct val="0"/>
                </a:spcAft>
                <a:defRPr sz="3200">
                  <a:solidFill>
                    <a:schemeClr val="tx1"/>
                  </a:solidFill>
                  <a:latin typeface="Times New Roman" panose="02020603050405020304" pitchFamily="18" charset="0"/>
                  <a:cs typeface="Arial" panose="020B0604020202020204" pitchFamily="34" charset="0"/>
                </a:defRPr>
              </a:lvl8pPr>
              <a:lvl9pPr marL="3886200" indent="-228600" algn="ctr" eaLnBrk="0" fontAlgn="base" hangingPunct="0">
                <a:spcBef>
                  <a:spcPct val="0"/>
                </a:spcBef>
                <a:spcAft>
                  <a:spcPct val="0"/>
                </a:spcAft>
                <a:defRPr sz="3200">
                  <a:solidFill>
                    <a:schemeClr val="tx1"/>
                  </a:solidFill>
                  <a:latin typeface="Times New Roman" panose="02020603050405020304" pitchFamily="18" charset="0"/>
                  <a:cs typeface="Arial" panose="020B0604020202020204" pitchFamily="34" charset="0"/>
                </a:defRPr>
              </a:lvl9pPr>
            </a:lstStyle>
            <a:p>
              <a:pPr algn="l" eaLnBrk="1" hangingPunct="1">
                <a:defRPr/>
              </a:pPr>
              <a:endParaRPr lang="ko-KR" altLang="ko-KR" sz="1800">
                <a:solidFill>
                  <a:schemeClr val="accent2"/>
                </a:solidFill>
                <a:latin typeface="Arial" panose="020B0604020202020204" pitchFamily="34" charset="0"/>
                <a:ea typeface="굴림" panose="020B0600000101010101" pitchFamily="50" charset="-127"/>
              </a:endParaRPr>
            </a:p>
          </p:txBody>
        </p:sp>
      </p:grpSp>
      <p:sp>
        <p:nvSpPr>
          <p:cNvPr id="2053" name="Rectangle 14"/>
          <p:cNvSpPr>
            <a:spLocks noGrp="1" noChangeArrowheads="1"/>
          </p:cNvSpPr>
          <p:nvPr>
            <p:ph type="title"/>
          </p:nvPr>
        </p:nvSpPr>
        <p:spPr bwMode="auto">
          <a:xfrm>
            <a:off x="457200" y="457200"/>
            <a:ext cx="82296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ko-KR"/>
              <a:t>Click to edit Master title style</a:t>
            </a:r>
          </a:p>
        </p:txBody>
      </p:sp>
      <p:sp>
        <p:nvSpPr>
          <p:cNvPr id="2054" name="Rectangle 15"/>
          <p:cNvSpPr>
            <a:spLocks noGrp="1" noChangeArrowheads="1"/>
          </p:cNvSpPr>
          <p:nvPr>
            <p:ph type="body" idx="1"/>
          </p:nvPr>
        </p:nvSpPr>
        <p:spPr bwMode="auto">
          <a:xfrm>
            <a:off x="457200" y="1981200"/>
            <a:ext cx="8229600" cy="388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ko-KR"/>
              <a:t>Click to edit Master text styles</a:t>
            </a:r>
          </a:p>
          <a:p>
            <a:pPr lvl="1"/>
            <a:r>
              <a:rPr lang="en-US" altLang="ko-KR"/>
              <a:t>Second level</a:t>
            </a:r>
          </a:p>
          <a:p>
            <a:pPr lvl="2"/>
            <a:r>
              <a:rPr lang="en-US" altLang="ko-KR"/>
              <a:t>Third level</a:t>
            </a:r>
          </a:p>
          <a:p>
            <a:pPr lvl="3"/>
            <a:r>
              <a:rPr lang="en-US" altLang="ko-KR"/>
              <a:t>Fourth level</a:t>
            </a:r>
          </a:p>
          <a:p>
            <a:pPr lvl="4"/>
            <a:r>
              <a:rPr lang="en-US" altLang="ko-KR"/>
              <a:t>Fifth level</a:t>
            </a:r>
          </a:p>
        </p:txBody>
      </p:sp>
      <p:sp>
        <p:nvSpPr>
          <p:cNvPr id="1278992" name="Rectangle 16"/>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hangingPunct="1">
              <a:defRPr sz="1200">
                <a:latin typeface="+mn-lt"/>
                <a:ea typeface="굴림" panose="020B0600000101010101" pitchFamily="50" charset="-127"/>
                <a:cs typeface="+mn-cs"/>
              </a:defRPr>
            </a:lvl1pPr>
          </a:lstStyle>
          <a:p>
            <a:pPr>
              <a:defRPr/>
            </a:pPr>
            <a:endParaRPr lang="en-US" altLang="ko-KR"/>
          </a:p>
        </p:txBody>
      </p:sp>
    </p:spTree>
  </p:cSld>
  <p:clrMap bg1="lt1" tx1="dk1" bg2="lt2" tx2="dk2" accent1="accent1" accent2="accent2" accent3="accent3" accent4="accent4" accent5="accent5" accent6="accent6" hlink="hlink" folHlink="folHlink"/>
  <p:sldLayoutIdLst>
    <p:sldLayoutId id="2147483818" r:id="rId1"/>
    <p:sldLayoutId id="2147483795" r:id="rId2"/>
    <p:sldLayoutId id="2147483796" r:id="rId3"/>
    <p:sldLayoutId id="2147483797" r:id="rId4"/>
    <p:sldLayoutId id="2147483798" r:id="rId5"/>
    <p:sldLayoutId id="2147483799" r:id="rId6"/>
    <p:sldLayoutId id="2147483800" r:id="rId7"/>
    <p:sldLayoutId id="2147483801" r:id="rId8"/>
    <p:sldLayoutId id="2147483802" r:id="rId9"/>
    <p:sldLayoutId id="2147483803" r:id="rId10"/>
    <p:sldLayoutId id="2147483804" r:id="rId11"/>
    <p:sldLayoutId id="2147483805" r:id="rId12"/>
  </p:sldLayoutIdLst>
  <p:txStyles>
    <p:titleStyle>
      <a:lvl1pPr algn="l" rtl="0" eaLnBrk="0" fontAlgn="base" hangingPunct="0">
        <a:spcBef>
          <a:spcPct val="0"/>
        </a:spcBef>
        <a:spcAft>
          <a:spcPct val="0"/>
        </a:spcAft>
        <a:defRPr sz="4400" kern="12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Arial" panose="020B0604020202020204" pitchFamily="34" charset="0"/>
          <a:cs typeface="Arial" panose="020B0604020202020204" pitchFamily="34" charset="0"/>
        </a:defRPr>
      </a:lvl2pPr>
      <a:lvl3pPr algn="l" rtl="0" eaLnBrk="0" fontAlgn="base" hangingPunct="0">
        <a:spcBef>
          <a:spcPct val="0"/>
        </a:spcBef>
        <a:spcAft>
          <a:spcPct val="0"/>
        </a:spcAft>
        <a:defRPr sz="4400">
          <a:solidFill>
            <a:schemeClr val="tx1"/>
          </a:solidFill>
          <a:latin typeface="Arial" panose="020B0604020202020204" pitchFamily="34" charset="0"/>
          <a:cs typeface="Arial" panose="020B0604020202020204" pitchFamily="34" charset="0"/>
        </a:defRPr>
      </a:lvl3pPr>
      <a:lvl4pPr algn="l" rtl="0" eaLnBrk="0" fontAlgn="base" hangingPunct="0">
        <a:spcBef>
          <a:spcPct val="0"/>
        </a:spcBef>
        <a:spcAft>
          <a:spcPct val="0"/>
        </a:spcAft>
        <a:defRPr sz="4400">
          <a:solidFill>
            <a:schemeClr val="tx1"/>
          </a:solidFill>
          <a:latin typeface="Arial" panose="020B0604020202020204" pitchFamily="34" charset="0"/>
          <a:cs typeface="Arial" panose="020B0604020202020204" pitchFamily="34" charset="0"/>
        </a:defRPr>
      </a:lvl4pPr>
      <a:lvl5pPr algn="l" rtl="0" eaLnBrk="0" fontAlgn="base" hangingPunct="0">
        <a:spcBef>
          <a:spcPct val="0"/>
        </a:spcBef>
        <a:spcAft>
          <a:spcPct val="0"/>
        </a:spcAft>
        <a:defRPr sz="4400">
          <a:solidFill>
            <a:schemeClr val="tx1"/>
          </a:solidFill>
          <a:latin typeface="Arial" panose="020B0604020202020204" pitchFamily="34" charset="0"/>
          <a:cs typeface="Arial" panose="020B0604020202020204" pitchFamily="34" charset="0"/>
        </a:defRPr>
      </a:lvl5pPr>
      <a:lvl6pPr marL="457200" algn="l" rtl="0" fontAlgn="base">
        <a:spcBef>
          <a:spcPct val="0"/>
        </a:spcBef>
        <a:spcAft>
          <a:spcPct val="0"/>
        </a:spcAft>
        <a:defRPr sz="4400">
          <a:solidFill>
            <a:schemeClr val="tx1"/>
          </a:solidFill>
          <a:latin typeface="Arial" panose="020B0604020202020204" pitchFamily="34" charset="0"/>
          <a:cs typeface="Arial" panose="020B0604020202020204" pitchFamily="34" charset="0"/>
        </a:defRPr>
      </a:lvl6pPr>
      <a:lvl7pPr marL="914400" algn="l" rtl="0" fontAlgn="base">
        <a:spcBef>
          <a:spcPct val="0"/>
        </a:spcBef>
        <a:spcAft>
          <a:spcPct val="0"/>
        </a:spcAft>
        <a:defRPr sz="4400">
          <a:solidFill>
            <a:schemeClr val="tx1"/>
          </a:solidFill>
          <a:latin typeface="Arial" panose="020B0604020202020204" pitchFamily="34" charset="0"/>
          <a:cs typeface="Arial" panose="020B0604020202020204" pitchFamily="34" charset="0"/>
        </a:defRPr>
      </a:lvl7pPr>
      <a:lvl8pPr marL="1371600" algn="l" rtl="0" fontAlgn="base">
        <a:spcBef>
          <a:spcPct val="0"/>
        </a:spcBef>
        <a:spcAft>
          <a:spcPct val="0"/>
        </a:spcAft>
        <a:defRPr sz="4400">
          <a:solidFill>
            <a:schemeClr val="tx1"/>
          </a:solidFill>
          <a:latin typeface="Arial" panose="020B0604020202020204" pitchFamily="34" charset="0"/>
          <a:cs typeface="Arial" panose="020B0604020202020204" pitchFamily="34" charset="0"/>
        </a:defRPr>
      </a:lvl8pPr>
      <a:lvl9pPr marL="1828800" algn="l" rtl="0" fontAlgn="base">
        <a:spcBef>
          <a:spcPct val="0"/>
        </a:spcBef>
        <a:spcAft>
          <a:spcPct val="0"/>
        </a:spcAft>
        <a:defRPr sz="4400">
          <a:solidFill>
            <a:schemeClr val="tx1"/>
          </a:solidFill>
          <a:latin typeface="Arial" panose="020B0604020202020204" pitchFamily="34" charset="0"/>
          <a:cs typeface="Arial" panose="020B0604020202020204" pitchFamily="34" charset="0"/>
        </a:defRPr>
      </a:lvl9pPr>
    </p:titleStyle>
    <p:bodyStyle>
      <a:lvl1pPr marL="342900" indent="-342900" algn="l" rtl="0" eaLnBrk="0" fontAlgn="base" hangingPunct="0">
        <a:spcBef>
          <a:spcPct val="20000"/>
        </a:spcBef>
        <a:spcAft>
          <a:spcPct val="0"/>
        </a:spcAft>
        <a:buClr>
          <a:schemeClr val="bg2"/>
        </a:buClr>
        <a:buSzPct val="75000"/>
        <a:buFont typeface="Wingdings" panose="05000000000000000000" pitchFamily="2" charset="2"/>
        <a:buChar char="n"/>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anose="05000000000000000000" pitchFamily="2" charset="2"/>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bg2"/>
        </a:buClr>
        <a:buSzPct val="65000"/>
        <a:buFont typeface="Wingdings" panose="05000000000000000000" pitchFamily="2" charset="2"/>
        <a:buChar char="n"/>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bg2"/>
        </a:buClr>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image" Target="../media/image83.png"/><Relationship Id="rId3" Type="http://schemas.openxmlformats.org/officeDocument/2006/relationships/notesSlide" Target="../notesSlides/notesSlide9.xml"/><Relationship Id="rId7" Type="http://schemas.openxmlformats.org/officeDocument/2006/relationships/image" Target="../media/image67.wmf"/><Relationship Id="rId2" Type="http://schemas.openxmlformats.org/officeDocument/2006/relationships/slideLayout" Target="../slideLayouts/slideLayout6.xml"/><Relationship Id="rId1" Type="http://schemas.openxmlformats.org/officeDocument/2006/relationships/vmlDrawing" Target="../drawings/vmlDrawing3.vml"/><Relationship Id="rId6" Type="http://schemas.openxmlformats.org/officeDocument/2006/relationships/oleObject" Target="../embeddings/oleObject5.bin"/><Relationship Id="rId11" Type="http://schemas.openxmlformats.org/officeDocument/2006/relationships/image" Target="../media/image70.png"/><Relationship Id="rId5" Type="http://schemas.openxmlformats.org/officeDocument/2006/relationships/image" Target="../media/image66.wmf"/><Relationship Id="rId10" Type="http://schemas.openxmlformats.org/officeDocument/2006/relationships/image" Target="../media/image69.png"/><Relationship Id="rId4" Type="http://schemas.openxmlformats.org/officeDocument/2006/relationships/oleObject" Target="../embeddings/oleObject4.bin"/><Relationship Id="rId9" Type="http://schemas.openxmlformats.org/officeDocument/2006/relationships/image" Target="../media/image68.wmf"/></Relationships>
</file>

<file path=ppt/slides/_rels/slide11.xml.rels><?xml version="1.0" encoding="UTF-8" standalone="yes"?>
<Relationships xmlns="http://schemas.openxmlformats.org/package/2006/relationships"><Relationship Id="rId8" Type="http://schemas.openxmlformats.org/officeDocument/2006/relationships/image" Target="../media/image78.png"/><Relationship Id="rId13" Type="http://schemas.openxmlformats.org/officeDocument/2006/relationships/image" Target="../media/image84.png"/><Relationship Id="rId18" Type="http://schemas.openxmlformats.org/officeDocument/2006/relationships/image" Target="../media/image89.png"/><Relationship Id="rId3" Type="http://schemas.openxmlformats.org/officeDocument/2006/relationships/notesSlide" Target="../notesSlides/notesSlide10.xml"/><Relationship Id="rId7" Type="http://schemas.openxmlformats.org/officeDocument/2006/relationships/image" Target="../media/image75.png"/><Relationship Id="rId12" Type="http://schemas.openxmlformats.org/officeDocument/2006/relationships/image" Target="../media/image82.png"/><Relationship Id="rId17" Type="http://schemas.openxmlformats.org/officeDocument/2006/relationships/image" Target="../media/image88.png"/><Relationship Id="rId2" Type="http://schemas.openxmlformats.org/officeDocument/2006/relationships/slideLayout" Target="../slideLayouts/slideLayout6.xml"/><Relationship Id="rId16" Type="http://schemas.openxmlformats.org/officeDocument/2006/relationships/image" Target="../media/image87.png"/><Relationship Id="rId20" Type="http://schemas.openxmlformats.org/officeDocument/2006/relationships/image" Target="../media/image71.wmf"/><Relationship Id="rId1" Type="http://schemas.openxmlformats.org/officeDocument/2006/relationships/vmlDrawing" Target="../drawings/vmlDrawing4.vml"/><Relationship Id="rId6" Type="http://schemas.openxmlformats.org/officeDocument/2006/relationships/image" Target="../media/image74.emf"/><Relationship Id="rId11" Type="http://schemas.openxmlformats.org/officeDocument/2006/relationships/image" Target="../media/image81.png"/><Relationship Id="rId5" Type="http://schemas.openxmlformats.org/officeDocument/2006/relationships/image" Target="../media/image73.png"/><Relationship Id="rId15" Type="http://schemas.openxmlformats.org/officeDocument/2006/relationships/image" Target="../media/image86.png"/><Relationship Id="rId10" Type="http://schemas.openxmlformats.org/officeDocument/2006/relationships/image" Target="../media/image80.png"/><Relationship Id="rId19" Type="http://schemas.openxmlformats.org/officeDocument/2006/relationships/oleObject" Target="../embeddings/oleObject6.bin"/><Relationship Id="rId4" Type="http://schemas.openxmlformats.org/officeDocument/2006/relationships/image" Target="../media/image72.png"/><Relationship Id="rId9" Type="http://schemas.openxmlformats.org/officeDocument/2006/relationships/image" Target="../media/image79.png"/><Relationship Id="rId14" Type="http://schemas.openxmlformats.org/officeDocument/2006/relationships/image" Target="../media/image85.png"/></Relationships>
</file>

<file path=ppt/slides/_rels/slide12.xml.rels><?xml version="1.0" encoding="UTF-8" standalone="yes"?>
<Relationships xmlns="http://schemas.openxmlformats.org/package/2006/relationships"><Relationship Id="rId8" Type="http://schemas.openxmlformats.org/officeDocument/2006/relationships/image" Target="../media/image99.png"/><Relationship Id="rId13" Type="http://schemas.openxmlformats.org/officeDocument/2006/relationships/image" Target="../media/image108.png"/><Relationship Id="rId3" Type="http://schemas.openxmlformats.org/officeDocument/2006/relationships/image" Target="../media/image102.png"/><Relationship Id="rId7" Type="http://schemas.openxmlformats.org/officeDocument/2006/relationships/image" Target="../media/image106.png"/><Relationship Id="rId12" Type="http://schemas.openxmlformats.org/officeDocument/2006/relationships/image" Target="../media/image107.png"/><Relationship Id="rId17" Type="http://schemas.openxmlformats.org/officeDocument/2006/relationships/image" Target="../media/image96.png"/><Relationship Id="rId2" Type="http://schemas.openxmlformats.org/officeDocument/2006/relationships/notesSlide" Target="../notesSlides/notesSlide11.xml"/><Relationship Id="rId16" Type="http://schemas.openxmlformats.org/officeDocument/2006/relationships/image" Target="../media/image110.png"/><Relationship Id="rId1" Type="http://schemas.openxmlformats.org/officeDocument/2006/relationships/slideLayout" Target="../slideLayouts/slideLayout6.xml"/><Relationship Id="rId6" Type="http://schemas.openxmlformats.org/officeDocument/2006/relationships/image" Target="../media/image105.png"/><Relationship Id="rId11" Type="http://schemas.openxmlformats.org/officeDocument/2006/relationships/image" Target="../media/image103.png"/><Relationship Id="rId5" Type="http://schemas.openxmlformats.org/officeDocument/2006/relationships/image" Target="../media/image104.png"/><Relationship Id="rId15" Type="http://schemas.openxmlformats.org/officeDocument/2006/relationships/image" Target="../media/image114.png"/><Relationship Id="rId10" Type="http://schemas.openxmlformats.org/officeDocument/2006/relationships/image" Target="../media/image101.png"/><Relationship Id="rId4" Type="http://schemas.openxmlformats.org/officeDocument/2006/relationships/image" Target="../media/image90.jpg"/><Relationship Id="rId9" Type="http://schemas.openxmlformats.org/officeDocument/2006/relationships/image" Target="../media/image100.png"/><Relationship Id="rId14" Type="http://schemas.openxmlformats.org/officeDocument/2006/relationships/image" Target="../media/image109.png"/></Relationships>
</file>

<file path=ppt/slides/_rels/slide13.xml.rels><?xml version="1.0" encoding="UTF-8" standalone="yes"?>
<Relationships xmlns="http://schemas.openxmlformats.org/package/2006/relationships"><Relationship Id="rId8" Type="http://schemas.openxmlformats.org/officeDocument/2006/relationships/image" Target="../media/image117.png"/><Relationship Id="rId13" Type="http://schemas.openxmlformats.org/officeDocument/2006/relationships/image" Target="../media/image122.png"/><Relationship Id="rId18" Type="http://schemas.openxmlformats.org/officeDocument/2006/relationships/image" Target="../media/image127.png"/><Relationship Id="rId3" Type="http://schemas.openxmlformats.org/officeDocument/2006/relationships/image" Target="../media/image91.jpg"/><Relationship Id="rId21" Type="http://schemas.openxmlformats.org/officeDocument/2006/relationships/image" Target="../media/image130.png"/><Relationship Id="rId7" Type="http://schemas.openxmlformats.org/officeDocument/2006/relationships/image" Target="../media/image116.png"/><Relationship Id="rId12" Type="http://schemas.openxmlformats.org/officeDocument/2006/relationships/image" Target="../media/image121.png"/><Relationship Id="rId17" Type="http://schemas.openxmlformats.org/officeDocument/2006/relationships/image" Target="../media/image126.png"/><Relationship Id="rId2" Type="http://schemas.openxmlformats.org/officeDocument/2006/relationships/notesSlide" Target="../notesSlides/notesSlide12.xml"/><Relationship Id="rId16" Type="http://schemas.openxmlformats.org/officeDocument/2006/relationships/image" Target="../media/image125.png"/><Relationship Id="rId20" Type="http://schemas.openxmlformats.org/officeDocument/2006/relationships/image" Target="../media/image129.png"/><Relationship Id="rId1" Type="http://schemas.openxmlformats.org/officeDocument/2006/relationships/slideLayout" Target="../slideLayouts/slideLayout6.xml"/><Relationship Id="rId6" Type="http://schemas.openxmlformats.org/officeDocument/2006/relationships/image" Target="../media/image115.png"/><Relationship Id="rId11" Type="http://schemas.openxmlformats.org/officeDocument/2006/relationships/image" Target="../media/image120.png"/><Relationship Id="rId5" Type="http://schemas.openxmlformats.org/officeDocument/2006/relationships/image" Target="../media/image113.png"/><Relationship Id="rId15" Type="http://schemas.openxmlformats.org/officeDocument/2006/relationships/image" Target="../media/image124.png"/><Relationship Id="rId10" Type="http://schemas.openxmlformats.org/officeDocument/2006/relationships/image" Target="../media/image119.png"/><Relationship Id="rId19" Type="http://schemas.openxmlformats.org/officeDocument/2006/relationships/image" Target="../media/image128.png"/><Relationship Id="rId4" Type="http://schemas.openxmlformats.org/officeDocument/2006/relationships/image" Target="../media/image112.png"/><Relationship Id="rId9" Type="http://schemas.openxmlformats.org/officeDocument/2006/relationships/image" Target="../media/image118.png"/><Relationship Id="rId14" Type="http://schemas.openxmlformats.org/officeDocument/2006/relationships/image" Target="../media/image123.png"/><Relationship Id="rId22" Type="http://schemas.openxmlformats.org/officeDocument/2006/relationships/image" Target="../media/image131.png"/></Relationships>
</file>

<file path=ppt/slides/_rels/slide14.xml.rels><?xml version="1.0" encoding="UTF-8" standalone="yes"?>
<Relationships xmlns="http://schemas.openxmlformats.org/package/2006/relationships"><Relationship Id="rId8" Type="http://schemas.openxmlformats.org/officeDocument/2006/relationships/image" Target="../media/image93.wmf"/><Relationship Id="rId13" Type="http://schemas.openxmlformats.org/officeDocument/2006/relationships/image" Target="../media/image147.png"/><Relationship Id="rId3" Type="http://schemas.openxmlformats.org/officeDocument/2006/relationships/image" Target="../media/image92.jpg"/><Relationship Id="rId7" Type="http://schemas.openxmlformats.org/officeDocument/2006/relationships/image" Target="../media/image143.png"/><Relationship Id="rId12" Type="http://schemas.openxmlformats.org/officeDocument/2006/relationships/image" Target="../media/image146.png"/><Relationship Id="rId2" Type="http://schemas.openxmlformats.org/officeDocument/2006/relationships/image" Target="../media/image141.png"/><Relationship Id="rId1" Type="http://schemas.openxmlformats.org/officeDocument/2006/relationships/slideLayout" Target="../slideLayouts/slideLayout6.xml"/><Relationship Id="rId6" Type="http://schemas.openxmlformats.org/officeDocument/2006/relationships/image" Target="../media/image142.png"/><Relationship Id="rId11" Type="http://schemas.openxmlformats.org/officeDocument/2006/relationships/image" Target="../media/image150.png"/><Relationship Id="rId5" Type="http://schemas.openxmlformats.org/officeDocument/2006/relationships/image" Target="../media/image140.png"/><Relationship Id="rId4" Type="http://schemas.openxmlformats.org/officeDocument/2006/relationships/image" Target="../media/image139.png"/><Relationship Id="rId9" Type="http://schemas.openxmlformats.org/officeDocument/2006/relationships/image" Target="../media/image145.png"/></Relationships>
</file>

<file path=ppt/slides/_rels/slide15.xml.rels><?xml version="1.0" encoding="UTF-8" standalone="yes"?>
<Relationships xmlns="http://schemas.openxmlformats.org/package/2006/relationships"><Relationship Id="rId8" Type="http://schemas.openxmlformats.org/officeDocument/2006/relationships/image" Target="../media/image156.png"/><Relationship Id="rId13" Type="http://schemas.openxmlformats.org/officeDocument/2006/relationships/image" Target="../media/image160.png"/><Relationship Id="rId3" Type="http://schemas.openxmlformats.org/officeDocument/2006/relationships/image" Target="../media/image149.png"/><Relationship Id="rId7" Type="http://schemas.openxmlformats.org/officeDocument/2006/relationships/image" Target="../media/image154.png"/><Relationship Id="rId12" Type="http://schemas.openxmlformats.org/officeDocument/2006/relationships/image" Target="../media/image159.png"/><Relationship Id="rId2" Type="http://schemas.openxmlformats.org/officeDocument/2006/relationships/image" Target="../media/image94.jpg"/><Relationship Id="rId1" Type="http://schemas.openxmlformats.org/officeDocument/2006/relationships/slideLayout" Target="../slideLayouts/slideLayout6.xml"/><Relationship Id="rId6" Type="http://schemas.openxmlformats.org/officeDocument/2006/relationships/image" Target="../media/image153.png"/><Relationship Id="rId11" Type="http://schemas.openxmlformats.org/officeDocument/2006/relationships/image" Target="../media/image158.png"/><Relationship Id="rId5" Type="http://schemas.openxmlformats.org/officeDocument/2006/relationships/image" Target="../media/image152.png"/><Relationship Id="rId10" Type="http://schemas.openxmlformats.org/officeDocument/2006/relationships/image" Target="../media/image157.png"/><Relationship Id="rId4" Type="http://schemas.openxmlformats.org/officeDocument/2006/relationships/image" Target="../media/image151.png"/><Relationship Id="rId9" Type="http://schemas.openxmlformats.org/officeDocument/2006/relationships/image" Target="../media/image155.png"/></Relationships>
</file>

<file path=ppt/slides/_rels/slide16.xml.rels><?xml version="1.0" encoding="UTF-8" standalone="yes"?>
<Relationships xmlns="http://schemas.openxmlformats.org/package/2006/relationships"><Relationship Id="rId8" Type="http://schemas.openxmlformats.org/officeDocument/2006/relationships/image" Target="../media/image95.wmf"/><Relationship Id="rId3" Type="http://schemas.openxmlformats.org/officeDocument/2006/relationships/notesSlide" Target="../notesSlides/notesSlide13.xml"/><Relationship Id="rId7" Type="http://schemas.openxmlformats.org/officeDocument/2006/relationships/oleObject" Target="../embeddings/oleObject7.bin"/><Relationship Id="rId2" Type="http://schemas.openxmlformats.org/officeDocument/2006/relationships/slideLayout" Target="../slideLayouts/slideLayout6.xml"/><Relationship Id="rId1" Type="http://schemas.openxmlformats.org/officeDocument/2006/relationships/vmlDrawing" Target="../drawings/vmlDrawing5.vml"/><Relationship Id="rId6" Type="http://schemas.openxmlformats.org/officeDocument/2006/relationships/image" Target="../media/image97.wmf"/><Relationship Id="rId5" Type="http://schemas.openxmlformats.org/officeDocument/2006/relationships/image" Target="../media/image1140.png"/><Relationship Id="rId10" Type="http://schemas.openxmlformats.org/officeDocument/2006/relationships/image" Target="../media/image96.wmf"/><Relationship Id="rId4" Type="http://schemas.openxmlformats.org/officeDocument/2006/relationships/image" Target="../media/image163.png"/><Relationship Id="rId9" Type="http://schemas.openxmlformats.org/officeDocument/2006/relationships/oleObject" Target="../embeddings/oleObject8.bin"/></Relationships>
</file>

<file path=ppt/slides/_rels/slide17.xml.rels><?xml version="1.0" encoding="UTF-8" standalone="yes"?>
<Relationships xmlns="http://schemas.openxmlformats.org/package/2006/relationships"><Relationship Id="rId8" Type="http://schemas.openxmlformats.org/officeDocument/2006/relationships/image" Target="../media/image1600.png"/><Relationship Id="rId3" Type="http://schemas.openxmlformats.org/officeDocument/2006/relationships/image" Target="../media/image98.png"/><Relationship Id="rId7" Type="http://schemas.openxmlformats.org/officeDocument/2006/relationships/image" Target="../media/image1591.png"/><Relationship Id="rId2" Type="http://schemas.openxmlformats.org/officeDocument/2006/relationships/image" Target="../media/image144.png"/><Relationship Id="rId1" Type="http://schemas.openxmlformats.org/officeDocument/2006/relationships/slideLayout" Target="../slideLayouts/slideLayout6.xml"/><Relationship Id="rId6" Type="http://schemas.openxmlformats.org/officeDocument/2006/relationships/image" Target="../media/image111.png"/><Relationship Id="rId11" Type="http://schemas.openxmlformats.org/officeDocument/2006/relationships/image" Target="../media/image1630.png"/><Relationship Id="rId5" Type="http://schemas.openxmlformats.org/officeDocument/2006/relationships/image" Target="../media/image100.jpg"/><Relationship Id="rId10" Type="http://schemas.openxmlformats.org/officeDocument/2006/relationships/image" Target="../media/image162.png"/><Relationship Id="rId4" Type="http://schemas.openxmlformats.org/officeDocument/2006/relationships/image" Target="../media/image99.jpeg"/><Relationship Id="rId9" Type="http://schemas.openxmlformats.org/officeDocument/2006/relationships/image" Target="../media/image1610.png"/></Relationships>
</file>

<file path=ppt/slides/_rels/slide18.xml.rels><?xml version="1.0" encoding="UTF-8" standalone="yes"?>
<Relationships xmlns="http://schemas.openxmlformats.org/package/2006/relationships"><Relationship Id="rId8" Type="http://schemas.openxmlformats.org/officeDocument/2006/relationships/image" Target="../media/image87.png"/><Relationship Id="rId3" Type="http://schemas.openxmlformats.org/officeDocument/2006/relationships/image" Target="../media/image132.png"/><Relationship Id="rId7" Type="http://schemas.openxmlformats.org/officeDocument/2006/relationships/image" Target="../media/image1690.png"/><Relationship Id="rId2" Type="http://schemas.openxmlformats.org/officeDocument/2006/relationships/image" Target="../media/image164.png"/><Relationship Id="rId1" Type="http://schemas.openxmlformats.org/officeDocument/2006/relationships/slideLayout" Target="../slideLayouts/slideLayout6.xml"/><Relationship Id="rId6" Type="http://schemas.openxmlformats.org/officeDocument/2006/relationships/image" Target="../media/image168.png"/><Relationship Id="rId5" Type="http://schemas.openxmlformats.org/officeDocument/2006/relationships/image" Target="../media/image199.png"/><Relationship Id="rId10" Type="http://schemas.openxmlformats.org/officeDocument/2006/relationships/image" Target="../media/image1550.png"/><Relationship Id="rId4" Type="http://schemas.openxmlformats.org/officeDocument/2006/relationships/image" Target="../media/image133.png"/><Relationship Id="rId9" Type="http://schemas.openxmlformats.org/officeDocument/2006/relationships/image" Target="../media/image1700.png"/></Relationships>
</file>

<file path=ppt/slides/_rels/slide19.xml.rels><?xml version="1.0" encoding="UTF-8" standalone="yes"?>
<Relationships xmlns="http://schemas.openxmlformats.org/package/2006/relationships"><Relationship Id="rId3" Type="http://schemas.openxmlformats.org/officeDocument/2006/relationships/image" Target="../media/image1940.png"/><Relationship Id="rId2" Type="http://schemas.openxmlformats.org/officeDocument/2006/relationships/notesSlide" Target="../notesSlides/notesSlide14.xml"/><Relationship Id="rId1" Type="http://schemas.openxmlformats.org/officeDocument/2006/relationships/slideLayout" Target="../slideLayouts/slideLayout8.xml"/><Relationship Id="rId6" Type="http://schemas.openxmlformats.org/officeDocument/2006/relationships/image" Target="../media/image200.png"/><Relationship Id="rId5" Type="http://schemas.openxmlformats.org/officeDocument/2006/relationships/image" Target="../media/image1540.png"/><Relationship Id="rId4" Type="http://schemas.openxmlformats.org/officeDocument/2006/relationships/image" Target="../media/image195.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1730.png"/><Relationship Id="rId13" Type="http://schemas.openxmlformats.org/officeDocument/2006/relationships/oleObject" Target="../embeddings/oleObject12.bin"/><Relationship Id="rId3" Type="http://schemas.openxmlformats.org/officeDocument/2006/relationships/notesSlide" Target="../notesSlides/notesSlide15.xml"/><Relationship Id="rId7" Type="http://schemas.openxmlformats.org/officeDocument/2006/relationships/image" Target="../media/image135.wmf"/><Relationship Id="rId12" Type="http://schemas.openxmlformats.org/officeDocument/2006/relationships/image" Target="../media/image136.wmf"/><Relationship Id="rId17" Type="http://schemas.openxmlformats.org/officeDocument/2006/relationships/image" Target="../media/image204.png"/><Relationship Id="rId2" Type="http://schemas.openxmlformats.org/officeDocument/2006/relationships/slideLayout" Target="../slideLayouts/slideLayout8.xml"/><Relationship Id="rId1" Type="http://schemas.openxmlformats.org/officeDocument/2006/relationships/vmlDrawing" Target="../drawings/vmlDrawing6.vml"/><Relationship Id="rId6" Type="http://schemas.openxmlformats.org/officeDocument/2006/relationships/oleObject" Target="../embeddings/oleObject10.bin"/><Relationship Id="rId11" Type="http://schemas.openxmlformats.org/officeDocument/2006/relationships/oleObject" Target="../embeddings/oleObject11.bin"/><Relationship Id="rId5" Type="http://schemas.openxmlformats.org/officeDocument/2006/relationships/image" Target="../media/image134.wmf"/><Relationship Id="rId10" Type="http://schemas.openxmlformats.org/officeDocument/2006/relationships/image" Target="../media/image205.png"/><Relationship Id="rId4" Type="http://schemas.openxmlformats.org/officeDocument/2006/relationships/oleObject" Target="../embeddings/oleObject9.bin"/><Relationship Id="rId9" Type="http://schemas.openxmlformats.org/officeDocument/2006/relationships/image" Target="../media/image181.png"/><Relationship Id="rId14" Type="http://schemas.openxmlformats.org/officeDocument/2006/relationships/image" Target="../media/image137.wmf"/></Relationships>
</file>

<file path=ppt/slides/_rels/slide21.xml.rels><?xml version="1.0" encoding="UTF-8" standalone="yes"?>
<Relationships xmlns="http://schemas.openxmlformats.org/package/2006/relationships"><Relationship Id="rId3" Type="http://schemas.openxmlformats.org/officeDocument/2006/relationships/image" Target="../media/image139.wmf"/><Relationship Id="rId2" Type="http://schemas.openxmlformats.org/officeDocument/2006/relationships/image" Target="../media/image138.wmf"/><Relationship Id="rId1" Type="http://schemas.openxmlformats.org/officeDocument/2006/relationships/slideLayout" Target="../slideLayouts/slideLayout8.xml"/><Relationship Id="rId6" Type="http://schemas.openxmlformats.org/officeDocument/2006/relationships/image" Target="../media/image142.jpeg"/><Relationship Id="rId5" Type="http://schemas.openxmlformats.org/officeDocument/2006/relationships/image" Target="../media/image141.jpeg"/><Relationship Id="rId4" Type="http://schemas.openxmlformats.org/officeDocument/2006/relationships/image" Target="../media/image140.jpeg"/></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13.bin"/><Relationship Id="rId7" Type="http://schemas.openxmlformats.org/officeDocument/2006/relationships/image" Target="../media/image145.wmf"/><Relationship Id="rId2" Type="http://schemas.openxmlformats.org/officeDocument/2006/relationships/slideLayout" Target="../slideLayouts/slideLayout8.xml"/><Relationship Id="rId1" Type="http://schemas.openxmlformats.org/officeDocument/2006/relationships/vmlDrawing" Target="../drawings/vmlDrawing7.vml"/><Relationship Id="rId6" Type="http://schemas.openxmlformats.org/officeDocument/2006/relationships/image" Target="../media/image144.wmf"/><Relationship Id="rId5" Type="http://schemas.openxmlformats.org/officeDocument/2006/relationships/image" Target="../media/image210.png"/><Relationship Id="rId4" Type="http://schemas.openxmlformats.org/officeDocument/2006/relationships/image" Target="../media/image143.wmf"/></Relationships>
</file>

<file path=ppt/slides/_rels/slide23.xml.rels><?xml version="1.0" encoding="UTF-8" standalone="yes"?>
<Relationships xmlns="http://schemas.openxmlformats.org/package/2006/relationships"><Relationship Id="rId3" Type="http://schemas.openxmlformats.org/officeDocument/2006/relationships/image" Target="../media/image147.wmf"/><Relationship Id="rId2" Type="http://schemas.openxmlformats.org/officeDocument/2006/relationships/image" Target="../media/image146.wmf"/><Relationship Id="rId1" Type="http://schemas.openxmlformats.org/officeDocument/2006/relationships/slideLayout" Target="../slideLayouts/slideLayout8.xml"/><Relationship Id="rId4" Type="http://schemas.openxmlformats.org/officeDocument/2006/relationships/image" Target="../media/image215.png"/></Relationships>
</file>

<file path=ppt/slides/_rels/slide24.xml.rels><?xml version="1.0" encoding="UTF-8" standalone="yes"?>
<Relationships xmlns="http://schemas.openxmlformats.org/package/2006/relationships"><Relationship Id="rId8" Type="http://schemas.openxmlformats.org/officeDocument/2006/relationships/image" Target="../media/image150.wmf"/><Relationship Id="rId3" Type="http://schemas.openxmlformats.org/officeDocument/2006/relationships/oleObject" Target="../embeddings/oleObject14.bin"/><Relationship Id="rId7" Type="http://schemas.openxmlformats.org/officeDocument/2006/relationships/oleObject" Target="../embeddings/oleObject16.bin"/><Relationship Id="rId2" Type="http://schemas.openxmlformats.org/officeDocument/2006/relationships/slideLayout" Target="../slideLayouts/slideLayout8.xml"/><Relationship Id="rId1" Type="http://schemas.openxmlformats.org/officeDocument/2006/relationships/vmlDrawing" Target="../drawings/vmlDrawing8.vml"/><Relationship Id="rId6" Type="http://schemas.openxmlformats.org/officeDocument/2006/relationships/image" Target="../media/image149.wmf"/><Relationship Id="rId5" Type="http://schemas.openxmlformats.org/officeDocument/2006/relationships/oleObject" Target="../embeddings/oleObject15.bin"/><Relationship Id="rId10" Type="http://schemas.openxmlformats.org/officeDocument/2006/relationships/image" Target="../media/image151.wmf"/><Relationship Id="rId4" Type="http://schemas.openxmlformats.org/officeDocument/2006/relationships/image" Target="../media/image148.wmf"/><Relationship Id="rId9" Type="http://schemas.openxmlformats.org/officeDocument/2006/relationships/image" Target="../media/image211.png"/></Relationships>
</file>

<file path=ppt/slides/_rels/slide25.xml.rels><?xml version="1.0" encoding="UTF-8" standalone="yes"?>
<Relationships xmlns="http://schemas.openxmlformats.org/package/2006/relationships"><Relationship Id="rId8" Type="http://schemas.openxmlformats.org/officeDocument/2006/relationships/image" Target="../media/image225.png"/><Relationship Id="rId13" Type="http://schemas.openxmlformats.org/officeDocument/2006/relationships/image" Target="../media/image230.png"/><Relationship Id="rId3" Type="http://schemas.openxmlformats.org/officeDocument/2006/relationships/image" Target="../media/image152.jpg"/><Relationship Id="rId7" Type="http://schemas.openxmlformats.org/officeDocument/2006/relationships/image" Target="../media/image196.png"/><Relationship Id="rId12" Type="http://schemas.openxmlformats.org/officeDocument/2006/relationships/image" Target="../media/image229.png"/><Relationship Id="rId2" Type="http://schemas.openxmlformats.org/officeDocument/2006/relationships/image" Target="../media/image193.png"/><Relationship Id="rId1" Type="http://schemas.openxmlformats.org/officeDocument/2006/relationships/slideLayout" Target="../slideLayouts/slideLayout6.xml"/><Relationship Id="rId6" Type="http://schemas.openxmlformats.org/officeDocument/2006/relationships/image" Target="../media/image223.png"/><Relationship Id="rId11" Type="http://schemas.openxmlformats.org/officeDocument/2006/relationships/image" Target="../media/image228.png"/><Relationship Id="rId5" Type="http://schemas.openxmlformats.org/officeDocument/2006/relationships/image" Target="../media/image222.png"/><Relationship Id="rId10" Type="http://schemas.openxmlformats.org/officeDocument/2006/relationships/image" Target="../media/image227.png"/><Relationship Id="rId4" Type="http://schemas.openxmlformats.org/officeDocument/2006/relationships/image" Target="../media/image221.png"/><Relationship Id="rId9" Type="http://schemas.openxmlformats.org/officeDocument/2006/relationships/image" Target="../media/image226.png"/><Relationship Id="rId14" Type="http://schemas.openxmlformats.org/officeDocument/2006/relationships/image" Target="../media/image197.png"/></Relationships>
</file>

<file path=ppt/slides/_rels/slide26.xml.rels><?xml version="1.0" encoding="UTF-8" standalone="yes"?>
<Relationships xmlns="http://schemas.openxmlformats.org/package/2006/relationships"><Relationship Id="rId8" Type="http://schemas.openxmlformats.org/officeDocument/2006/relationships/image" Target="../media/image207.png"/><Relationship Id="rId13" Type="http://schemas.openxmlformats.org/officeDocument/2006/relationships/image" Target="../media/image214.png"/><Relationship Id="rId18" Type="http://schemas.openxmlformats.org/officeDocument/2006/relationships/image" Target="../media/image154.jpg"/><Relationship Id="rId3" Type="http://schemas.openxmlformats.org/officeDocument/2006/relationships/image" Target="../media/image198.png"/><Relationship Id="rId7" Type="http://schemas.openxmlformats.org/officeDocument/2006/relationships/image" Target="../media/image206.png"/><Relationship Id="rId12" Type="http://schemas.openxmlformats.org/officeDocument/2006/relationships/image" Target="../media/image213.png"/><Relationship Id="rId17" Type="http://schemas.openxmlformats.org/officeDocument/2006/relationships/image" Target="../media/image153.jpg"/><Relationship Id="rId2" Type="http://schemas.openxmlformats.org/officeDocument/2006/relationships/notesSlide" Target="../notesSlides/notesSlide16.xml"/><Relationship Id="rId16" Type="http://schemas.openxmlformats.org/officeDocument/2006/relationships/image" Target="../media/image218.png"/><Relationship Id="rId1" Type="http://schemas.openxmlformats.org/officeDocument/2006/relationships/slideLayout" Target="../slideLayouts/slideLayout6.xml"/><Relationship Id="rId6" Type="http://schemas.openxmlformats.org/officeDocument/2006/relationships/image" Target="../media/image203.png"/><Relationship Id="rId11" Type="http://schemas.openxmlformats.org/officeDocument/2006/relationships/image" Target="../media/image212.png"/><Relationship Id="rId5" Type="http://schemas.openxmlformats.org/officeDocument/2006/relationships/image" Target="../media/image202.png"/><Relationship Id="rId15" Type="http://schemas.openxmlformats.org/officeDocument/2006/relationships/image" Target="../media/image217.png"/><Relationship Id="rId10" Type="http://schemas.openxmlformats.org/officeDocument/2006/relationships/image" Target="../media/image209.png"/><Relationship Id="rId19" Type="http://schemas.openxmlformats.org/officeDocument/2006/relationships/image" Target="../media/image246.png"/><Relationship Id="rId4" Type="http://schemas.openxmlformats.org/officeDocument/2006/relationships/image" Target="../media/image201.png"/><Relationship Id="rId9" Type="http://schemas.openxmlformats.org/officeDocument/2006/relationships/image" Target="../media/image208.png"/><Relationship Id="rId14" Type="http://schemas.openxmlformats.org/officeDocument/2006/relationships/image" Target="../media/image216.png"/></Relationships>
</file>

<file path=ppt/slides/_rels/slide27.xml.rels><?xml version="1.0" encoding="UTF-8" standalone="yes"?>
<Relationships xmlns="http://schemas.openxmlformats.org/package/2006/relationships"><Relationship Id="rId2" Type="http://schemas.openxmlformats.org/officeDocument/2006/relationships/image" Target="../media/image161.png"/><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8" Type="http://schemas.openxmlformats.org/officeDocument/2006/relationships/image" Target="../media/image1.wmf"/><Relationship Id="rId13" Type="http://schemas.openxmlformats.org/officeDocument/2006/relationships/image" Target="../media/image11.png"/><Relationship Id="rId3" Type="http://schemas.openxmlformats.org/officeDocument/2006/relationships/notesSlide" Target="../notesSlides/notesSlide3.xml"/><Relationship Id="rId7" Type="http://schemas.openxmlformats.org/officeDocument/2006/relationships/oleObject" Target="../embeddings/oleObject1.bin"/><Relationship Id="rId12" Type="http://schemas.openxmlformats.org/officeDocument/2006/relationships/image" Target="../media/image10.pn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5" Type="http://schemas.openxmlformats.org/officeDocument/2006/relationships/image" Target="../media/image13.png"/><Relationship Id="rId10" Type="http://schemas.openxmlformats.org/officeDocument/2006/relationships/image" Target="../media/image2.wmf"/><Relationship Id="rId4" Type="http://schemas.openxmlformats.org/officeDocument/2006/relationships/image" Target="../media/image5.png"/><Relationship Id="rId9" Type="http://schemas.openxmlformats.org/officeDocument/2006/relationships/oleObject" Target="../embeddings/oleObject2.bin"/><Relationship Id="rId14"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17.png"/><Relationship Id="rId13" Type="http://schemas.openxmlformats.org/officeDocument/2006/relationships/image" Target="../media/image22.png"/><Relationship Id="rId3" Type="http://schemas.openxmlformats.org/officeDocument/2006/relationships/image" Target="../media/image14.png"/><Relationship Id="rId7" Type="http://schemas.openxmlformats.org/officeDocument/2006/relationships/image" Target="../media/image16.png"/><Relationship Id="rId12" Type="http://schemas.openxmlformats.org/officeDocument/2006/relationships/image" Target="../media/image21.png"/><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image" Target="../media/image15.png"/><Relationship Id="rId11" Type="http://schemas.openxmlformats.org/officeDocument/2006/relationships/image" Target="../media/image20.png"/><Relationship Id="rId5" Type="http://schemas.openxmlformats.org/officeDocument/2006/relationships/image" Target="../media/image7.png"/><Relationship Id="rId15" Type="http://schemas.openxmlformats.org/officeDocument/2006/relationships/image" Target="../media/image24.png"/><Relationship Id="rId10" Type="http://schemas.openxmlformats.org/officeDocument/2006/relationships/image" Target="../media/image19.png"/><Relationship Id="rId4" Type="http://schemas.openxmlformats.org/officeDocument/2006/relationships/image" Target="../media/image6.png"/><Relationship Id="rId9" Type="http://schemas.openxmlformats.org/officeDocument/2006/relationships/image" Target="../media/image18.png"/><Relationship Id="rId14" Type="http://schemas.openxmlformats.org/officeDocument/2006/relationships/image" Target="../media/image23.png"/></Relationships>
</file>

<file path=ppt/slides/_rels/slide6.xml.rels><?xml version="1.0" encoding="UTF-8" standalone="yes"?>
<Relationships xmlns="http://schemas.openxmlformats.org/package/2006/relationships"><Relationship Id="rId8" Type="http://schemas.openxmlformats.org/officeDocument/2006/relationships/image" Target="../media/image30.png"/><Relationship Id="rId13" Type="http://schemas.openxmlformats.org/officeDocument/2006/relationships/image" Target="../media/image25.wmf"/><Relationship Id="rId3" Type="http://schemas.openxmlformats.org/officeDocument/2006/relationships/notesSlide" Target="../notesSlides/notesSlide6.xml"/><Relationship Id="rId7" Type="http://schemas.openxmlformats.org/officeDocument/2006/relationships/image" Target="../media/image29.png"/><Relationship Id="rId12" Type="http://schemas.openxmlformats.org/officeDocument/2006/relationships/oleObject" Target="../embeddings/oleObject3.bin"/><Relationship Id="rId2" Type="http://schemas.openxmlformats.org/officeDocument/2006/relationships/slideLayout" Target="../slideLayouts/slideLayout6.xml"/><Relationship Id="rId1" Type="http://schemas.openxmlformats.org/officeDocument/2006/relationships/vmlDrawing" Target="../drawings/vmlDrawing2.vml"/><Relationship Id="rId6" Type="http://schemas.openxmlformats.org/officeDocument/2006/relationships/image" Target="../media/image28.png"/><Relationship Id="rId11" Type="http://schemas.openxmlformats.org/officeDocument/2006/relationships/image" Target="../media/image33.png"/><Relationship Id="rId5" Type="http://schemas.openxmlformats.org/officeDocument/2006/relationships/image" Target="../media/image27.png"/><Relationship Id="rId10" Type="http://schemas.openxmlformats.org/officeDocument/2006/relationships/image" Target="../media/image32.png"/><Relationship Id="rId4" Type="http://schemas.openxmlformats.org/officeDocument/2006/relationships/image" Target="../media/image26.png"/><Relationship Id="rId9" Type="http://schemas.openxmlformats.org/officeDocument/2006/relationships/image" Target="../media/image31.png"/></Relationships>
</file>

<file path=ppt/slides/_rels/slide7.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35.png"/><Relationship Id="rId7" Type="http://schemas.openxmlformats.org/officeDocument/2006/relationships/image" Target="../media/image39.png"/><Relationship Id="rId2" Type="http://schemas.openxmlformats.org/officeDocument/2006/relationships/image" Target="../media/image34.png"/><Relationship Id="rId1" Type="http://schemas.openxmlformats.org/officeDocument/2006/relationships/slideLayout" Target="../slideLayouts/slideLayout6.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 Id="rId9" Type="http://schemas.openxmlformats.org/officeDocument/2006/relationships/image" Target="../media/image41.png"/></Relationships>
</file>

<file path=ppt/slides/_rels/slide8.xml.rels><?xml version="1.0" encoding="UTF-8" standalone="yes"?>
<Relationships xmlns="http://schemas.openxmlformats.org/package/2006/relationships"><Relationship Id="rId8" Type="http://schemas.openxmlformats.org/officeDocument/2006/relationships/image" Target="../media/image47.png"/><Relationship Id="rId3" Type="http://schemas.openxmlformats.org/officeDocument/2006/relationships/image" Target="../media/image42.png"/><Relationship Id="rId7" Type="http://schemas.openxmlformats.org/officeDocument/2006/relationships/image" Target="../media/image46.png"/><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emf"/><Relationship Id="rId9" Type="http://schemas.openxmlformats.org/officeDocument/2006/relationships/image" Target="../media/image48.png"/></Relationships>
</file>

<file path=ppt/slides/_rels/slide9.xml.rels><?xml version="1.0" encoding="UTF-8" standalone="yes"?>
<Relationships xmlns="http://schemas.openxmlformats.org/package/2006/relationships"><Relationship Id="rId8" Type="http://schemas.openxmlformats.org/officeDocument/2006/relationships/image" Target="../media/image54.png"/><Relationship Id="rId13" Type="http://schemas.openxmlformats.org/officeDocument/2006/relationships/image" Target="../media/image59.png"/><Relationship Id="rId18" Type="http://schemas.openxmlformats.org/officeDocument/2006/relationships/image" Target="../media/image64.png"/><Relationship Id="rId3" Type="http://schemas.openxmlformats.org/officeDocument/2006/relationships/image" Target="../media/image49.png"/><Relationship Id="rId21" Type="http://schemas.openxmlformats.org/officeDocument/2006/relationships/image" Target="../media/image77.png"/><Relationship Id="rId7" Type="http://schemas.openxmlformats.org/officeDocument/2006/relationships/image" Target="../media/image53.png"/><Relationship Id="rId12" Type="http://schemas.openxmlformats.org/officeDocument/2006/relationships/image" Target="../media/image58.png"/><Relationship Id="rId17" Type="http://schemas.openxmlformats.org/officeDocument/2006/relationships/image" Target="../media/image63.png"/><Relationship Id="rId2" Type="http://schemas.openxmlformats.org/officeDocument/2006/relationships/notesSlide" Target="../notesSlides/notesSlide8.xml"/><Relationship Id="rId16" Type="http://schemas.openxmlformats.org/officeDocument/2006/relationships/image" Target="../media/image62.png"/><Relationship Id="rId20" Type="http://schemas.openxmlformats.org/officeDocument/2006/relationships/image" Target="../media/image76.png"/><Relationship Id="rId1" Type="http://schemas.openxmlformats.org/officeDocument/2006/relationships/slideLayout" Target="../slideLayouts/slideLayout6.xml"/><Relationship Id="rId6" Type="http://schemas.openxmlformats.org/officeDocument/2006/relationships/image" Target="../media/image52.png"/><Relationship Id="rId11" Type="http://schemas.openxmlformats.org/officeDocument/2006/relationships/image" Target="../media/image57.png"/><Relationship Id="rId5" Type="http://schemas.openxmlformats.org/officeDocument/2006/relationships/image" Target="../media/image51.png"/><Relationship Id="rId15" Type="http://schemas.openxmlformats.org/officeDocument/2006/relationships/image" Target="../media/image61.png"/><Relationship Id="rId10" Type="http://schemas.openxmlformats.org/officeDocument/2006/relationships/image" Target="../media/image56.png"/><Relationship Id="rId19" Type="http://schemas.openxmlformats.org/officeDocument/2006/relationships/image" Target="../media/image65.png"/><Relationship Id="rId4" Type="http://schemas.openxmlformats.org/officeDocument/2006/relationships/image" Target="../media/image50.png"/><Relationship Id="rId9" Type="http://schemas.openxmlformats.org/officeDocument/2006/relationships/image" Target="../media/image55.png"/><Relationship Id="rId14" Type="http://schemas.openxmlformats.org/officeDocument/2006/relationships/image" Target="../media/image6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228843" y="585825"/>
            <a:ext cx="8861327" cy="2014170"/>
          </a:xfrm>
        </p:spPr>
        <p:txBody>
          <a:bodyPr/>
          <a:lstStyle/>
          <a:p>
            <a:r>
              <a:rPr lang="en-US" altLang="ko-KR" sz="3600" dirty="0"/>
              <a:t> </a:t>
            </a:r>
            <a:r>
              <a:rPr lang="en-US" altLang="ko-KR" dirty="0"/>
              <a:t>Regge approach to </a:t>
            </a:r>
            <a:r>
              <a:rPr lang="en-US" altLang="ko-KR" dirty="0">
                <a:cs typeface="Calibri" panose="020F0502020204030204" pitchFamily="34" charset="0"/>
              </a:rPr>
              <a:t>backward electromagnetic production of meson with parton contributions</a:t>
            </a:r>
            <a:endParaRPr lang="ko-KR" altLang="en-US" dirty="0">
              <a:cs typeface="Calibri" panose="020F0502020204030204" pitchFamily="34" charset="0"/>
            </a:endParaRPr>
          </a:p>
        </p:txBody>
      </p:sp>
      <mc:AlternateContent xmlns:mc="http://schemas.openxmlformats.org/markup-compatibility/2006" xmlns:a14="http://schemas.microsoft.com/office/drawing/2010/main">
        <mc:Choice Requires="a14">
          <p:sp>
            <p:nvSpPr>
              <p:cNvPr id="11" name="제목 1"/>
              <p:cNvSpPr txBox="1">
                <a:spLocks/>
              </p:cNvSpPr>
              <p:nvPr/>
            </p:nvSpPr>
            <p:spPr bwMode="auto">
              <a:xfrm>
                <a:off x="141585" y="2853765"/>
                <a:ext cx="8948585" cy="1134804"/>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4400" kern="12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Arial" panose="020B0604020202020204" pitchFamily="34" charset="0"/>
                    <a:cs typeface="Arial" panose="020B0604020202020204" pitchFamily="34" charset="0"/>
                  </a:defRPr>
                </a:lvl2pPr>
                <a:lvl3pPr algn="l" rtl="0" eaLnBrk="0" fontAlgn="base" hangingPunct="0">
                  <a:spcBef>
                    <a:spcPct val="0"/>
                  </a:spcBef>
                  <a:spcAft>
                    <a:spcPct val="0"/>
                  </a:spcAft>
                  <a:defRPr sz="4400">
                    <a:solidFill>
                      <a:schemeClr val="tx1"/>
                    </a:solidFill>
                    <a:latin typeface="Arial" panose="020B0604020202020204" pitchFamily="34" charset="0"/>
                    <a:cs typeface="Arial" panose="020B0604020202020204" pitchFamily="34" charset="0"/>
                  </a:defRPr>
                </a:lvl3pPr>
                <a:lvl4pPr algn="l" rtl="0" eaLnBrk="0" fontAlgn="base" hangingPunct="0">
                  <a:spcBef>
                    <a:spcPct val="0"/>
                  </a:spcBef>
                  <a:spcAft>
                    <a:spcPct val="0"/>
                  </a:spcAft>
                  <a:defRPr sz="4400">
                    <a:solidFill>
                      <a:schemeClr val="tx1"/>
                    </a:solidFill>
                    <a:latin typeface="Arial" panose="020B0604020202020204" pitchFamily="34" charset="0"/>
                    <a:cs typeface="Arial" panose="020B0604020202020204" pitchFamily="34" charset="0"/>
                  </a:defRPr>
                </a:lvl4pPr>
                <a:lvl5pPr algn="l" rtl="0" eaLnBrk="0" fontAlgn="base" hangingPunct="0">
                  <a:spcBef>
                    <a:spcPct val="0"/>
                  </a:spcBef>
                  <a:spcAft>
                    <a:spcPct val="0"/>
                  </a:spcAft>
                  <a:defRPr sz="4400">
                    <a:solidFill>
                      <a:schemeClr val="tx1"/>
                    </a:solidFill>
                    <a:latin typeface="Arial" panose="020B0604020202020204" pitchFamily="34" charset="0"/>
                    <a:cs typeface="Arial" panose="020B0604020202020204" pitchFamily="34" charset="0"/>
                  </a:defRPr>
                </a:lvl5pPr>
                <a:lvl6pPr marL="457200" algn="l" rtl="0" fontAlgn="base">
                  <a:spcBef>
                    <a:spcPct val="0"/>
                  </a:spcBef>
                  <a:spcAft>
                    <a:spcPct val="0"/>
                  </a:spcAft>
                  <a:defRPr sz="4400">
                    <a:solidFill>
                      <a:schemeClr val="tx1"/>
                    </a:solidFill>
                    <a:latin typeface="Arial" panose="020B0604020202020204" pitchFamily="34" charset="0"/>
                    <a:cs typeface="Arial" panose="020B0604020202020204" pitchFamily="34" charset="0"/>
                  </a:defRPr>
                </a:lvl6pPr>
                <a:lvl7pPr marL="914400" algn="l" rtl="0" fontAlgn="base">
                  <a:spcBef>
                    <a:spcPct val="0"/>
                  </a:spcBef>
                  <a:spcAft>
                    <a:spcPct val="0"/>
                  </a:spcAft>
                  <a:defRPr sz="4400">
                    <a:solidFill>
                      <a:schemeClr val="tx1"/>
                    </a:solidFill>
                    <a:latin typeface="Arial" panose="020B0604020202020204" pitchFamily="34" charset="0"/>
                    <a:cs typeface="Arial" panose="020B0604020202020204" pitchFamily="34" charset="0"/>
                  </a:defRPr>
                </a:lvl7pPr>
                <a:lvl8pPr marL="1371600" algn="l" rtl="0" fontAlgn="base">
                  <a:spcBef>
                    <a:spcPct val="0"/>
                  </a:spcBef>
                  <a:spcAft>
                    <a:spcPct val="0"/>
                  </a:spcAft>
                  <a:defRPr sz="4400">
                    <a:solidFill>
                      <a:schemeClr val="tx1"/>
                    </a:solidFill>
                    <a:latin typeface="Arial" panose="020B0604020202020204" pitchFamily="34" charset="0"/>
                    <a:cs typeface="Arial" panose="020B0604020202020204" pitchFamily="34" charset="0"/>
                  </a:defRPr>
                </a:lvl8pPr>
                <a:lvl9pPr marL="1828800" algn="l" rtl="0" fontAlgn="base">
                  <a:spcBef>
                    <a:spcPct val="0"/>
                  </a:spcBef>
                  <a:spcAft>
                    <a:spcPct val="0"/>
                  </a:spcAft>
                  <a:defRPr sz="4400">
                    <a:solidFill>
                      <a:schemeClr val="tx1"/>
                    </a:solidFill>
                    <a:latin typeface="Arial" panose="020B0604020202020204" pitchFamily="34" charset="0"/>
                    <a:cs typeface="Arial" panose="020B0604020202020204" pitchFamily="34" charset="0"/>
                  </a:defRPr>
                </a:lvl9pPr>
              </a:lstStyle>
              <a:p>
                <a:r>
                  <a:rPr lang="en-US" altLang="ko-KR" sz="3600" dirty="0"/>
                  <a:t>  </a:t>
                </a:r>
                <a:r>
                  <a:rPr lang="en-US" altLang="ko-KR" sz="3200" dirty="0">
                    <a:solidFill>
                      <a:srgbClr val="00B050"/>
                    </a:solidFill>
                    <a:latin typeface="Calibri" panose="020F0502020204030204" pitchFamily="34" charset="0"/>
                    <a:cs typeface="Calibri" panose="020F0502020204030204" pitchFamily="34" charset="0"/>
                  </a:rPr>
                  <a:t>(Daresbury NINA data 1977 </a:t>
                </a:r>
                <a:r>
                  <a:rPr lang="en-US" altLang="ko-KR" sz="3200" dirty="0">
                    <a:latin typeface="Calibri" panose="020F0502020204030204" pitchFamily="34" charset="0"/>
                    <a:cs typeface="Calibri" panose="020F0502020204030204" pitchFamily="34" charset="0"/>
                  </a:rPr>
                  <a:t>/ </a:t>
                </a:r>
                <a:r>
                  <a:rPr lang="en-US" altLang="ko-KR" sz="3200" dirty="0" err="1">
                    <a:solidFill>
                      <a:srgbClr val="00B050"/>
                    </a:solidFill>
                    <a:latin typeface="Calibri" panose="020F0502020204030204" pitchFamily="34" charset="0"/>
                    <a:cs typeface="Calibri" panose="020F0502020204030204" pitchFamily="34" charset="0"/>
                  </a:rPr>
                  <a:t>JLab</a:t>
                </a:r>
                <a:r>
                  <a:rPr lang="en-US" altLang="ko-KR" sz="3200" dirty="0">
                    <a:solidFill>
                      <a:srgbClr val="00B050"/>
                    </a:solidFill>
                    <a:latin typeface="Calibri" panose="020F0502020204030204" pitchFamily="34" charset="0"/>
                    <a:cs typeface="Calibri" panose="020F0502020204030204" pitchFamily="34" charset="0"/>
                  </a:rPr>
                  <a:t> F</a:t>
                </a:r>
                <a14:m>
                  <m:oMath xmlns:m="http://schemas.openxmlformats.org/officeDocument/2006/math">
                    <m:r>
                      <a:rPr lang="ko-KR" altLang="en-US" sz="3200" i="1" smtClean="0">
                        <a:solidFill>
                          <a:srgbClr val="00B050"/>
                        </a:solidFill>
                        <a:latin typeface="Cambria Math" panose="02040503050406030204" pitchFamily="18" charset="0"/>
                      </a:rPr>
                      <m:t>𝜋</m:t>
                    </m:r>
                  </m:oMath>
                </a14:m>
                <a:r>
                  <a:rPr lang="en-US" altLang="ko-KR" sz="3200" dirty="0">
                    <a:solidFill>
                      <a:srgbClr val="00B050"/>
                    </a:solidFill>
                    <a:latin typeface="Calibri" panose="020F0502020204030204" pitchFamily="34" charset="0"/>
                    <a:cs typeface="Calibri" panose="020F0502020204030204" pitchFamily="34" charset="0"/>
                  </a:rPr>
                  <a:t>-2 data 2019)</a:t>
                </a:r>
                <a:endParaRPr lang="ko-KR" altLang="en-US" sz="3200" dirty="0">
                  <a:solidFill>
                    <a:srgbClr val="00B050"/>
                  </a:solidFill>
                  <a:latin typeface="Calibri" panose="020F0502020204030204" pitchFamily="34" charset="0"/>
                  <a:cs typeface="Calibri" panose="020F0502020204030204" pitchFamily="34" charset="0"/>
                </a:endParaRPr>
              </a:p>
            </p:txBody>
          </p:sp>
        </mc:Choice>
        <mc:Fallback xmlns="">
          <p:sp>
            <p:nvSpPr>
              <p:cNvPr id="11" name="제목 1"/>
              <p:cNvSpPr txBox="1">
                <a:spLocks noRot="1" noChangeAspect="1" noMove="1" noResize="1" noEditPoints="1" noAdjustHandles="1" noChangeArrowheads="1" noChangeShapeType="1" noTextEdit="1"/>
              </p:cNvSpPr>
              <p:nvPr/>
            </p:nvSpPr>
            <p:spPr bwMode="auto">
              <a:xfrm>
                <a:off x="141585" y="2853765"/>
                <a:ext cx="8948585" cy="1134804"/>
              </a:xfrm>
              <a:prstGeom prst="rect">
                <a:avLst/>
              </a:prstGeom>
              <a:blipFill>
                <a:blip r:embed="rId3"/>
                <a:stretch>
                  <a:fillRect/>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ko-KR" altLang="en-US">
                    <a:noFill/>
                  </a:rPr>
                  <a:t> </a:t>
                </a:r>
              </a:p>
            </p:txBody>
          </p:sp>
        </mc:Fallback>
      </mc:AlternateContent>
      <p:sp>
        <p:nvSpPr>
          <p:cNvPr id="13" name="제목 1"/>
          <p:cNvSpPr txBox="1">
            <a:spLocks/>
          </p:cNvSpPr>
          <p:nvPr/>
        </p:nvSpPr>
        <p:spPr bwMode="auto">
          <a:xfrm>
            <a:off x="588511" y="4052284"/>
            <a:ext cx="7371780" cy="11348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4400" kern="12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Arial" panose="020B0604020202020204" pitchFamily="34" charset="0"/>
                <a:cs typeface="Arial" panose="020B0604020202020204" pitchFamily="34" charset="0"/>
              </a:defRPr>
            </a:lvl2pPr>
            <a:lvl3pPr algn="l" rtl="0" eaLnBrk="0" fontAlgn="base" hangingPunct="0">
              <a:spcBef>
                <a:spcPct val="0"/>
              </a:spcBef>
              <a:spcAft>
                <a:spcPct val="0"/>
              </a:spcAft>
              <a:defRPr sz="4400">
                <a:solidFill>
                  <a:schemeClr val="tx1"/>
                </a:solidFill>
                <a:latin typeface="Arial" panose="020B0604020202020204" pitchFamily="34" charset="0"/>
                <a:cs typeface="Arial" panose="020B0604020202020204" pitchFamily="34" charset="0"/>
              </a:defRPr>
            </a:lvl3pPr>
            <a:lvl4pPr algn="l" rtl="0" eaLnBrk="0" fontAlgn="base" hangingPunct="0">
              <a:spcBef>
                <a:spcPct val="0"/>
              </a:spcBef>
              <a:spcAft>
                <a:spcPct val="0"/>
              </a:spcAft>
              <a:defRPr sz="4400">
                <a:solidFill>
                  <a:schemeClr val="tx1"/>
                </a:solidFill>
                <a:latin typeface="Arial" panose="020B0604020202020204" pitchFamily="34" charset="0"/>
                <a:cs typeface="Arial" panose="020B0604020202020204" pitchFamily="34" charset="0"/>
              </a:defRPr>
            </a:lvl4pPr>
            <a:lvl5pPr algn="l" rtl="0" eaLnBrk="0" fontAlgn="base" hangingPunct="0">
              <a:spcBef>
                <a:spcPct val="0"/>
              </a:spcBef>
              <a:spcAft>
                <a:spcPct val="0"/>
              </a:spcAft>
              <a:defRPr sz="4400">
                <a:solidFill>
                  <a:schemeClr val="tx1"/>
                </a:solidFill>
                <a:latin typeface="Arial" panose="020B0604020202020204" pitchFamily="34" charset="0"/>
                <a:cs typeface="Arial" panose="020B0604020202020204" pitchFamily="34" charset="0"/>
              </a:defRPr>
            </a:lvl5pPr>
            <a:lvl6pPr marL="457200" algn="l" rtl="0" fontAlgn="base">
              <a:spcBef>
                <a:spcPct val="0"/>
              </a:spcBef>
              <a:spcAft>
                <a:spcPct val="0"/>
              </a:spcAft>
              <a:defRPr sz="4400">
                <a:solidFill>
                  <a:schemeClr val="tx1"/>
                </a:solidFill>
                <a:latin typeface="Arial" panose="020B0604020202020204" pitchFamily="34" charset="0"/>
                <a:cs typeface="Arial" panose="020B0604020202020204" pitchFamily="34" charset="0"/>
              </a:defRPr>
            </a:lvl6pPr>
            <a:lvl7pPr marL="914400" algn="l" rtl="0" fontAlgn="base">
              <a:spcBef>
                <a:spcPct val="0"/>
              </a:spcBef>
              <a:spcAft>
                <a:spcPct val="0"/>
              </a:spcAft>
              <a:defRPr sz="4400">
                <a:solidFill>
                  <a:schemeClr val="tx1"/>
                </a:solidFill>
                <a:latin typeface="Arial" panose="020B0604020202020204" pitchFamily="34" charset="0"/>
                <a:cs typeface="Arial" panose="020B0604020202020204" pitchFamily="34" charset="0"/>
              </a:defRPr>
            </a:lvl7pPr>
            <a:lvl8pPr marL="1371600" algn="l" rtl="0" fontAlgn="base">
              <a:spcBef>
                <a:spcPct val="0"/>
              </a:spcBef>
              <a:spcAft>
                <a:spcPct val="0"/>
              </a:spcAft>
              <a:defRPr sz="4400">
                <a:solidFill>
                  <a:schemeClr val="tx1"/>
                </a:solidFill>
                <a:latin typeface="Arial" panose="020B0604020202020204" pitchFamily="34" charset="0"/>
                <a:cs typeface="Arial" panose="020B0604020202020204" pitchFamily="34" charset="0"/>
              </a:defRPr>
            </a:lvl8pPr>
            <a:lvl9pPr marL="1828800" algn="l" rtl="0" fontAlgn="base">
              <a:spcBef>
                <a:spcPct val="0"/>
              </a:spcBef>
              <a:spcAft>
                <a:spcPct val="0"/>
              </a:spcAft>
              <a:defRPr sz="4400">
                <a:solidFill>
                  <a:schemeClr val="tx1"/>
                </a:solidFill>
                <a:latin typeface="Arial" panose="020B0604020202020204" pitchFamily="34" charset="0"/>
                <a:cs typeface="Arial" panose="020B0604020202020204" pitchFamily="34" charset="0"/>
              </a:defRPr>
            </a:lvl9pPr>
          </a:lstStyle>
          <a:p>
            <a:r>
              <a:rPr lang="en-US" altLang="ko-KR" sz="3600" dirty="0">
                <a:solidFill>
                  <a:srgbClr val="00B050"/>
                </a:solidFill>
                <a:latin typeface="Comic Sans MS" panose="030F0702030302020204" pitchFamily="66" charset="0"/>
                <a:cs typeface="Times New Roman" panose="02020603050405020304" pitchFamily="18" charset="0"/>
              </a:rPr>
              <a:t>                </a:t>
            </a:r>
            <a:r>
              <a:rPr lang="en-US" altLang="ko-KR" sz="2800" dirty="0">
                <a:solidFill>
                  <a:schemeClr val="bg2">
                    <a:lumMod val="60000"/>
                    <a:lumOff val="40000"/>
                  </a:schemeClr>
                </a:solidFill>
                <a:latin typeface="Comic Sans MS" panose="030F0702030302020204" pitchFamily="66" charset="0"/>
                <a:cs typeface="Times New Roman" panose="02020603050405020304" pitchFamily="18" charset="0"/>
              </a:rPr>
              <a:t>B.-G. Yu* &amp; K.-J. Kong</a:t>
            </a:r>
          </a:p>
          <a:p>
            <a:r>
              <a:rPr lang="en-US" altLang="ko-KR" sz="2800" dirty="0">
                <a:solidFill>
                  <a:schemeClr val="bg2">
                    <a:lumMod val="60000"/>
                    <a:lumOff val="40000"/>
                  </a:schemeClr>
                </a:solidFill>
                <a:latin typeface="Comic Sans MS" panose="030F0702030302020204" pitchFamily="66" charset="0"/>
                <a:cs typeface="Times New Roman" panose="02020603050405020304" pitchFamily="18" charset="0"/>
              </a:rPr>
              <a:t>                     Korea Aerospae Univ. </a:t>
            </a:r>
            <a:endParaRPr lang="ko-KR" altLang="en-US" sz="2800" dirty="0">
              <a:solidFill>
                <a:schemeClr val="bg2">
                  <a:lumMod val="60000"/>
                  <a:lumOff val="40000"/>
                </a:schemeClr>
              </a:solidFill>
              <a:latin typeface="Comic Sans MS" panose="030F0702030302020204" pitchFamily="66" charset="0"/>
              <a:cs typeface="Times New Roman" panose="02020603050405020304" pitchFamily="18" charset="0"/>
            </a:endParaRPr>
          </a:p>
        </p:txBody>
      </p:sp>
      <p:sp>
        <p:nvSpPr>
          <p:cNvPr id="14" name="제목 1"/>
          <p:cNvSpPr txBox="1">
            <a:spLocks/>
          </p:cNvSpPr>
          <p:nvPr/>
        </p:nvSpPr>
        <p:spPr bwMode="auto">
          <a:xfrm>
            <a:off x="782454" y="5362697"/>
            <a:ext cx="7873031" cy="11348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4400" kern="12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Arial" panose="020B0604020202020204" pitchFamily="34" charset="0"/>
                <a:cs typeface="Arial" panose="020B0604020202020204" pitchFamily="34" charset="0"/>
              </a:defRPr>
            </a:lvl2pPr>
            <a:lvl3pPr algn="l" rtl="0" eaLnBrk="0" fontAlgn="base" hangingPunct="0">
              <a:spcBef>
                <a:spcPct val="0"/>
              </a:spcBef>
              <a:spcAft>
                <a:spcPct val="0"/>
              </a:spcAft>
              <a:defRPr sz="4400">
                <a:solidFill>
                  <a:schemeClr val="tx1"/>
                </a:solidFill>
                <a:latin typeface="Arial" panose="020B0604020202020204" pitchFamily="34" charset="0"/>
                <a:cs typeface="Arial" panose="020B0604020202020204" pitchFamily="34" charset="0"/>
              </a:defRPr>
            </a:lvl3pPr>
            <a:lvl4pPr algn="l" rtl="0" eaLnBrk="0" fontAlgn="base" hangingPunct="0">
              <a:spcBef>
                <a:spcPct val="0"/>
              </a:spcBef>
              <a:spcAft>
                <a:spcPct val="0"/>
              </a:spcAft>
              <a:defRPr sz="4400">
                <a:solidFill>
                  <a:schemeClr val="tx1"/>
                </a:solidFill>
                <a:latin typeface="Arial" panose="020B0604020202020204" pitchFamily="34" charset="0"/>
                <a:cs typeface="Arial" panose="020B0604020202020204" pitchFamily="34" charset="0"/>
              </a:defRPr>
            </a:lvl4pPr>
            <a:lvl5pPr algn="l" rtl="0" eaLnBrk="0" fontAlgn="base" hangingPunct="0">
              <a:spcBef>
                <a:spcPct val="0"/>
              </a:spcBef>
              <a:spcAft>
                <a:spcPct val="0"/>
              </a:spcAft>
              <a:defRPr sz="4400">
                <a:solidFill>
                  <a:schemeClr val="tx1"/>
                </a:solidFill>
                <a:latin typeface="Arial" panose="020B0604020202020204" pitchFamily="34" charset="0"/>
                <a:cs typeface="Arial" panose="020B0604020202020204" pitchFamily="34" charset="0"/>
              </a:defRPr>
            </a:lvl5pPr>
            <a:lvl6pPr marL="457200" algn="l" rtl="0" fontAlgn="base">
              <a:spcBef>
                <a:spcPct val="0"/>
              </a:spcBef>
              <a:spcAft>
                <a:spcPct val="0"/>
              </a:spcAft>
              <a:defRPr sz="4400">
                <a:solidFill>
                  <a:schemeClr val="tx1"/>
                </a:solidFill>
                <a:latin typeface="Arial" panose="020B0604020202020204" pitchFamily="34" charset="0"/>
                <a:cs typeface="Arial" panose="020B0604020202020204" pitchFamily="34" charset="0"/>
              </a:defRPr>
            </a:lvl6pPr>
            <a:lvl7pPr marL="914400" algn="l" rtl="0" fontAlgn="base">
              <a:spcBef>
                <a:spcPct val="0"/>
              </a:spcBef>
              <a:spcAft>
                <a:spcPct val="0"/>
              </a:spcAft>
              <a:defRPr sz="4400">
                <a:solidFill>
                  <a:schemeClr val="tx1"/>
                </a:solidFill>
                <a:latin typeface="Arial" panose="020B0604020202020204" pitchFamily="34" charset="0"/>
                <a:cs typeface="Arial" panose="020B0604020202020204" pitchFamily="34" charset="0"/>
              </a:defRPr>
            </a:lvl7pPr>
            <a:lvl8pPr marL="1371600" algn="l" rtl="0" fontAlgn="base">
              <a:spcBef>
                <a:spcPct val="0"/>
              </a:spcBef>
              <a:spcAft>
                <a:spcPct val="0"/>
              </a:spcAft>
              <a:defRPr sz="4400">
                <a:solidFill>
                  <a:schemeClr val="tx1"/>
                </a:solidFill>
                <a:latin typeface="Arial" panose="020B0604020202020204" pitchFamily="34" charset="0"/>
                <a:cs typeface="Arial" panose="020B0604020202020204" pitchFamily="34" charset="0"/>
              </a:defRPr>
            </a:lvl8pPr>
            <a:lvl9pPr marL="1828800" algn="l" rtl="0" fontAlgn="base">
              <a:spcBef>
                <a:spcPct val="0"/>
              </a:spcBef>
              <a:spcAft>
                <a:spcPct val="0"/>
              </a:spcAft>
              <a:defRPr sz="4400">
                <a:solidFill>
                  <a:schemeClr val="tx1"/>
                </a:solidFill>
                <a:latin typeface="Arial" panose="020B0604020202020204" pitchFamily="34" charset="0"/>
                <a:cs typeface="Arial" panose="020B0604020202020204" pitchFamily="34" charset="0"/>
              </a:defRPr>
            </a:lvl9pPr>
          </a:lstStyle>
          <a:p>
            <a:r>
              <a:rPr lang="en-US" altLang="ko-KR" sz="2800" dirty="0">
                <a:solidFill>
                  <a:srgbClr val="00B050"/>
                </a:solidFill>
                <a:latin typeface="Comic Sans MS" panose="030F0702030302020204" pitchFamily="66" charset="0"/>
                <a:cs typeface="Times New Roman" panose="02020603050405020304" pitchFamily="18" charset="0"/>
              </a:rPr>
              <a:t>                         </a:t>
            </a:r>
            <a:r>
              <a:rPr lang="en-US" altLang="ko-KR" sz="2800" dirty="0">
                <a:latin typeface="Calibri" panose="020F0502020204030204" pitchFamily="34" charset="0"/>
                <a:cs typeface="Calibri" panose="020F0502020204030204" pitchFamily="34" charset="0"/>
              </a:rPr>
              <a:t>Light Cone 2021</a:t>
            </a:r>
          </a:p>
          <a:p>
            <a:r>
              <a:rPr lang="en-US" altLang="ko-KR" sz="2800" dirty="0">
                <a:latin typeface="Calibri" panose="020F0502020204030204" pitchFamily="34" charset="0"/>
                <a:cs typeface="Calibri" panose="020F0502020204030204" pitchFamily="34" charset="0"/>
              </a:rPr>
              <a:t>                                Dec. 3, 2021, </a:t>
            </a:r>
            <a:r>
              <a:rPr lang="en-US" altLang="ko-KR" sz="2800" dirty="0" err="1">
                <a:latin typeface="Calibri" panose="020F0502020204030204" pitchFamily="34" charset="0"/>
                <a:cs typeface="Calibri" panose="020F0502020204030204" pitchFamily="34" charset="0"/>
              </a:rPr>
              <a:t>Jeju</a:t>
            </a:r>
            <a:endParaRPr lang="ko-KR" altLang="en-US" sz="28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4313283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97865" y="3035616"/>
            <a:ext cx="4031796" cy="360936"/>
          </a:xfrm>
        </p:spPr>
        <p:txBody>
          <a:bodyPr/>
          <a:lstStyle/>
          <a:p>
            <a:r>
              <a:rPr lang="en-US" altLang="ko-KR" sz="2000" dirty="0"/>
              <a:t>Nucleon Reggeon+ meson poles</a:t>
            </a:r>
            <a:endParaRPr lang="ko-KR" altLang="en-US" sz="2000" dirty="0"/>
          </a:p>
        </p:txBody>
      </p:sp>
      <p:graphicFrame>
        <p:nvGraphicFramePr>
          <p:cNvPr id="4" name="Object 19"/>
          <p:cNvGraphicFramePr>
            <a:graphicFrameLocks noChangeAspect="1"/>
          </p:cNvGraphicFramePr>
          <p:nvPr>
            <p:extLst>
              <p:ext uri="{D42A27DB-BD31-4B8C-83A1-F6EECF244321}">
                <p14:modId xmlns:p14="http://schemas.microsoft.com/office/powerpoint/2010/main" val="3996233705"/>
              </p:ext>
            </p:extLst>
          </p:nvPr>
        </p:nvGraphicFramePr>
        <p:xfrm>
          <a:off x="4897865" y="3559195"/>
          <a:ext cx="3819525" cy="434975"/>
        </p:xfrm>
        <a:graphic>
          <a:graphicData uri="http://schemas.openxmlformats.org/presentationml/2006/ole">
            <mc:AlternateContent xmlns:mc="http://schemas.openxmlformats.org/markup-compatibility/2006">
              <mc:Choice xmlns:v="urn:schemas-microsoft-com:vml" Requires="v">
                <p:oleObj spid="_x0000_s4152" name="Equation" r:id="rId4" imgW="1562040" imgH="177480" progId="Equation.3">
                  <p:embed/>
                </p:oleObj>
              </mc:Choice>
              <mc:Fallback>
                <p:oleObj name="Equation" r:id="rId4" imgW="1562040" imgH="177480" progId="Equation.3">
                  <p:embed/>
                  <p:pic>
                    <p:nvPicPr>
                      <p:cNvPr id="4" name="Object 19"/>
                      <p:cNvPicPr>
                        <a:picLocks noChangeAspect="1" noChangeArrowheads="1"/>
                      </p:cNvPicPr>
                      <p:nvPr/>
                    </p:nvPicPr>
                    <p:blipFill>
                      <a:blip r:embed="rId5"/>
                      <a:srcRect/>
                      <a:stretch>
                        <a:fillRect/>
                      </a:stretch>
                    </p:blipFill>
                    <p:spPr bwMode="auto">
                      <a:xfrm>
                        <a:off x="4897865" y="3559195"/>
                        <a:ext cx="3819525" cy="434975"/>
                      </a:xfrm>
                      <a:prstGeom prst="rect">
                        <a:avLst/>
                      </a:prstGeom>
                      <a:noFill/>
                      <a:ln>
                        <a:noFill/>
                      </a:ln>
                      <a:effectLst/>
                    </p:spPr>
                  </p:pic>
                </p:oleObj>
              </mc:Fallback>
            </mc:AlternateContent>
          </a:graphicData>
        </a:graphic>
      </p:graphicFrame>
      <p:graphicFrame>
        <p:nvGraphicFramePr>
          <p:cNvPr id="5" name="Object 19"/>
          <p:cNvGraphicFramePr>
            <a:graphicFrameLocks noChangeAspect="1"/>
          </p:cNvGraphicFramePr>
          <p:nvPr>
            <p:extLst>
              <p:ext uri="{D42A27DB-BD31-4B8C-83A1-F6EECF244321}">
                <p14:modId xmlns:p14="http://schemas.microsoft.com/office/powerpoint/2010/main" val="3245850297"/>
              </p:ext>
            </p:extLst>
          </p:nvPr>
        </p:nvGraphicFramePr>
        <p:xfrm>
          <a:off x="4897865" y="5538529"/>
          <a:ext cx="4160838" cy="869950"/>
        </p:xfrm>
        <a:graphic>
          <a:graphicData uri="http://schemas.openxmlformats.org/presentationml/2006/ole">
            <mc:AlternateContent xmlns:mc="http://schemas.openxmlformats.org/markup-compatibility/2006">
              <mc:Choice xmlns:v="urn:schemas-microsoft-com:vml" Requires="v">
                <p:oleObj spid="_x0000_s4153" name="Equation" r:id="rId6" imgW="1701720" imgH="355320" progId="Equation.3">
                  <p:embed/>
                </p:oleObj>
              </mc:Choice>
              <mc:Fallback>
                <p:oleObj name="Equation" r:id="rId6" imgW="1701720" imgH="355320" progId="Equation.3">
                  <p:embed/>
                  <p:pic>
                    <p:nvPicPr>
                      <p:cNvPr id="5" name="Object 19"/>
                      <p:cNvPicPr>
                        <a:picLocks noChangeAspect="1" noChangeArrowheads="1"/>
                      </p:cNvPicPr>
                      <p:nvPr/>
                    </p:nvPicPr>
                    <p:blipFill>
                      <a:blip r:embed="rId7"/>
                      <a:srcRect/>
                      <a:stretch>
                        <a:fillRect/>
                      </a:stretch>
                    </p:blipFill>
                    <p:spPr bwMode="auto">
                      <a:xfrm>
                        <a:off x="4897865" y="5538529"/>
                        <a:ext cx="4160838" cy="869950"/>
                      </a:xfrm>
                      <a:prstGeom prst="rect">
                        <a:avLst/>
                      </a:prstGeom>
                      <a:noFill/>
                      <a:ln>
                        <a:noFill/>
                      </a:ln>
                      <a:effectLst/>
                    </p:spPr>
                  </p:pic>
                </p:oleObj>
              </mc:Fallback>
            </mc:AlternateContent>
          </a:graphicData>
        </a:graphic>
      </p:graphicFrame>
      <p:sp>
        <p:nvSpPr>
          <p:cNvPr id="7" name="Title 1"/>
          <p:cNvSpPr txBox="1">
            <a:spLocks/>
          </p:cNvSpPr>
          <p:nvPr/>
        </p:nvSpPr>
        <p:spPr bwMode="auto">
          <a:xfrm>
            <a:off x="4990535" y="4324623"/>
            <a:ext cx="1390073" cy="4294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4400" kern="12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Arial" panose="020B0604020202020204" pitchFamily="34" charset="0"/>
                <a:cs typeface="Arial" panose="020B0604020202020204" pitchFamily="34" charset="0"/>
              </a:defRPr>
            </a:lvl2pPr>
            <a:lvl3pPr algn="l" rtl="0" eaLnBrk="0" fontAlgn="base" hangingPunct="0">
              <a:spcBef>
                <a:spcPct val="0"/>
              </a:spcBef>
              <a:spcAft>
                <a:spcPct val="0"/>
              </a:spcAft>
              <a:defRPr sz="4400">
                <a:solidFill>
                  <a:schemeClr val="tx1"/>
                </a:solidFill>
                <a:latin typeface="Arial" panose="020B0604020202020204" pitchFamily="34" charset="0"/>
                <a:cs typeface="Arial" panose="020B0604020202020204" pitchFamily="34" charset="0"/>
              </a:defRPr>
            </a:lvl3pPr>
            <a:lvl4pPr algn="l" rtl="0" eaLnBrk="0" fontAlgn="base" hangingPunct="0">
              <a:spcBef>
                <a:spcPct val="0"/>
              </a:spcBef>
              <a:spcAft>
                <a:spcPct val="0"/>
              </a:spcAft>
              <a:defRPr sz="4400">
                <a:solidFill>
                  <a:schemeClr val="tx1"/>
                </a:solidFill>
                <a:latin typeface="Arial" panose="020B0604020202020204" pitchFamily="34" charset="0"/>
                <a:cs typeface="Arial" panose="020B0604020202020204" pitchFamily="34" charset="0"/>
              </a:defRPr>
            </a:lvl4pPr>
            <a:lvl5pPr algn="l" rtl="0" eaLnBrk="0" fontAlgn="base" hangingPunct="0">
              <a:spcBef>
                <a:spcPct val="0"/>
              </a:spcBef>
              <a:spcAft>
                <a:spcPct val="0"/>
              </a:spcAft>
              <a:defRPr sz="4400">
                <a:solidFill>
                  <a:schemeClr val="tx1"/>
                </a:solidFill>
                <a:latin typeface="Arial" panose="020B0604020202020204" pitchFamily="34" charset="0"/>
                <a:cs typeface="Arial" panose="020B0604020202020204" pitchFamily="34" charset="0"/>
              </a:defRPr>
            </a:lvl5pPr>
            <a:lvl6pPr marL="457200" algn="l" rtl="0" fontAlgn="base">
              <a:spcBef>
                <a:spcPct val="0"/>
              </a:spcBef>
              <a:spcAft>
                <a:spcPct val="0"/>
              </a:spcAft>
              <a:defRPr sz="4400">
                <a:solidFill>
                  <a:schemeClr val="tx1"/>
                </a:solidFill>
                <a:latin typeface="Arial" panose="020B0604020202020204" pitchFamily="34" charset="0"/>
                <a:cs typeface="Arial" panose="020B0604020202020204" pitchFamily="34" charset="0"/>
              </a:defRPr>
            </a:lvl6pPr>
            <a:lvl7pPr marL="914400" algn="l" rtl="0" fontAlgn="base">
              <a:spcBef>
                <a:spcPct val="0"/>
              </a:spcBef>
              <a:spcAft>
                <a:spcPct val="0"/>
              </a:spcAft>
              <a:defRPr sz="4400">
                <a:solidFill>
                  <a:schemeClr val="tx1"/>
                </a:solidFill>
                <a:latin typeface="Arial" panose="020B0604020202020204" pitchFamily="34" charset="0"/>
                <a:cs typeface="Arial" panose="020B0604020202020204" pitchFamily="34" charset="0"/>
              </a:defRPr>
            </a:lvl7pPr>
            <a:lvl8pPr marL="1371600" algn="l" rtl="0" fontAlgn="base">
              <a:spcBef>
                <a:spcPct val="0"/>
              </a:spcBef>
              <a:spcAft>
                <a:spcPct val="0"/>
              </a:spcAft>
              <a:defRPr sz="4400">
                <a:solidFill>
                  <a:schemeClr val="tx1"/>
                </a:solidFill>
                <a:latin typeface="Arial" panose="020B0604020202020204" pitchFamily="34" charset="0"/>
                <a:cs typeface="Arial" panose="020B0604020202020204" pitchFamily="34" charset="0"/>
              </a:defRPr>
            </a:lvl8pPr>
            <a:lvl9pPr marL="1828800" algn="l" rtl="0" fontAlgn="base">
              <a:spcBef>
                <a:spcPct val="0"/>
              </a:spcBef>
              <a:spcAft>
                <a:spcPct val="0"/>
              </a:spcAft>
              <a:defRPr sz="4400">
                <a:solidFill>
                  <a:schemeClr val="tx1"/>
                </a:solidFill>
                <a:latin typeface="Arial" panose="020B0604020202020204" pitchFamily="34" charset="0"/>
                <a:cs typeface="Arial" panose="020B0604020202020204" pitchFamily="34" charset="0"/>
              </a:defRPr>
            </a:lvl9pPr>
          </a:lstStyle>
          <a:p>
            <a:r>
              <a:rPr lang="en-US" altLang="ko-KR" sz="2000" dirty="0"/>
              <a:t>Parton </a:t>
            </a:r>
            <a:endParaRPr lang="ko-KR" altLang="en-US" sz="2000" dirty="0"/>
          </a:p>
        </p:txBody>
      </p:sp>
      <mc:AlternateContent xmlns:mc="http://schemas.openxmlformats.org/markup-compatibility/2006" xmlns:a14="http://schemas.microsoft.com/office/drawing/2010/main">
        <mc:Choice Requires="a14">
          <p:sp>
            <p:nvSpPr>
              <p:cNvPr id="9" name="Object 19"/>
              <p:cNvSpPr txBox="1"/>
              <p:nvPr/>
            </p:nvSpPr>
            <p:spPr bwMode="auto">
              <a:xfrm>
                <a:off x="1327355" y="1029969"/>
                <a:ext cx="6383102" cy="1604709"/>
              </a:xfrm>
              <a:prstGeom prst="rect">
                <a:avLst/>
              </a:prstGeom>
              <a:solidFill>
                <a:srgbClr val="FFFF00">
                  <a:alpha val="25000"/>
                </a:srgbClr>
              </a:solidFill>
              <a:ln>
                <a:noFill/>
              </a:ln>
              <a:effectLst/>
            </p:spPr>
            <p:txBody>
              <a:bodyPr>
                <a:noAutofit/>
              </a:bodyPr>
              <a:lstStyle/>
              <a:p>
                <a:pPr/>
                <a14:m>
                  <m:oMathPara xmlns:m="http://schemas.openxmlformats.org/officeDocument/2006/math">
                    <m:oMathParaPr>
                      <m:jc m:val="left"/>
                    </m:oMathParaPr>
                    <m:oMath xmlns:m="http://schemas.openxmlformats.org/officeDocument/2006/math">
                      <m:f>
                        <m:fPr>
                          <m:ctrlPr>
                            <a:rPr lang="ko-KR" altLang="en-US" sz="2000" i="1" smtClean="0">
                              <a:solidFill>
                                <a:srgbClr val="000000"/>
                              </a:solidFill>
                              <a:latin typeface="Cambria Math" panose="02040503050406030204" pitchFamily="18" charset="0"/>
                            </a:rPr>
                          </m:ctrlPr>
                        </m:fPr>
                        <m:num>
                          <m:r>
                            <a:rPr lang="ko-KR" altLang="en-US" sz="2000" i="1">
                              <a:solidFill>
                                <a:srgbClr val="000000"/>
                              </a:solidFill>
                              <a:latin typeface="Cambria Math" panose="02040503050406030204" pitchFamily="18" charset="0"/>
                            </a:rPr>
                            <m:t>𝑑</m:t>
                          </m:r>
                          <m:r>
                            <a:rPr lang="ko-KR" altLang="en-US" sz="2000" i="1">
                              <a:solidFill>
                                <a:srgbClr val="000000"/>
                              </a:solidFill>
                              <a:latin typeface="Cambria Math" panose="02040503050406030204" pitchFamily="18" charset="0"/>
                            </a:rPr>
                            <m:t>𝜎</m:t>
                          </m:r>
                        </m:num>
                        <m:den>
                          <m:r>
                            <a:rPr lang="ko-KR" altLang="en-US" sz="2000" i="1">
                              <a:solidFill>
                                <a:srgbClr val="000000"/>
                              </a:solidFill>
                              <a:latin typeface="Cambria Math" panose="02040503050406030204" pitchFamily="18" charset="0"/>
                            </a:rPr>
                            <m:t>𝑑𝑢</m:t>
                          </m:r>
                        </m:den>
                      </m:f>
                      <m:r>
                        <a:rPr lang="ko-KR" altLang="en-US" sz="2000" i="1">
                          <a:solidFill>
                            <a:srgbClr val="000000"/>
                          </a:solidFill>
                          <a:latin typeface="Cambria Math" panose="02040503050406030204" pitchFamily="18" charset="0"/>
                        </a:rPr>
                        <m:t>=</m:t>
                      </m:r>
                      <m:f>
                        <m:fPr>
                          <m:ctrlPr>
                            <a:rPr lang="ko-KR" altLang="en-US" sz="2000" i="1">
                              <a:solidFill>
                                <a:srgbClr val="000000"/>
                              </a:solidFill>
                              <a:latin typeface="Cambria Math" panose="02040503050406030204" pitchFamily="18" charset="0"/>
                            </a:rPr>
                          </m:ctrlPr>
                        </m:fPr>
                        <m:num>
                          <m:r>
                            <a:rPr lang="ko-KR" altLang="en-US" sz="2000" i="1">
                              <a:solidFill>
                                <a:srgbClr val="000000"/>
                              </a:solidFill>
                              <a:latin typeface="Cambria Math" panose="02040503050406030204" pitchFamily="18" charset="0"/>
                            </a:rPr>
                            <m:t>𝜋</m:t>
                          </m:r>
                        </m:num>
                        <m:den>
                          <m:r>
                            <a:rPr lang="ko-KR" altLang="en-US" sz="2000" i="1">
                              <a:solidFill>
                                <a:srgbClr val="000000"/>
                              </a:solidFill>
                              <a:latin typeface="Cambria Math" panose="02040503050406030204" pitchFamily="18" charset="0"/>
                            </a:rPr>
                            <m:t>𝑘𝑞</m:t>
                          </m:r>
                        </m:den>
                      </m:f>
                      <m:sSup>
                        <m:sSupPr>
                          <m:ctrlPr>
                            <a:rPr lang="ko-KR" altLang="en-US" sz="2000" i="1" smtClean="0">
                              <a:solidFill>
                                <a:srgbClr val="000000"/>
                              </a:solidFill>
                              <a:latin typeface="Cambria Math" panose="02040503050406030204" pitchFamily="18" charset="0"/>
                            </a:rPr>
                          </m:ctrlPr>
                        </m:sSupPr>
                        <m:e>
                          <m:d>
                            <m:dPr>
                              <m:begChr m:val="|"/>
                              <m:endChr m:val="|"/>
                              <m:ctrlPr>
                                <a:rPr lang="ko-KR" altLang="en-US" sz="2000" i="1" smtClean="0">
                                  <a:solidFill>
                                    <a:srgbClr val="000000"/>
                                  </a:solidFill>
                                  <a:latin typeface="Cambria Math" panose="02040503050406030204" pitchFamily="18" charset="0"/>
                                </a:rPr>
                              </m:ctrlPr>
                            </m:dPr>
                            <m:e>
                              <m:r>
                                <a:rPr lang="ko-KR" altLang="en-US" sz="2000" i="0">
                                  <a:solidFill>
                                    <a:srgbClr val="000000"/>
                                  </a:solidFill>
                                  <a:latin typeface="Cambria Math" panose="02040503050406030204" pitchFamily="18" charset="0"/>
                                </a:rPr>
                                <m:t> </m:t>
                              </m:r>
                              <m:sSub>
                                <m:sSubPr>
                                  <m:ctrlPr>
                                    <a:rPr lang="ko-KR" altLang="en-US" sz="2000" i="1" smtClean="0">
                                      <a:solidFill>
                                        <a:schemeClr val="accent4"/>
                                      </a:solidFill>
                                      <a:latin typeface="Cambria Math" panose="02040503050406030204" pitchFamily="18" charset="0"/>
                                    </a:rPr>
                                  </m:ctrlPr>
                                </m:sSubPr>
                                <m:e>
                                  <m:r>
                                    <a:rPr lang="en-US" altLang="ko-KR" sz="2000" b="0" i="1" smtClean="0">
                                      <a:solidFill>
                                        <a:schemeClr val="accent4"/>
                                      </a:solidFill>
                                      <a:latin typeface="Cambria Math" panose="02040503050406030204" pitchFamily="18" charset="0"/>
                                    </a:rPr>
                                    <m:t>(</m:t>
                                  </m:r>
                                  <m:r>
                                    <a:rPr lang="ko-KR" altLang="en-US" sz="2000" i="1">
                                      <a:solidFill>
                                        <a:schemeClr val="accent4"/>
                                      </a:solidFill>
                                      <a:latin typeface="Cambria Math" panose="02040503050406030204" pitchFamily="18" charset="0"/>
                                    </a:rPr>
                                    <m:t>𝑀</m:t>
                                  </m:r>
                                </m:e>
                                <m:sub>
                                  <m:r>
                                    <a:rPr lang="en-US" altLang="ko-KR" sz="2000" b="0" i="1" smtClean="0">
                                      <a:solidFill>
                                        <a:schemeClr val="accent4"/>
                                      </a:solidFill>
                                      <a:latin typeface="Cambria Math" panose="02040503050406030204" pitchFamily="18" charset="0"/>
                                    </a:rPr>
                                    <m:t>𝑠</m:t>
                                  </m:r>
                                </m:sub>
                              </m:sSub>
                              <m:sSub>
                                <m:sSubPr>
                                  <m:ctrlPr>
                                    <a:rPr lang="ko-KR" altLang="en-US" sz="2000" i="1">
                                      <a:solidFill>
                                        <a:schemeClr val="accent4"/>
                                      </a:solidFill>
                                      <a:latin typeface="Cambria Math" panose="02040503050406030204" pitchFamily="18" charset="0"/>
                                    </a:rPr>
                                  </m:ctrlPr>
                                </m:sSubPr>
                                <m:e>
                                  <m:r>
                                    <a:rPr lang="en-US" altLang="ko-KR" sz="2000" b="0" i="1" smtClean="0">
                                      <a:solidFill>
                                        <a:schemeClr val="accent4"/>
                                      </a:solidFill>
                                      <a:latin typeface="Cambria Math" panose="02040503050406030204" pitchFamily="18" charset="0"/>
                                    </a:rPr>
                                    <m:t>+</m:t>
                                  </m:r>
                                  <m:r>
                                    <a:rPr lang="ko-KR" altLang="en-US" sz="2000" i="1">
                                      <a:solidFill>
                                        <a:schemeClr val="accent4"/>
                                      </a:solidFill>
                                      <a:latin typeface="Cambria Math" panose="02040503050406030204" pitchFamily="18" charset="0"/>
                                    </a:rPr>
                                    <m:t>𝑀</m:t>
                                  </m:r>
                                </m:e>
                                <m:sub>
                                  <m:r>
                                    <a:rPr lang="en-US" altLang="ko-KR" sz="2000" b="0" i="1" smtClean="0">
                                      <a:solidFill>
                                        <a:schemeClr val="accent4"/>
                                      </a:solidFill>
                                      <a:latin typeface="Cambria Math" panose="02040503050406030204" pitchFamily="18" charset="0"/>
                                    </a:rPr>
                                    <m:t>𝑢</m:t>
                                  </m:r>
                                </m:sub>
                              </m:sSub>
                              <m:r>
                                <a:rPr lang="en-US" altLang="ko-KR" sz="2000" b="0" i="1" smtClean="0">
                                  <a:solidFill>
                                    <a:schemeClr val="accent4"/>
                                  </a:solidFill>
                                  <a:latin typeface="Cambria Math" panose="02040503050406030204" pitchFamily="18" charset="0"/>
                                </a:rPr>
                                <m:t>)(</m:t>
                              </m:r>
                              <m:r>
                                <a:rPr lang="en-US" altLang="ko-KR" sz="2000" b="0" i="1" smtClean="0">
                                  <a:solidFill>
                                    <a:schemeClr val="accent4"/>
                                  </a:solidFill>
                                  <a:latin typeface="Cambria Math" panose="02040503050406030204" pitchFamily="18" charset="0"/>
                                </a:rPr>
                                <m:t>𝑢</m:t>
                              </m:r>
                              <m:r>
                                <a:rPr lang="en-US" altLang="ko-KR" sz="2000" b="0" i="1" smtClean="0">
                                  <a:solidFill>
                                    <a:schemeClr val="accent4"/>
                                  </a:solidFill>
                                  <a:latin typeface="Cambria Math" panose="02040503050406030204" pitchFamily="18" charset="0"/>
                                </a:rPr>
                                <m:t>−</m:t>
                              </m:r>
                              <m:sSubSup>
                                <m:sSubSupPr>
                                  <m:ctrlPr>
                                    <a:rPr lang="en-US" altLang="ko-KR" sz="2000" i="1">
                                      <a:solidFill>
                                        <a:schemeClr val="accent4"/>
                                      </a:solidFill>
                                      <a:latin typeface="Cambria Math" panose="02040503050406030204" pitchFamily="18" charset="0"/>
                                    </a:rPr>
                                  </m:ctrlPr>
                                </m:sSubSupPr>
                                <m:e>
                                  <m:r>
                                    <a:rPr lang="en-US" altLang="ko-KR" sz="2000" b="0" i="1" smtClean="0">
                                      <a:solidFill>
                                        <a:schemeClr val="accent4"/>
                                      </a:solidFill>
                                      <a:latin typeface="Cambria Math" panose="02040503050406030204" pitchFamily="18" charset="0"/>
                                    </a:rPr>
                                    <m:t>𝑀</m:t>
                                  </m:r>
                                </m:e>
                                <m:sub>
                                  <m:r>
                                    <a:rPr lang="en-US" altLang="ko-KR" sz="2000" b="0" i="1" smtClean="0">
                                      <a:solidFill>
                                        <a:schemeClr val="accent4"/>
                                      </a:solidFill>
                                      <a:latin typeface="Cambria Math" panose="02040503050406030204" pitchFamily="18" charset="0"/>
                                    </a:rPr>
                                    <m:t>𝑁</m:t>
                                  </m:r>
                                </m:sub>
                                <m:sup>
                                  <m:r>
                                    <a:rPr lang="en-US" altLang="ko-KR" sz="2000" b="0" i="1" smtClean="0">
                                      <a:solidFill>
                                        <a:schemeClr val="accent4"/>
                                      </a:solidFill>
                                      <a:latin typeface="Cambria Math" panose="02040503050406030204" pitchFamily="18" charset="0"/>
                                    </a:rPr>
                                    <m:t>2</m:t>
                                  </m:r>
                                </m:sup>
                              </m:sSubSup>
                              <m:r>
                                <a:rPr lang="en-US" altLang="ko-KR" sz="2000" b="0" i="1" smtClean="0">
                                  <a:solidFill>
                                    <a:schemeClr val="accent4"/>
                                  </a:solidFill>
                                  <a:latin typeface="Cambria Math" panose="02040503050406030204" pitchFamily="18" charset="0"/>
                                </a:rPr>
                                <m:t>)</m:t>
                              </m:r>
                              <m:d>
                                <m:dPr>
                                  <m:begChr m:val="["/>
                                  <m:endChr m:val="]"/>
                                  <m:ctrlPr>
                                    <a:rPr lang="en-US" altLang="ko-KR" sz="2000" b="0" i="1" smtClean="0">
                                      <a:solidFill>
                                        <a:schemeClr val="accent4"/>
                                      </a:solidFill>
                                      <a:latin typeface="Cambria Math" panose="02040503050406030204" pitchFamily="18" charset="0"/>
                                    </a:rPr>
                                  </m:ctrlPr>
                                </m:dPr>
                                <m:e>
                                  <m:sSup>
                                    <m:sSupPr>
                                      <m:ctrlPr>
                                        <a:rPr lang="ko-KR" altLang="en-US" sz="2000" i="1">
                                          <a:solidFill>
                                            <a:schemeClr val="accent4"/>
                                          </a:solidFill>
                                          <a:latin typeface="Cambria Math" panose="02040503050406030204" pitchFamily="18" charset="0"/>
                                        </a:rPr>
                                      </m:ctrlPr>
                                    </m:sSupPr>
                                    <m:e>
                                      <m:r>
                                        <a:rPr lang="ko-KR" altLang="en-US" sz="2000" i="1">
                                          <a:solidFill>
                                            <a:schemeClr val="accent4"/>
                                          </a:solidFill>
                                          <a:latin typeface="Cambria Math" panose="02040503050406030204" pitchFamily="18" charset="0"/>
                                        </a:rPr>
                                        <m:t>𝑅</m:t>
                                      </m:r>
                                    </m:e>
                                    <m:sup>
                                      <m:r>
                                        <a:rPr lang="ko-KR" altLang="en-US" sz="2000" i="1">
                                          <a:solidFill>
                                            <a:schemeClr val="accent4"/>
                                          </a:solidFill>
                                          <a:latin typeface="Cambria Math" panose="02040503050406030204" pitchFamily="18" charset="0"/>
                                        </a:rPr>
                                        <m:t>𝑁</m:t>
                                      </m:r>
                                    </m:sup>
                                  </m:sSup>
                                  <m:r>
                                    <a:rPr lang="ko-KR" altLang="en-US" sz="2000" i="1">
                                      <a:solidFill>
                                        <a:schemeClr val="accent4"/>
                                      </a:solidFill>
                                      <a:latin typeface="Cambria Math" panose="02040503050406030204" pitchFamily="18" charset="0"/>
                                    </a:rPr>
                                    <m:t>+</m:t>
                                  </m:r>
                                  <m:r>
                                    <a:rPr lang="ko-KR" altLang="en-US" sz="2000">
                                      <a:solidFill>
                                        <a:schemeClr val="accent4"/>
                                      </a:solidFill>
                                      <a:latin typeface="Cambria Math" panose="02040503050406030204" pitchFamily="18" charset="0"/>
                                    </a:rPr>
                                    <m:t> </m:t>
                                  </m:r>
                                  <m:sSup>
                                    <m:sSupPr>
                                      <m:ctrlPr>
                                        <a:rPr lang="ko-KR" altLang="en-US" sz="2000" i="1">
                                          <a:solidFill>
                                            <a:schemeClr val="accent4"/>
                                          </a:solidFill>
                                          <a:latin typeface="Cambria Math" panose="02040503050406030204" pitchFamily="18" charset="0"/>
                                        </a:rPr>
                                      </m:ctrlPr>
                                    </m:sSupPr>
                                    <m:e>
                                      <m:r>
                                        <a:rPr lang="ko-KR" altLang="en-US" sz="2000" i="1">
                                          <a:solidFill>
                                            <a:schemeClr val="accent4"/>
                                          </a:solidFill>
                                          <a:latin typeface="Cambria Math" panose="02040503050406030204" pitchFamily="18" charset="0"/>
                                        </a:rPr>
                                        <m:t>𝑒</m:t>
                                      </m:r>
                                    </m:e>
                                    <m:sup>
                                      <m:r>
                                        <a:rPr lang="ko-KR" altLang="en-US" sz="2000" i="1">
                                          <a:solidFill>
                                            <a:schemeClr val="accent4"/>
                                          </a:solidFill>
                                          <a:latin typeface="Cambria Math" panose="02040503050406030204" pitchFamily="18" charset="0"/>
                                        </a:rPr>
                                        <m:t>𝑖</m:t>
                                      </m:r>
                                      <m:r>
                                        <a:rPr lang="ko-KR" altLang="en-US" sz="2000" i="1">
                                          <a:solidFill>
                                            <a:schemeClr val="accent4"/>
                                          </a:solidFill>
                                          <a:latin typeface="Cambria Math" panose="02040503050406030204" pitchFamily="18" charset="0"/>
                                        </a:rPr>
                                        <m:t>𝜑</m:t>
                                      </m:r>
                                      <m:r>
                                        <a:rPr lang="ko-KR" altLang="en-US" sz="2000" i="1">
                                          <a:solidFill>
                                            <a:schemeClr val="accent4"/>
                                          </a:solidFill>
                                          <a:latin typeface="Cambria Math" panose="02040503050406030204" pitchFamily="18" charset="0"/>
                                        </a:rPr>
                                        <m:t>(</m:t>
                                      </m:r>
                                      <m:r>
                                        <a:rPr lang="ko-KR" altLang="en-US" sz="2000" i="1">
                                          <a:solidFill>
                                            <a:schemeClr val="accent4"/>
                                          </a:solidFill>
                                          <a:latin typeface="Cambria Math" panose="02040503050406030204" pitchFamily="18" charset="0"/>
                                        </a:rPr>
                                        <m:t>𝑢</m:t>
                                      </m:r>
                                      <m:r>
                                        <a:rPr lang="ko-KR" altLang="en-US" sz="2000" i="1">
                                          <a:solidFill>
                                            <a:schemeClr val="accent4"/>
                                          </a:solidFill>
                                          <a:latin typeface="Cambria Math" panose="02040503050406030204" pitchFamily="18" charset="0"/>
                                        </a:rPr>
                                        <m:t>)</m:t>
                                      </m:r>
                                    </m:sup>
                                  </m:sSup>
                                  <m:sSub>
                                    <m:sSubPr>
                                      <m:ctrlPr>
                                        <a:rPr lang="ko-KR" altLang="en-US" sz="2000" i="1">
                                          <a:solidFill>
                                            <a:schemeClr val="accent4"/>
                                          </a:solidFill>
                                          <a:latin typeface="Cambria Math" panose="02040503050406030204" pitchFamily="18" charset="0"/>
                                        </a:rPr>
                                      </m:ctrlPr>
                                    </m:sSubPr>
                                    <m:e>
                                      <m:r>
                                        <a:rPr lang="ko-KR" altLang="en-US" sz="2000" i="1">
                                          <a:solidFill>
                                            <a:schemeClr val="accent4"/>
                                          </a:solidFill>
                                          <a:latin typeface="Cambria Math" panose="02040503050406030204" pitchFamily="18" charset="0"/>
                                        </a:rPr>
                                        <m:t>𝐹</m:t>
                                      </m:r>
                                    </m:e>
                                    <m:sub>
                                      <m:r>
                                        <a:rPr lang="ko-KR" altLang="en-US" sz="2000" i="1">
                                          <a:solidFill>
                                            <a:schemeClr val="accent4"/>
                                          </a:solidFill>
                                          <a:latin typeface="Cambria Math" panose="02040503050406030204" pitchFamily="18" charset="0"/>
                                        </a:rPr>
                                        <m:t>𝑠</m:t>
                                      </m:r>
                                    </m:sub>
                                  </m:sSub>
                                  <m:r>
                                    <a:rPr lang="ko-KR" altLang="en-US" sz="2000" i="1">
                                      <a:solidFill>
                                        <a:schemeClr val="accent4"/>
                                      </a:solidFill>
                                      <a:latin typeface="Cambria Math" panose="02040503050406030204" pitchFamily="18" charset="0"/>
                                    </a:rPr>
                                    <m:t>(</m:t>
                                  </m:r>
                                  <m:r>
                                    <a:rPr lang="ko-KR" altLang="en-US" sz="2000" i="1">
                                      <a:solidFill>
                                        <a:schemeClr val="accent4"/>
                                      </a:solidFill>
                                      <a:latin typeface="Cambria Math" panose="02040503050406030204" pitchFamily="18" charset="0"/>
                                    </a:rPr>
                                    <m:t>𝑢</m:t>
                                  </m:r>
                                  <m:r>
                                    <a:rPr lang="ko-KR" altLang="en-US" sz="2000" i="1">
                                      <a:solidFill>
                                        <a:schemeClr val="accent4"/>
                                      </a:solidFill>
                                      <a:latin typeface="Cambria Math" panose="02040503050406030204" pitchFamily="18" charset="0"/>
                                    </a:rPr>
                                    <m:t>)</m:t>
                                  </m:r>
                                  <m:r>
                                    <a:rPr lang="ko-KR" altLang="en-US" sz="2000">
                                      <a:solidFill>
                                        <a:schemeClr val="accent4"/>
                                      </a:solidFill>
                                      <a:latin typeface="Cambria Math" panose="02040503050406030204" pitchFamily="18" charset="0"/>
                                    </a:rPr>
                                    <m:t> </m:t>
                                  </m:r>
                                  <m:sSup>
                                    <m:sSupPr>
                                      <m:ctrlPr>
                                        <a:rPr lang="ko-KR" altLang="en-US" sz="2000" i="1">
                                          <a:solidFill>
                                            <a:schemeClr val="accent4"/>
                                          </a:solidFill>
                                          <a:latin typeface="Cambria Math" panose="02040503050406030204" pitchFamily="18" charset="0"/>
                                        </a:rPr>
                                      </m:ctrlPr>
                                    </m:sSupPr>
                                    <m:e>
                                      <m:acc>
                                        <m:accPr>
                                          <m:chr m:val="̃"/>
                                          <m:ctrlPr>
                                            <a:rPr lang="ko-KR" altLang="en-US" sz="2000" i="1">
                                              <a:solidFill>
                                                <a:schemeClr val="accent4"/>
                                              </a:solidFill>
                                              <a:latin typeface="Cambria Math" panose="02040503050406030204" pitchFamily="18" charset="0"/>
                                            </a:rPr>
                                          </m:ctrlPr>
                                        </m:accPr>
                                        <m:e>
                                          <m:r>
                                            <a:rPr lang="ko-KR" altLang="en-US" sz="2000" i="1">
                                              <a:solidFill>
                                                <a:schemeClr val="accent4"/>
                                              </a:solidFill>
                                              <a:latin typeface="Cambria Math" panose="02040503050406030204" pitchFamily="18" charset="0"/>
                                            </a:rPr>
                                            <m:t>𝑅</m:t>
                                          </m:r>
                                        </m:e>
                                      </m:acc>
                                    </m:e>
                                    <m:sup>
                                      <m:r>
                                        <a:rPr lang="ko-KR" altLang="en-US" sz="2000" i="1">
                                          <a:solidFill>
                                            <a:schemeClr val="accent4"/>
                                          </a:solidFill>
                                          <a:latin typeface="Cambria Math" panose="02040503050406030204" pitchFamily="18" charset="0"/>
                                        </a:rPr>
                                        <m:t>𝑁</m:t>
                                      </m:r>
                                    </m:sup>
                                  </m:sSup>
                                </m:e>
                              </m:d>
                            </m:e>
                          </m:d>
                        </m:e>
                        <m:sup>
                          <m:r>
                            <a:rPr lang="ko-KR" altLang="en-US" sz="2000" i="1">
                              <a:solidFill>
                                <a:srgbClr val="000000"/>
                              </a:solidFill>
                              <a:latin typeface="Cambria Math" panose="02040503050406030204" pitchFamily="18" charset="0"/>
                            </a:rPr>
                            <m:t>2</m:t>
                          </m:r>
                        </m:sup>
                      </m:sSup>
                      <m:r>
                        <a:rPr lang="en-US" altLang="ko-KR" sz="2000" b="0" i="1" smtClean="0">
                          <a:solidFill>
                            <a:srgbClr val="000000"/>
                          </a:solidFill>
                          <a:latin typeface="Cambria Math" panose="02040503050406030204" pitchFamily="18" charset="0"/>
                        </a:rPr>
                        <m:t> </m:t>
                      </m:r>
                    </m:oMath>
                  </m:oMathPara>
                </a14:m>
                <a:endParaRPr lang="en-US" altLang="ko-KR" sz="2000" b="0" i="1" dirty="0">
                  <a:solidFill>
                    <a:srgbClr val="000000"/>
                  </a:solidFill>
                  <a:latin typeface="Cambria Math" panose="02040503050406030204" pitchFamily="18" charset="0"/>
                </a:endParaRPr>
              </a:p>
              <a:p>
                <a:endParaRPr lang="en-US" altLang="ko-KR" sz="2000" i="1" dirty="0">
                  <a:solidFill>
                    <a:srgbClr val="000000"/>
                  </a:solidFill>
                  <a:latin typeface="Cambria Math" panose="02040503050406030204" pitchFamily="18" charset="0"/>
                </a:endParaRPr>
              </a:p>
              <a:p>
                <a:r>
                  <a:rPr lang="en-US" altLang="ko-KR" sz="2000" i="1" dirty="0">
                    <a:solidFill>
                      <a:srgbClr val="000000"/>
                    </a:solidFill>
                    <a:latin typeface="Cambria Math" panose="02040503050406030204" pitchFamily="18" charset="0"/>
                  </a:rPr>
                  <a:t>        </a:t>
                </a:r>
                <a14:m>
                  <m:oMath xmlns:m="http://schemas.openxmlformats.org/officeDocument/2006/math">
                    <m:r>
                      <a:rPr lang="ko-KR" altLang="en-US" sz="2000" i="1">
                        <a:solidFill>
                          <a:srgbClr val="000000"/>
                        </a:solidFill>
                        <a:latin typeface="Cambria Math" panose="02040503050406030204" pitchFamily="18" charset="0"/>
                      </a:rPr>
                      <m:t>=</m:t>
                    </m:r>
                    <m:sSup>
                      <m:sSupPr>
                        <m:ctrlPr>
                          <a:rPr lang="ko-KR" altLang="en-US" sz="2000" i="1">
                            <a:solidFill>
                              <a:srgbClr val="000000"/>
                            </a:solidFill>
                            <a:latin typeface="Cambria Math" panose="02040503050406030204" pitchFamily="18" charset="0"/>
                          </a:rPr>
                        </m:ctrlPr>
                      </m:sSupPr>
                      <m:e>
                        <m:d>
                          <m:dPr>
                            <m:begChr m:val="|"/>
                            <m:endChr m:val="|"/>
                            <m:ctrlPr>
                              <a:rPr lang="ko-KR" altLang="en-US" sz="2000" i="1">
                                <a:solidFill>
                                  <a:srgbClr val="000000"/>
                                </a:solidFill>
                                <a:latin typeface="Cambria Math" panose="02040503050406030204" pitchFamily="18" charset="0"/>
                              </a:rPr>
                            </m:ctrlPr>
                          </m:dPr>
                          <m:e>
                            <m:r>
                              <a:rPr lang="ko-KR" altLang="en-US" sz="2000" i="0">
                                <a:solidFill>
                                  <a:srgbClr val="000000"/>
                                </a:solidFill>
                                <a:latin typeface="Cambria Math" panose="02040503050406030204" pitchFamily="18" charset="0"/>
                              </a:rPr>
                              <m:t> </m:t>
                            </m:r>
                            <m:r>
                              <a:rPr lang="ko-KR" altLang="en-US" sz="2000" i="1">
                                <a:solidFill>
                                  <a:srgbClr val="000000"/>
                                </a:solidFill>
                                <a:latin typeface="Cambria Math" panose="02040503050406030204" pitchFamily="18" charset="0"/>
                              </a:rPr>
                              <m:t>h𝑎𝑑𝑟𝑜𝑛</m:t>
                            </m:r>
                            <m:r>
                              <a:rPr lang="ko-KR" altLang="en-US" sz="2000" i="0">
                                <a:solidFill>
                                  <a:srgbClr val="000000"/>
                                </a:solidFill>
                                <a:latin typeface="Cambria Math" panose="02040503050406030204" pitchFamily="18" charset="0"/>
                              </a:rPr>
                              <m:t> </m:t>
                            </m:r>
                            <m:r>
                              <a:rPr lang="ko-KR" altLang="en-US" sz="2000" i="1">
                                <a:solidFill>
                                  <a:srgbClr val="000000"/>
                                </a:solidFill>
                                <a:latin typeface="Cambria Math" panose="02040503050406030204" pitchFamily="18" charset="0"/>
                              </a:rPr>
                              <m:t>+</m:t>
                            </m:r>
                            <m:r>
                              <a:rPr lang="ko-KR" altLang="en-US" sz="2000" i="0">
                                <a:solidFill>
                                  <a:srgbClr val="000000"/>
                                </a:solidFill>
                                <a:latin typeface="Cambria Math" panose="02040503050406030204" pitchFamily="18" charset="0"/>
                              </a:rPr>
                              <m:t> </m:t>
                            </m:r>
                            <m:sSup>
                              <m:sSupPr>
                                <m:ctrlPr>
                                  <a:rPr lang="ko-KR" altLang="en-US" sz="2000" i="1">
                                    <a:solidFill>
                                      <a:srgbClr val="000000"/>
                                    </a:solidFill>
                                    <a:latin typeface="Cambria Math" panose="02040503050406030204" pitchFamily="18" charset="0"/>
                                  </a:rPr>
                                </m:ctrlPr>
                              </m:sSupPr>
                              <m:e>
                                <m:r>
                                  <a:rPr lang="ko-KR" altLang="en-US" sz="2000" i="1">
                                    <a:solidFill>
                                      <a:srgbClr val="000000"/>
                                    </a:solidFill>
                                    <a:latin typeface="Cambria Math" panose="02040503050406030204" pitchFamily="18" charset="0"/>
                                  </a:rPr>
                                  <m:t>𝑒</m:t>
                                </m:r>
                              </m:e>
                              <m:sup>
                                <m:r>
                                  <a:rPr lang="ko-KR" altLang="en-US" sz="2000" i="1">
                                    <a:solidFill>
                                      <a:srgbClr val="000000"/>
                                    </a:solidFill>
                                    <a:latin typeface="Cambria Math" panose="02040503050406030204" pitchFamily="18" charset="0"/>
                                  </a:rPr>
                                  <m:t>𝑖</m:t>
                                </m:r>
                                <m:r>
                                  <a:rPr lang="ko-KR" altLang="en-US" sz="2000" i="1">
                                    <a:solidFill>
                                      <a:srgbClr val="000000"/>
                                    </a:solidFill>
                                    <a:latin typeface="Cambria Math" panose="02040503050406030204" pitchFamily="18" charset="0"/>
                                  </a:rPr>
                                  <m:t>𝜑</m:t>
                                </m:r>
                                <m:r>
                                  <a:rPr lang="ko-KR" altLang="en-US" sz="2000" i="1">
                                    <a:solidFill>
                                      <a:srgbClr val="000000"/>
                                    </a:solidFill>
                                    <a:latin typeface="Cambria Math" panose="02040503050406030204" pitchFamily="18" charset="0"/>
                                  </a:rPr>
                                  <m:t>(</m:t>
                                </m:r>
                                <m:r>
                                  <a:rPr lang="ko-KR" altLang="en-US" sz="2000" i="1">
                                    <a:solidFill>
                                      <a:srgbClr val="000000"/>
                                    </a:solidFill>
                                    <a:latin typeface="Cambria Math" panose="02040503050406030204" pitchFamily="18" charset="0"/>
                                  </a:rPr>
                                  <m:t>𝑢</m:t>
                                </m:r>
                                <m:r>
                                  <a:rPr lang="ko-KR" altLang="en-US" sz="2000" i="1">
                                    <a:solidFill>
                                      <a:srgbClr val="000000"/>
                                    </a:solidFill>
                                    <a:latin typeface="Cambria Math" panose="02040503050406030204" pitchFamily="18" charset="0"/>
                                  </a:rPr>
                                  <m:t>)</m:t>
                                </m:r>
                              </m:sup>
                            </m:sSup>
                            <m:r>
                              <a:rPr lang="ko-KR" altLang="en-US" sz="2000" i="0">
                                <a:solidFill>
                                  <a:srgbClr val="000000"/>
                                </a:solidFill>
                                <a:latin typeface="Cambria Math" panose="02040503050406030204" pitchFamily="18" charset="0"/>
                              </a:rPr>
                              <m:t> </m:t>
                            </m:r>
                            <m:r>
                              <a:rPr lang="ko-KR" altLang="en-US" sz="2000" i="1">
                                <a:solidFill>
                                  <a:srgbClr val="000000"/>
                                </a:solidFill>
                                <a:latin typeface="Cambria Math" panose="02040503050406030204" pitchFamily="18" charset="0"/>
                              </a:rPr>
                              <m:t>𝑝𝑎𝑟𝑡𝑜𝑛</m:t>
                            </m:r>
                            <m:r>
                              <a:rPr lang="ko-KR" altLang="en-US" sz="2000" i="0">
                                <a:solidFill>
                                  <a:srgbClr val="000000"/>
                                </a:solidFill>
                                <a:latin typeface="Cambria Math" panose="02040503050406030204" pitchFamily="18" charset="0"/>
                              </a:rPr>
                              <m:t> </m:t>
                            </m:r>
                          </m:e>
                        </m:d>
                      </m:e>
                      <m:sup>
                        <m:r>
                          <a:rPr lang="ko-KR" altLang="en-US" sz="2000" i="1">
                            <a:solidFill>
                              <a:srgbClr val="000000"/>
                            </a:solidFill>
                            <a:latin typeface="Cambria Math" panose="02040503050406030204" pitchFamily="18" charset="0"/>
                          </a:rPr>
                          <m:t>2</m:t>
                        </m:r>
                      </m:sup>
                    </m:sSup>
                  </m:oMath>
                </a14:m>
                <a:endParaRPr lang="ko-KR" altLang="en-US" sz="2000" dirty="0"/>
              </a:p>
            </p:txBody>
          </p:sp>
        </mc:Choice>
        <mc:Fallback xmlns="">
          <p:sp>
            <p:nvSpPr>
              <p:cNvPr id="9" name="Object 19"/>
              <p:cNvSpPr txBox="1">
                <a:spLocks noRot="1" noChangeAspect="1" noMove="1" noResize="1" noEditPoints="1" noAdjustHandles="1" noChangeArrowheads="1" noChangeShapeType="1" noTextEdit="1"/>
              </p:cNvSpPr>
              <p:nvPr/>
            </p:nvSpPr>
            <p:spPr bwMode="auto">
              <a:xfrm>
                <a:off x="1327355" y="1029969"/>
                <a:ext cx="6383102" cy="1604709"/>
              </a:xfrm>
              <a:prstGeom prst="rect">
                <a:avLst/>
              </a:prstGeom>
              <a:blipFill>
                <a:blip r:embed="rId8"/>
                <a:stretch>
                  <a:fillRect/>
                </a:stretch>
              </a:blipFill>
              <a:ln>
                <a:noFill/>
              </a:ln>
              <a:effectLst/>
            </p:spPr>
            <p:txBody>
              <a:bodyPr/>
              <a:lstStyle/>
              <a:p>
                <a:r>
                  <a:rPr lang="ko-KR" altLang="en-US">
                    <a:noFill/>
                  </a:rPr>
                  <a:t> </a:t>
                </a:r>
              </a:p>
            </p:txBody>
          </p:sp>
        </mc:Fallback>
      </mc:AlternateContent>
      <p:pic>
        <p:nvPicPr>
          <p:cNvPr id="11" name="Picture 10"/>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85297" y="2647606"/>
            <a:ext cx="4617854" cy="4134396"/>
          </a:xfrm>
          <a:prstGeom prst="rect">
            <a:avLst/>
          </a:prstGeom>
        </p:spPr>
      </p:pic>
      <p:cxnSp>
        <p:nvCxnSpPr>
          <p:cNvPr id="13" name="Curved Connector 12"/>
          <p:cNvCxnSpPr/>
          <p:nvPr/>
        </p:nvCxnSpPr>
        <p:spPr bwMode="auto">
          <a:xfrm rot="5400000">
            <a:off x="1816950" y="2653450"/>
            <a:ext cx="830525" cy="460188"/>
          </a:xfrm>
          <a:prstGeom prst="curvedConnector3">
            <a:avLst>
              <a:gd name="adj1" fmla="val 50000"/>
            </a:avLst>
          </a:prstGeom>
          <a:noFill/>
          <a:ln w="9525" cap="flat" cmpd="sng" algn="ctr">
            <a:solidFill>
              <a:srgbClr val="FF0000"/>
            </a:solidFill>
            <a:prstDash val="solid"/>
            <a:round/>
            <a:headEnd type="none" w="med" len="me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pic>
        <p:nvPicPr>
          <p:cNvPr id="14" name="그림 28"/>
          <p:cNvPicPr>
            <a:picLocks noChangeAspect="1"/>
          </p:cNvPicPr>
          <p:nvPr/>
        </p:nvPicPr>
        <p:blipFill>
          <a:blip r:embed="rId10"/>
          <a:stretch>
            <a:fillRect/>
          </a:stretch>
        </p:blipFill>
        <p:spPr>
          <a:xfrm>
            <a:off x="5198730" y="4811704"/>
            <a:ext cx="2752428" cy="285112"/>
          </a:xfrm>
          <a:prstGeom prst="rect">
            <a:avLst/>
          </a:prstGeom>
        </p:spPr>
      </p:pic>
      <p:pic>
        <p:nvPicPr>
          <p:cNvPr id="16" name="그림 4"/>
          <p:cNvPicPr>
            <a:picLocks noChangeAspect="1"/>
          </p:cNvPicPr>
          <p:nvPr/>
        </p:nvPicPr>
        <p:blipFill>
          <a:blip r:embed="rId11"/>
          <a:stretch>
            <a:fillRect/>
          </a:stretch>
        </p:blipFill>
        <p:spPr>
          <a:xfrm>
            <a:off x="5637759" y="5145992"/>
            <a:ext cx="2927625" cy="287239"/>
          </a:xfrm>
          <a:prstGeom prst="rect">
            <a:avLst/>
          </a:prstGeom>
        </p:spPr>
      </p:pic>
      <p:sp>
        <p:nvSpPr>
          <p:cNvPr id="17" name="제목 33">
            <a:extLst>
              <a:ext uri="{FF2B5EF4-FFF2-40B4-BE49-F238E27FC236}">
                <a16:creationId xmlns:a16="http://schemas.microsoft.com/office/drawing/2014/main" id="{ABC1E26D-4A60-479F-AE1C-A6FB57DBC6BC}"/>
              </a:ext>
            </a:extLst>
          </p:cNvPr>
          <p:cNvSpPr txBox="1">
            <a:spLocks/>
          </p:cNvSpPr>
          <p:nvPr/>
        </p:nvSpPr>
        <p:spPr bwMode="auto">
          <a:xfrm>
            <a:off x="0" y="474615"/>
            <a:ext cx="9144000" cy="419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91440" numCol="1" anchor="b" anchorCtr="0" compatLnSpc="1">
            <a:prstTxWarp prst="textNoShape">
              <a:avLst/>
            </a:prstTxWarp>
          </a:bodyPr>
          <a:lstStyle>
            <a:lvl1pPr algn="l" rtl="0" eaLnBrk="0" fontAlgn="base" latinLnBrk="1" hangingPunct="0">
              <a:spcBef>
                <a:spcPct val="0"/>
              </a:spcBef>
              <a:spcAft>
                <a:spcPct val="0"/>
              </a:spcAft>
              <a:defRPr sz="4000" kern="1200">
                <a:solidFill>
                  <a:schemeClr val="tx2"/>
                </a:solidFill>
                <a:latin typeface="+mj-lt"/>
                <a:ea typeface="+mj-ea"/>
                <a:cs typeface="+mj-cs"/>
              </a:defRPr>
            </a:lvl1pPr>
            <a:lvl2pPr algn="l" rtl="0" eaLnBrk="0" fontAlgn="base" latinLnBrk="1" hangingPunct="0">
              <a:spcBef>
                <a:spcPct val="0"/>
              </a:spcBef>
              <a:spcAft>
                <a:spcPct val="0"/>
              </a:spcAft>
              <a:defRPr sz="4000">
                <a:solidFill>
                  <a:schemeClr val="tx2"/>
                </a:solidFill>
                <a:latin typeface="Franklin Gothic Book" pitchFamily="34" charset="0"/>
              </a:defRPr>
            </a:lvl2pPr>
            <a:lvl3pPr algn="l" rtl="0" eaLnBrk="0" fontAlgn="base" latinLnBrk="1" hangingPunct="0">
              <a:spcBef>
                <a:spcPct val="0"/>
              </a:spcBef>
              <a:spcAft>
                <a:spcPct val="0"/>
              </a:spcAft>
              <a:defRPr sz="4000">
                <a:solidFill>
                  <a:schemeClr val="tx2"/>
                </a:solidFill>
                <a:latin typeface="Franklin Gothic Book" pitchFamily="34" charset="0"/>
              </a:defRPr>
            </a:lvl3pPr>
            <a:lvl4pPr algn="l" rtl="0" eaLnBrk="0" fontAlgn="base" latinLnBrk="1" hangingPunct="0">
              <a:spcBef>
                <a:spcPct val="0"/>
              </a:spcBef>
              <a:spcAft>
                <a:spcPct val="0"/>
              </a:spcAft>
              <a:defRPr sz="4000">
                <a:solidFill>
                  <a:schemeClr val="tx2"/>
                </a:solidFill>
                <a:latin typeface="Franklin Gothic Book" pitchFamily="34" charset="0"/>
              </a:defRPr>
            </a:lvl4pPr>
            <a:lvl5pPr algn="l" rtl="0" eaLnBrk="0" fontAlgn="base" latinLnBrk="1" hangingPunct="0">
              <a:spcBef>
                <a:spcPct val="0"/>
              </a:spcBef>
              <a:spcAft>
                <a:spcPct val="0"/>
              </a:spcAft>
              <a:defRPr sz="4000">
                <a:solidFill>
                  <a:schemeClr val="tx2"/>
                </a:solidFill>
                <a:latin typeface="Franklin Gothic Book" pitchFamily="34" charset="0"/>
              </a:defRPr>
            </a:lvl5pPr>
            <a:lvl6pPr marL="457200" algn="l" rtl="0" fontAlgn="base" latinLnBrk="1">
              <a:spcBef>
                <a:spcPct val="0"/>
              </a:spcBef>
              <a:spcAft>
                <a:spcPct val="0"/>
              </a:spcAft>
              <a:defRPr sz="4000">
                <a:solidFill>
                  <a:schemeClr val="tx2"/>
                </a:solidFill>
                <a:latin typeface="Franklin Gothic Book" pitchFamily="34" charset="0"/>
              </a:defRPr>
            </a:lvl6pPr>
            <a:lvl7pPr marL="914400" algn="l" rtl="0" fontAlgn="base" latinLnBrk="1">
              <a:spcBef>
                <a:spcPct val="0"/>
              </a:spcBef>
              <a:spcAft>
                <a:spcPct val="0"/>
              </a:spcAft>
              <a:defRPr sz="4000">
                <a:solidFill>
                  <a:schemeClr val="tx2"/>
                </a:solidFill>
                <a:latin typeface="Franklin Gothic Book" pitchFamily="34" charset="0"/>
              </a:defRPr>
            </a:lvl7pPr>
            <a:lvl8pPr marL="1371600" algn="l" rtl="0" fontAlgn="base" latinLnBrk="1">
              <a:spcBef>
                <a:spcPct val="0"/>
              </a:spcBef>
              <a:spcAft>
                <a:spcPct val="0"/>
              </a:spcAft>
              <a:defRPr sz="4000">
                <a:solidFill>
                  <a:schemeClr val="tx2"/>
                </a:solidFill>
                <a:latin typeface="Franklin Gothic Book" pitchFamily="34" charset="0"/>
              </a:defRPr>
            </a:lvl8pPr>
            <a:lvl9pPr marL="1828800" algn="l" rtl="0" fontAlgn="base" latinLnBrk="1">
              <a:spcBef>
                <a:spcPct val="0"/>
              </a:spcBef>
              <a:spcAft>
                <a:spcPct val="0"/>
              </a:spcAft>
              <a:defRPr sz="4000">
                <a:solidFill>
                  <a:schemeClr val="tx2"/>
                </a:solidFill>
                <a:latin typeface="Franklin Gothic Book" pitchFamily="34" charset="0"/>
              </a:defRPr>
            </a:lvl9pPr>
          </a:lstStyle>
          <a:p>
            <a:r>
              <a:rPr kumimoji="0" lang="en-US" altLang="ko-KR" sz="2800" b="1" dirty="0">
                <a:solidFill>
                  <a:srgbClr val="0000CC"/>
                </a:solidFill>
              </a:rPr>
              <a:t>          </a:t>
            </a:r>
            <a:r>
              <a:rPr kumimoji="0" lang="en-US" altLang="ko-KR" sz="2800" b="1" dirty="0">
                <a:solidFill>
                  <a:schemeClr val="bg2">
                    <a:lumMod val="60000"/>
                    <a:lumOff val="40000"/>
                  </a:schemeClr>
                </a:solidFill>
                <a:latin typeface="Calibri" panose="020F0502020204030204" pitchFamily="34" charset="0"/>
                <a:cs typeface="Calibri" panose="020F0502020204030204" pitchFamily="34" charset="0"/>
              </a:rPr>
              <a:t>3</a:t>
            </a:r>
            <a:r>
              <a:rPr kumimoji="0" lang="en-US" altLang="ko-KR" sz="2800" b="0" dirty="0">
                <a:solidFill>
                  <a:schemeClr val="bg2">
                    <a:lumMod val="60000"/>
                    <a:lumOff val="40000"/>
                  </a:schemeClr>
                </a:solidFill>
                <a:latin typeface="Calibri" panose="020F0502020204030204" pitchFamily="34" charset="0"/>
                <a:cs typeface="Calibri" panose="020F0502020204030204" pitchFamily="34" charset="0"/>
              </a:rPr>
              <a:t>. Regge+parton model for </a:t>
            </a:r>
            <a:r>
              <a:rPr lang="en-US" altLang="ko-KR" sz="2800" dirty="0">
                <a:solidFill>
                  <a:schemeClr val="bg2">
                    <a:lumMod val="60000"/>
                    <a:lumOff val="40000"/>
                  </a:schemeClr>
                </a:solidFill>
                <a:latin typeface="Calibri" panose="020F0502020204030204" pitchFamily="34" charset="0"/>
                <a:cs typeface="Calibri" panose="020F0502020204030204" pitchFamily="34" charset="0"/>
              </a:rPr>
              <a:t>s</a:t>
            </a:r>
            <a:r>
              <a:rPr kumimoji="0" lang="en-US" altLang="ko-KR" sz="2800" b="0" dirty="0">
                <a:solidFill>
                  <a:schemeClr val="bg2">
                    <a:lumMod val="60000"/>
                    <a:lumOff val="40000"/>
                  </a:schemeClr>
                </a:solidFill>
                <a:latin typeface="Calibri" panose="020F0502020204030204" pitchFamily="34" charset="0"/>
                <a:cs typeface="Calibri" panose="020F0502020204030204" pitchFamily="34" charset="0"/>
              </a:rPr>
              <a:t>imulating NINA data</a:t>
            </a:r>
            <a:endParaRPr kumimoji="0" lang="ko-KR" altLang="en-US" sz="2800" b="0" dirty="0">
              <a:solidFill>
                <a:schemeClr val="bg2">
                  <a:lumMod val="60000"/>
                  <a:lumOff val="40000"/>
                </a:schemeClr>
              </a:solidFill>
              <a:latin typeface="Calibri" panose="020F0502020204030204" pitchFamily="34" charset="0"/>
              <a:cs typeface="Calibri" panose="020F0502020204030204" pitchFamily="34" charset="0"/>
            </a:endParaRPr>
          </a:p>
        </p:txBody>
      </p:sp>
      <p:sp>
        <p:nvSpPr>
          <p:cNvPr id="15" name="TextBox 14">
            <a:extLst>
              <a:ext uri="{FF2B5EF4-FFF2-40B4-BE49-F238E27FC236}">
                <a16:creationId xmlns:a16="http://schemas.microsoft.com/office/drawing/2014/main" id="{9350B169-AE79-431C-A53F-0796D9B62D8C}"/>
              </a:ext>
            </a:extLst>
          </p:cNvPr>
          <p:cNvSpPr txBox="1"/>
          <p:nvPr/>
        </p:nvSpPr>
        <p:spPr>
          <a:xfrm>
            <a:off x="6825130" y="45104"/>
            <a:ext cx="2318870" cy="400110"/>
          </a:xfrm>
          <a:prstGeom prst="rect">
            <a:avLst/>
          </a:prstGeom>
          <a:noFill/>
        </p:spPr>
        <p:txBody>
          <a:bodyPr wrap="square">
            <a:spAutoFit/>
          </a:bodyPr>
          <a:lstStyle/>
          <a:p>
            <a:r>
              <a:rPr lang="en-US" altLang="ko-KR" sz="2000" dirty="0">
                <a:solidFill>
                  <a:srgbClr val="00CCFF"/>
                </a:solidFill>
                <a:latin typeface="Calibri" panose="020F0502020204030204" pitchFamily="34" charset="0"/>
                <a:cs typeface="Calibri" panose="020F0502020204030204" pitchFamily="34" charset="0"/>
              </a:rPr>
              <a:t>2</a:t>
            </a:r>
            <a:r>
              <a:rPr kumimoji="0" lang="en-US" altLang="ko-KR" sz="2000" b="0" i="0" u="none" strike="noStrike" kern="1200" cap="none" spc="0" normalizeH="0" baseline="0" noProof="0" dirty="0">
                <a:ln>
                  <a:noFill/>
                </a:ln>
                <a:solidFill>
                  <a:srgbClr val="00CCFF"/>
                </a:solidFill>
                <a:effectLst/>
                <a:uLnTx/>
                <a:uFillTx/>
                <a:latin typeface="Calibri" panose="020F0502020204030204" pitchFamily="34" charset="0"/>
                <a:ea typeface="+mn-ea"/>
                <a:cs typeface="Calibri" panose="020F0502020204030204" pitchFamily="34" charset="0"/>
              </a:rPr>
              <a:t>. </a:t>
            </a:r>
            <a:r>
              <a:rPr lang="en-US" altLang="ko-KR" sz="2000" dirty="0">
                <a:solidFill>
                  <a:srgbClr val="00CCFF"/>
                </a:solidFill>
                <a:latin typeface="Calibri" panose="020F0502020204030204" pitchFamily="34" charset="0"/>
                <a:cs typeface="Calibri" panose="020F0502020204030204" pitchFamily="34" charset="0"/>
              </a:rPr>
              <a:t>Photoproduction</a:t>
            </a:r>
            <a:endParaRPr lang="ko-KR" altLang="en-US" dirty="0">
              <a:solidFill>
                <a:srgbClr val="00CCFF"/>
              </a:solidFill>
            </a:endParaRPr>
          </a:p>
        </p:txBody>
      </p:sp>
      <p:cxnSp>
        <p:nvCxnSpPr>
          <p:cNvPr id="18" name="직선 연결선 17">
            <a:extLst>
              <a:ext uri="{FF2B5EF4-FFF2-40B4-BE49-F238E27FC236}">
                <a16:creationId xmlns:a16="http://schemas.microsoft.com/office/drawing/2014/main" id="{6662BED1-D310-4A08-A7C6-5DA6BD26BD02}"/>
              </a:ext>
            </a:extLst>
          </p:cNvPr>
          <p:cNvCxnSpPr>
            <a:cxnSpLocks/>
          </p:cNvCxnSpPr>
          <p:nvPr/>
        </p:nvCxnSpPr>
        <p:spPr>
          <a:xfrm>
            <a:off x="2528457" y="1626227"/>
            <a:ext cx="4515246" cy="0"/>
          </a:xfrm>
          <a:prstGeom prst="line">
            <a:avLst/>
          </a:prstGeom>
          <a:ln>
            <a:solidFill>
              <a:srgbClr val="FF0000"/>
            </a:solidFill>
          </a:ln>
        </p:spPr>
        <p:style>
          <a:lnRef idx="3">
            <a:schemeClr val="accent1"/>
          </a:lnRef>
          <a:fillRef idx="0">
            <a:schemeClr val="accent1"/>
          </a:fillRef>
          <a:effectRef idx="2">
            <a:schemeClr val="accent1"/>
          </a:effectRef>
          <a:fontRef idx="minor">
            <a:schemeClr val="tx1"/>
          </a:fontRef>
        </p:style>
      </p:cxnSp>
      <p:cxnSp>
        <p:nvCxnSpPr>
          <p:cNvPr id="20" name="Curved Connector 12">
            <a:extLst>
              <a:ext uri="{FF2B5EF4-FFF2-40B4-BE49-F238E27FC236}">
                <a16:creationId xmlns:a16="http://schemas.microsoft.com/office/drawing/2014/main" id="{3D1A262B-5F20-46A9-BF15-181862625F73}"/>
              </a:ext>
            </a:extLst>
          </p:cNvPr>
          <p:cNvCxnSpPr/>
          <p:nvPr/>
        </p:nvCxnSpPr>
        <p:spPr bwMode="auto">
          <a:xfrm rot="5400000">
            <a:off x="3181897" y="3665512"/>
            <a:ext cx="2624557" cy="230094"/>
          </a:xfrm>
          <a:prstGeom prst="curvedConnector3">
            <a:avLst>
              <a:gd name="adj1" fmla="val 57515"/>
            </a:avLst>
          </a:prstGeom>
          <a:noFill/>
          <a:ln w="9525" cap="flat" cmpd="sng" algn="ctr">
            <a:solidFill>
              <a:srgbClr val="FF0000"/>
            </a:solidFill>
            <a:prstDash val="solid"/>
            <a:round/>
            <a:headEnd type="none" w="med" len="me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23" name="Curved Connector 12">
            <a:extLst>
              <a:ext uri="{FF2B5EF4-FFF2-40B4-BE49-F238E27FC236}">
                <a16:creationId xmlns:a16="http://schemas.microsoft.com/office/drawing/2014/main" id="{4E9FE810-5ACE-4A69-8AF0-81055C41060A}"/>
              </a:ext>
            </a:extLst>
          </p:cNvPr>
          <p:cNvCxnSpPr/>
          <p:nvPr/>
        </p:nvCxnSpPr>
        <p:spPr bwMode="auto">
          <a:xfrm rot="10800000" flipV="1">
            <a:off x="2856755" y="1497580"/>
            <a:ext cx="1846396" cy="618094"/>
          </a:xfrm>
          <a:prstGeom prst="curvedConnector3">
            <a:avLst>
              <a:gd name="adj1" fmla="val 81074"/>
            </a:avLst>
          </a:prstGeom>
          <a:noFill/>
          <a:ln w="9525" cap="flat" cmpd="sng" algn="ctr">
            <a:solidFill>
              <a:srgbClr val="FF0000"/>
            </a:solidFill>
            <a:prstDash val="solid"/>
            <a:round/>
            <a:headEnd type="none" w="med" len="me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25" name="Curved Connector 12">
            <a:extLst>
              <a:ext uri="{FF2B5EF4-FFF2-40B4-BE49-F238E27FC236}">
                <a16:creationId xmlns:a16="http://schemas.microsoft.com/office/drawing/2014/main" id="{70331CBD-D9E9-43D8-AF14-062035E1421A}"/>
              </a:ext>
            </a:extLst>
          </p:cNvPr>
          <p:cNvCxnSpPr/>
          <p:nvPr/>
        </p:nvCxnSpPr>
        <p:spPr bwMode="auto">
          <a:xfrm rot="10800000" flipV="1">
            <a:off x="4432942" y="1504937"/>
            <a:ext cx="1531576" cy="613017"/>
          </a:xfrm>
          <a:prstGeom prst="curvedConnector3">
            <a:avLst>
              <a:gd name="adj1" fmla="val 87461"/>
            </a:avLst>
          </a:prstGeom>
          <a:noFill/>
          <a:ln w="9525" cap="flat" cmpd="sng" algn="ctr">
            <a:solidFill>
              <a:srgbClr val="FF0000"/>
            </a:solidFill>
            <a:prstDash val="solid"/>
            <a:round/>
            <a:headEnd type="none" w="med" len="me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Tree>
    <p:extLst>
      <p:ext uri="{BB962C8B-B14F-4D97-AF65-F5344CB8AC3E}">
        <p14:creationId xmlns:p14="http://schemas.microsoft.com/office/powerpoint/2010/main" val="36822214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그림 2"/>
          <p:cNvPicPr>
            <a:picLocks noChangeAspect="1"/>
          </p:cNvPicPr>
          <p:nvPr/>
        </p:nvPicPr>
        <p:blipFill>
          <a:blip r:embed="rId4"/>
          <a:stretch>
            <a:fillRect/>
          </a:stretch>
        </p:blipFill>
        <p:spPr>
          <a:xfrm>
            <a:off x="4372684" y="506983"/>
            <a:ext cx="4534731" cy="3294015"/>
          </a:xfrm>
          <a:prstGeom prst="rect">
            <a:avLst/>
          </a:prstGeom>
        </p:spPr>
      </p:pic>
      <p:pic>
        <p:nvPicPr>
          <p:cNvPr id="10" name="그림 9"/>
          <p:cNvPicPr>
            <a:picLocks noChangeAspect="1"/>
          </p:cNvPicPr>
          <p:nvPr/>
        </p:nvPicPr>
        <p:blipFill>
          <a:blip r:embed="rId5"/>
          <a:stretch>
            <a:fillRect/>
          </a:stretch>
        </p:blipFill>
        <p:spPr>
          <a:xfrm>
            <a:off x="149813" y="2696876"/>
            <a:ext cx="4460990" cy="4003674"/>
          </a:xfrm>
          <a:prstGeom prst="rect">
            <a:avLst/>
          </a:prstGeom>
        </p:spPr>
      </p:pic>
      <p:pic>
        <p:nvPicPr>
          <p:cNvPr id="11" name="그림 10"/>
          <p:cNvPicPr>
            <a:picLocks noChangeAspect="1"/>
          </p:cNvPicPr>
          <p:nvPr/>
        </p:nvPicPr>
        <p:blipFill>
          <a:blip r:embed="rId6"/>
          <a:stretch>
            <a:fillRect/>
          </a:stretch>
        </p:blipFill>
        <p:spPr>
          <a:xfrm>
            <a:off x="1352692" y="3215021"/>
            <a:ext cx="337551" cy="244182"/>
          </a:xfrm>
          <a:prstGeom prst="rect">
            <a:avLst/>
          </a:prstGeom>
        </p:spPr>
      </p:pic>
      <p:pic>
        <p:nvPicPr>
          <p:cNvPr id="14" name="그림 13"/>
          <p:cNvPicPr>
            <a:picLocks noChangeAspect="1"/>
          </p:cNvPicPr>
          <p:nvPr/>
        </p:nvPicPr>
        <p:blipFill>
          <a:blip r:embed="rId6"/>
          <a:stretch>
            <a:fillRect/>
          </a:stretch>
        </p:blipFill>
        <p:spPr>
          <a:xfrm>
            <a:off x="1305640" y="4969374"/>
            <a:ext cx="475773" cy="344171"/>
          </a:xfrm>
          <a:prstGeom prst="rect">
            <a:avLst/>
          </a:prstGeom>
        </p:spPr>
      </p:pic>
      <p:pic>
        <p:nvPicPr>
          <p:cNvPr id="13" name="그림 12"/>
          <p:cNvPicPr>
            <a:picLocks noChangeAspect="1"/>
          </p:cNvPicPr>
          <p:nvPr/>
        </p:nvPicPr>
        <p:blipFill>
          <a:blip r:embed="rId7"/>
          <a:stretch>
            <a:fillRect/>
          </a:stretch>
        </p:blipFill>
        <p:spPr>
          <a:xfrm>
            <a:off x="1732368" y="2261229"/>
            <a:ext cx="2551236" cy="287014"/>
          </a:xfrm>
          <a:prstGeom prst="rect">
            <a:avLst/>
          </a:prstGeom>
        </p:spPr>
      </p:pic>
      <p:sp>
        <p:nvSpPr>
          <p:cNvPr id="15" name="오른쪽 화살표 14"/>
          <p:cNvSpPr/>
          <p:nvPr/>
        </p:nvSpPr>
        <p:spPr>
          <a:xfrm rot="18976069">
            <a:off x="8297027" y="2946948"/>
            <a:ext cx="362721" cy="229931"/>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pic>
        <p:nvPicPr>
          <p:cNvPr id="2" name="그림 1"/>
          <p:cNvPicPr>
            <a:picLocks noChangeAspect="1"/>
          </p:cNvPicPr>
          <p:nvPr/>
        </p:nvPicPr>
        <p:blipFill>
          <a:blip r:embed="rId8"/>
          <a:stretch>
            <a:fillRect/>
          </a:stretch>
        </p:blipFill>
        <p:spPr>
          <a:xfrm>
            <a:off x="394599" y="1154031"/>
            <a:ext cx="228600" cy="209550"/>
          </a:xfrm>
          <a:prstGeom prst="rect">
            <a:avLst/>
          </a:prstGeom>
        </p:spPr>
      </p:pic>
      <p:pic>
        <p:nvPicPr>
          <p:cNvPr id="7" name="그림 6"/>
          <p:cNvPicPr>
            <a:picLocks noChangeAspect="1"/>
          </p:cNvPicPr>
          <p:nvPr/>
        </p:nvPicPr>
        <p:blipFill>
          <a:blip r:embed="rId9"/>
          <a:stretch>
            <a:fillRect/>
          </a:stretch>
        </p:blipFill>
        <p:spPr>
          <a:xfrm>
            <a:off x="616975" y="954011"/>
            <a:ext cx="523875" cy="638175"/>
          </a:xfrm>
          <a:prstGeom prst="rect">
            <a:avLst/>
          </a:prstGeom>
        </p:spPr>
      </p:pic>
      <p:pic>
        <p:nvPicPr>
          <p:cNvPr id="12" name="그림 11"/>
          <p:cNvPicPr>
            <a:picLocks noChangeAspect="1"/>
          </p:cNvPicPr>
          <p:nvPr/>
        </p:nvPicPr>
        <p:blipFill>
          <a:blip r:embed="rId10"/>
          <a:stretch>
            <a:fillRect/>
          </a:stretch>
        </p:blipFill>
        <p:spPr>
          <a:xfrm>
            <a:off x="1235066" y="1104799"/>
            <a:ext cx="2171700" cy="266700"/>
          </a:xfrm>
          <a:prstGeom prst="rect">
            <a:avLst/>
          </a:prstGeom>
        </p:spPr>
      </p:pic>
      <p:pic>
        <p:nvPicPr>
          <p:cNvPr id="21" name="그림 20"/>
          <p:cNvPicPr>
            <a:picLocks noChangeAspect="1"/>
          </p:cNvPicPr>
          <p:nvPr/>
        </p:nvPicPr>
        <p:blipFill>
          <a:blip r:embed="rId11"/>
          <a:stretch>
            <a:fillRect/>
          </a:stretch>
        </p:blipFill>
        <p:spPr>
          <a:xfrm>
            <a:off x="6779585" y="764917"/>
            <a:ext cx="1038225" cy="276225"/>
          </a:xfrm>
          <a:prstGeom prst="rect">
            <a:avLst/>
          </a:prstGeom>
        </p:spPr>
      </p:pic>
      <p:pic>
        <p:nvPicPr>
          <p:cNvPr id="23" name="그림 22"/>
          <p:cNvPicPr>
            <a:picLocks noChangeAspect="1"/>
          </p:cNvPicPr>
          <p:nvPr/>
        </p:nvPicPr>
        <p:blipFill>
          <a:blip r:embed="rId12"/>
          <a:stretch>
            <a:fillRect/>
          </a:stretch>
        </p:blipFill>
        <p:spPr>
          <a:xfrm>
            <a:off x="385698" y="1745300"/>
            <a:ext cx="3897906" cy="303869"/>
          </a:xfrm>
          <a:prstGeom prst="rect">
            <a:avLst/>
          </a:prstGeom>
        </p:spPr>
      </p:pic>
      <p:pic>
        <p:nvPicPr>
          <p:cNvPr id="24" name="그림 23"/>
          <p:cNvPicPr>
            <a:picLocks noChangeAspect="1"/>
          </p:cNvPicPr>
          <p:nvPr/>
        </p:nvPicPr>
        <p:blipFill>
          <a:blip r:embed="rId13"/>
          <a:stretch>
            <a:fillRect/>
          </a:stretch>
        </p:blipFill>
        <p:spPr>
          <a:xfrm>
            <a:off x="386506" y="2235805"/>
            <a:ext cx="1322221" cy="318128"/>
          </a:xfrm>
          <a:prstGeom prst="rect">
            <a:avLst/>
          </a:prstGeom>
        </p:spPr>
      </p:pic>
      <p:pic>
        <p:nvPicPr>
          <p:cNvPr id="25" name="그림 24"/>
          <p:cNvPicPr>
            <a:picLocks noChangeAspect="1"/>
          </p:cNvPicPr>
          <p:nvPr/>
        </p:nvPicPr>
        <p:blipFill>
          <a:blip r:embed="rId14"/>
          <a:stretch>
            <a:fillRect/>
          </a:stretch>
        </p:blipFill>
        <p:spPr>
          <a:xfrm>
            <a:off x="7879643" y="3041465"/>
            <a:ext cx="371475" cy="247650"/>
          </a:xfrm>
          <a:prstGeom prst="rect">
            <a:avLst/>
          </a:prstGeom>
        </p:spPr>
      </p:pic>
      <p:pic>
        <p:nvPicPr>
          <p:cNvPr id="30" name="그림 29"/>
          <p:cNvPicPr>
            <a:picLocks noChangeAspect="1"/>
          </p:cNvPicPr>
          <p:nvPr/>
        </p:nvPicPr>
        <p:blipFill>
          <a:blip r:embed="rId15"/>
          <a:stretch>
            <a:fillRect/>
          </a:stretch>
        </p:blipFill>
        <p:spPr>
          <a:xfrm>
            <a:off x="5025931" y="4097908"/>
            <a:ext cx="2740177" cy="270892"/>
          </a:xfrm>
          <a:prstGeom prst="rect">
            <a:avLst/>
          </a:prstGeom>
        </p:spPr>
      </p:pic>
      <p:pic>
        <p:nvPicPr>
          <p:cNvPr id="6" name="그림 5"/>
          <p:cNvPicPr>
            <a:picLocks noChangeAspect="1"/>
          </p:cNvPicPr>
          <p:nvPr/>
        </p:nvPicPr>
        <p:blipFill>
          <a:blip r:embed="rId16"/>
          <a:stretch>
            <a:fillRect/>
          </a:stretch>
        </p:blipFill>
        <p:spPr>
          <a:xfrm>
            <a:off x="7817810" y="1432291"/>
            <a:ext cx="900113" cy="194424"/>
          </a:xfrm>
          <a:prstGeom prst="rect">
            <a:avLst/>
          </a:prstGeom>
        </p:spPr>
      </p:pic>
      <p:pic>
        <p:nvPicPr>
          <p:cNvPr id="8" name="그림 7"/>
          <p:cNvPicPr>
            <a:picLocks noChangeAspect="1"/>
          </p:cNvPicPr>
          <p:nvPr/>
        </p:nvPicPr>
        <p:blipFill>
          <a:blip r:embed="rId17"/>
          <a:stretch>
            <a:fillRect/>
          </a:stretch>
        </p:blipFill>
        <p:spPr>
          <a:xfrm>
            <a:off x="5478298" y="1258806"/>
            <a:ext cx="1412910" cy="197504"/>
          </a:xfrm>
          <a:prstGeom prst="rect">
            <a:avLst/>
          </a:prstGeom>
        </p:spPr>
      </p:pic>
      <p:pic>
        <p:nvPicPr>
          <p:cNvPr id="16" name="그림 15"/>
          <p:cNvPicPr>
            <a:picLocks noChangeAspect="1"/>
          </p:cNvPicPr>
          <p:nvPr/>
        </p:nvPicPr>
        <p:blipFill>
          <a:blip r:embed="rId18"/>
          <a:stretch>
            <a:fillRect/>
          </a:stretch>
        </p:blipFill>
        <p:spPr>
          <a:xfrm>
            <a:off x="1217369" y="3406084"/>
            <a:ext cx="1143000" cy="206375"/>
          </a:xfrm>
          <a:prstGeom prst="rect">
            <a:avLst/>
          </a:prstGeom>
        </p:spPr>
      </p:pic>
      <p:pic>
        <p:nvPicPr>
          <p:cNvPr id="28" name="그림 27"/>
          <p:cNvPicPr>
            <a:picLocks noChangeAspect="1"/>
          </p:cNvPicPr>
          <p:nvPr/>
        </p:nvPicPr>
        <p:blipFill>
          <a:blip r:embed="rId18"/>
          <a:stretch>
            <a:fillRect/>
          </a:stretch>
        </p:blipFill>
        <p:spPr>
          <a:xfrm>
            <a:off x="1118743" y="5107170"/>
            <a:ext cx="1143000" cy="206375"/>
          </a:xfrm>
          <a:prstGeom prst="rect">
            <a:avLst/>
          </a:prstGeom>
        </p:spPr>
      </p:pic>
      <p:pic>
        <p:nvPicPr>
          <p:cNvPr id="31" name="그림 30"/>
          <p:cNvPicPr>
            <a:picLocks noChangeAspect="1"/>
          </p:cNvPicPr>
          <p:nvPr/>
        </p:nvPicPr>
        <p:blipFill>
          <a:blip r:embed="rId16"/>
          <a:stretch>
            <a:fillRect/>
          </a:stretch>
        </p:blipFill>
        <p:spPr>
          <a:xfrm>
            <a:off x="3384019" y="3609404"/>
            <a:ext cx="900113" cy="194424"/>
          </a:xfrm>
          <a:prstGeom prst="rect">
            <a:avLst/>
          </a:prstGeom>
        </p:spPr>
      </p:pic>
      <p:pic>
        <p:nvPicPr>
          <p:cNvPr id="32" name="그림 31"/>
          <p:cNvPicPr>
            <a:picLocks noChangeAspect="1"/>
          </p:cNvPicPr>
          <p:nvPr/>
        </p:nvPicPr>
        <p:blipFill>
          <a:blip r:embed="rId16"/>
          <a:stretch>
            <a:fillRect/>
          </a:stretch>
        </p:blipFill>
        <p:spPr>
          <a:xfrm>
            <a:off x="3468198" y="5386825"/>
            <a:ext cx="900113" cy="194424"/>
          </a:xfrm>
          <a:prstGeom prst="rect">
            <a:avLst/>
          </a:prstGeom>
        </p:spPr>
      </p:pic>
      <p:sp>
        <p:nvSpPr>
          <p:cNvPr id="33" name="제목 33"/>
          <p:cNvSpPr txBox="1">
            <a:spLocks/>
          </p:cNvSpPr>
          <p:nvPr/>
        </p:nvSpPr>
        <p:spPr bwMode="auto">
          <a:xfrm>
            <a:off x="82401" y="427330"/>
            <a:ext cx="2302314" cy="513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91440" numCol="1" anchor="b" anchorCtr="0" compatLnSpc="1">
            <a:prstTxWarp prst="textNoShape">
              <a:avLst/>
            </a:prstTxWarp>
          </a:bodyPr>
          <a:lstStyle>
            <a:lvl1pPr algn="l" rtl="0" eaLnBrk="0" fontAlgn="base" latinLnBrk="1" hangingPunct="0">
              <a:spcBef>
                <a:spcPct val="0"/>
              </a:spcBef>
              <a:spcAft>
                <a:spcPct val="0"/>
              </a:spcAft>
              <a:defRPr sz="4000" kern="1200">
                <a:solidFill>
                  <a:schemeClr val="tx2"/>
                </a:solidFill>
                <a:latin typeface="+mj-lt"/>
                <a:ea typeface="+mj-ea"/>
                <a:cs typeface="+mj-cs"/>
              </a:defRPr>
            </a:lvl1pPr>
            <a:lvl2pPr algn="l" rtl="0" eaLnBrk="0" fontAlgn="base" latinLnBrk="1" hangingPunct="0">
              <a:spcBef>
                <a:spcPct val="0"/>
              </a:spcBef>
              <a:spcAft>
                <a:spcPct val="0"/>
              </a:spcAft>
              <a:defRPr sz="4000">
                <a:solidFill>
                  <a:schemeClr val="tx2"/>
                </a:solidFill>
                <a:latin typeface="Franklin Gothic Book" pitchFamily="34" charset="0"/>
              </a:defRPr>
            </a:lvl2pPr>
            <a:lvl3pPr algn="l" rtl="0" eaLnBrk="0" fontAlgn="base" latinLnBrk="1" hangingPunct="0">
              <a:spcBef>
                <a:spcPct val="0"/>
              </a:spcBef>
              <a:spcAft>
                <a:spcPct val="0"/>
              </a:spcAft>
              <a:defRPr sz="4000">
                <a:solidFill>
                  <a:schemeClr val="tx2"/>
                </a:solidFill>
                <a:latin typeface="Franklin Gothic Book" pitchFamily="34" charset="0"/>
              </a:defRPr>
            </a:lvl3pPr>
            <a:lvl4pPr algn="l" rtl="0" eaLnBrk="0" fontAlgn="base" latinLnBrk="1" hangingPunct="0">
              <a:spcBef>
                <a:spcPct val="0"/>
              </a:spcBef>
              <a:spcAft>
                <a:spcPct val="0"/>
              </a:spcAft>
              <a:defRPr sz="4000">
                <a:solidFill>
                  <a:schemeClr val="tx2"/>
                </a:solidFill>
                <a:latin typeface="Franklin Gothic Book" pitchFamily="34" charset="0"/>
              </a:defRPr>
            </a:lvl4pPr>
            <a:lvl5pPr algn="l" rtl="0" eaLnBrk="0" fontAlgn="base" latinLnBrk="1" hangingPunct="0">
              <a:spcBef>
                <a:spcPct val="0"/>
              </a:spcBef>
              <a:spcAft>
                <a:spcPct val="0"/>
              </a:spcAft>
              <a:defRPr sz="4000">
                <a:solidFill>
                  <a:schemeClr val="tx2"/>
                </a:solidFill>
                <a:latin typeface="Franklin Gothic Book" pitchFamily="34" charset="0"/>
              </a:defRPr>
            </a:lvl5pPr>
            <a:lvl6pPr marL="457200" algn="l" rtl="0" fontAlgn="base" latinLnBrk="1">
              <a:spcBef>
                <a:spcPct val="0"/>
              </a:spcBef>
              <a:spcAft>
                <a:spcPct val="0"/>
              </a:spcAft>
              <a:defRPr sz="4000">
                <a:solidFill>
                  <a:schemeClr val="tx2"/>
                </a:solidFill>
                <a:latin typeface="Franklin Gothic Book" pitchFamily="34" charset="0"/>
              </a:defRPr>
            </a:lvl6pPr>
            <a:lvl7pPr marL="914400" algn="l" rtl="0" fontAlgn="base" latinLnBrk="1">
              <a:spcBef>
                <a:spcPct val="0"/>
              </a:spcBef>
              <a:spcAft>
                <a:spcPct val="0"/>
              </a:spcAft>
              <a:defRPr sz="4000">
                <a:solidFill>
                  <a:schemeClr val="tx2"/>
                </a:solidFill>
                <a:latin typeface="Franklin Gothic Book" pitchFamily="34" charset="0"/>
              </a:defRPr>
            </a:lvl7pPr>
            <a:lvl8pPr marL="1371600" algn="l" rtl="0" fontAlgn="base" latinLnBrk="1">
              <a:spcBef>
                <a:spcPct val="0"/>
              </a:spcBef>
              <a:spcAft>
                <a:spcPct val="0"/>
              </a:spcAft>
              <a:defRPr sz="4000">
                <a:solidFill>
                  <a:schemeClr val="tx2"/>
                </a:solidFill>
                <a:latin typeface="Franklin Gothic Book" pitchFamily="34" charset="0"/>
              </a:defRPr>
            </a:lvl8pPr>
            <a:lvl9pPr marL="1828800" algn="l" rtl="0" fontAlgn="base" latinLnBrk="1">
              <a:spcBef>
                <a:spcPct val="0"/>
              </a:spcBef>
              <a:spcAft>
                <a:spcPct val="0"/>
              </a:spcAft>
              <a:defRPr sz="4000">
                <a:solidFill>
                  <a:schemeClr val="tx2"/>
                </a:solidFill>
                <a:latin typeface="Franklin Gothic Book" pitchFamily="34" charset="0"/>
              </a:defRPr>
            </a:lvl9pPr>
          </a:lstStyle>
          <a:p>
            <a:r>
              <a:rPr kumimoji="0" lang="en-US" altLang="ko-KR" sz="2800" b="1" dirty="0">
                <a:solidFill>
                  <a:srgbClr val="0000CC"/>
                </a:solidFill>
              </a:rPr>
              <a:t>   </a:t>
            </a:r>
            <a:r>
              <a:rPr lang="en-US" altLang="ko-KR" sz="2800" b="1" dirty="0">
                <a:solidFill>
                  <a:schemeClr val="bg2">
                    <a:lumMod val="60000"/>
                    <a:lumOff val="40000"/>
                  </a:schemeClr>
                </a:solidFill>
                <a:latin typeface="Calibri" panose="020F0502020204030204" pitchFamily="34" charset="0"/>
                <a:cs typeface="Calibri" panose="020F0502020204030204" pitchFamily="34" charset="0"/>
              </a:rPr>
              <a:t>4</a:t>
            </a:r>
            <a:r>
              <a:rPr kumimoji="0" lang="en-US" altLang="ko-KR" sz="2800" b="0" dirty="0">
                <a:solidFill>
                  <a:schemeClr val="bg2">
                    <a:lumMod val="60000"/>
                    <a:lumOff val="40000"/>
                  </a:schemeClr>
                </a:solidFill>
                <a:latin typeface="Calibri" panose="020F0502020204030204" pitchFamily="34" charset="0"/>
                <a:cs typeface="Calibri" panose="020F0502020204030204" pitchFamily="34" charset="0"/>
              </a:rPr>
              <a:t>. Results</a:t>
            </a:r>
            <a:endParaRPr kumimoji="0" lang="ko-KR" altLang="en-US" sz="2800" b="0" dirty="0">
              <a:solidFill>
                <a:schemeClr val="bg2">
                  <a:lumMod val="60000"/>
                  <a:lumOff val="40000"/>
                </a:schemeClr>
              </a:solidFill>
              <a:latin typeface="Calibri" panose="020F0502020204030204" pitchFamily="34" charset="0"/>
              <a:cs typeface="Calibri" panose="020F0502020204030204" pitchFamily="34" charset="0"/>
            </a:endParaRPr>
          </a:p>
        </p:txBody>
      </p:sp>
      <p:graphicFrame>
        <p:nvGraphicFramePr>
          <p:cNvPr id="34" name="Object 19"/>
          <p:cNvGraphicFramePr>
            <a:graphicFrameLocks noChangeAspect="1"/>
          </p:cNvGraphicFramePr>
          <p:nvPr>
            <p:extLst>
              <p:ext uri="{D42A27DB-BD31-4B8C-83A1-F6EECF244321}">
                <p14:modId xmlns:p14="http://schemas.microsoft.com/office/powerpoint/2010/main" val="413449566"/>
              </p:ext>
            </p:extLst>
          </p:nvPr>
        </p:nvGraphicFramePr>
        <p:xfrm>
          <a:off x="4873214" y="4709711"/>
          <a:ext cx="4284663" cy="871538"/>
        </p:xfrm>
        <a:graphic>
          <a:graphicData uri="http://schemas.openxmlformats.org/presentationml/2006/ole">
            <mc:AlternateContent xmlns:mc="http://schemas.openxmlformats.org/markup-compatibility/2006">
              <mc:Choice xmlns:v="urn:schemas-microsoft-com:vml" Requires="v">
                <p:oleObj spid="_x0000_s5149" name="Equation" r:id="rId19" imgW="1752480" imgH="355320" progId="Equation.3">
                  <p:embed/>
                </p:oleObj>
              </mc:Choice>
              <mc:Fallback>
                <p:oleObj name="Equation" r:id="rId19" imgW="1752480" imgH="355320" progId="Equation.3">
                  <p:embed/>
                  <p:pic>
                    <p:nvPicPr>
                      <p:cNvPr id="34" name="Object 19"/>
                      <p:cNvPicPr>
                        <a:picLocks noChangeAspect="1" noChangeArrowheads="1"/>
                      </p:cNvPicPr>
                      <p:nvPr/>
                    </p:nvPicPr>
                    <p:blipFill>
                      <a:blip r:embed="rId20"/>
                      <a:srcRect/>
                      <a:stretch>
                        <a:fillRect/>
                      </a:stretch>
                    </p:blipFill>
                    <p:spPr bwMode="auto">
                      <a:xfrm>
                        <a:off x="4873214" y="4709711"/>
                        <a:ext cx="4284663" cy="871538"/>
                      </a:xfrm>
                      <a:prstGeom prst="rect">
                        <a:avLst/>
                      </a:prstGeom>
                      <a:noFill/>
                      <a:ln>
                        <a:noFill/>
                      </a:ln>
                      <a:effectLst/>
                    </p:spPr>
                  </p:pic>
                </p:oleObj>
              </mc:Fallback>
            </mc:AlternateContent>
          </a:graphicData>
        </a:graphic>
      </p:graphicFrame>
      <p:sp>
        <p:nvSpPr>
          <p:cNvPr id="26" name="TextBox 25">
            <a:extLst>
              <a:ext uri="{FF2B5EF4-FFF2-40B4-BE49-F238E27FC236}">
                <a16:creationId xmlns:a16="http://schemas.microsoft.com/office/drawing/2014/main" id="{EC385980-CF66-4EFC-B5D1-53B282E8579E}"/>
              </a:ext>
            </a:extLst>
          </p:cNvPr>
          <p:cNvSpPr txBox="1"/>
          <p:nvPr/>
        </p:nvSpPr>
        <p:spPr>
          <a:xfrm>
            <a:off x="6825130" y="45104"/>
            <a:ext cx="2318870" cy="400110"/>
          </a:xfrm>
          <a:prstGeom prst="rect">
            <a:avLst/>
          </a:prstGeom>
          <a:noFill/>
        </p:spPr>
        <p:txBody>
          <a:bodyPr wrap="square">
            <a:spAutoFit/>
          </a:bodyPr>
          <a:lstStyle/>
          <a:p>
            <a:r>
              <a:rPr lang="en-US" altLang="ko-KR" sz="2000" dirty="0">
                <a:solidFill>
                  <a:srgbClr val="00CCFF"/>
                </a:solidFill>
                <a:latin typeface="Calibri" panose="020F0502020204030204" pitchFamily="34" charset="0"/>
                <a:cs typeface="Calibri" panose="020F0502020204030204" pitchFamily="34" charset="0"/>
              </a:rPr>
              <a:t>2</a:t>
            </a:r>
            <a:r>
              <a:rPr kumimoji="0" lang="en-US" altLang="ko-KR" sz="2000" b="0" i="0" u="none" strike="noStrike" kern="1200" cap="none" spc="0" normalizeH="0" baseline="0" noProof="0" dirty="0">
                <a:ln>
                  <a:noFill/>
                </a:ln>
                <a:solidFill>
                  <a:srgbClr val="00CCFF"/>
                </a:solidFill>
                <a:effectLst/>
                <a:uLnTx/>
                <a:uFillTx/>
                <a:latin typeface="Calibri" panose="020F0502020204030204" pitchFamily="34" charset="0"/>
                <a:ea typeface="+mn-ea"/>
                <a:cs typeface="Calibri" panose="020F0502020204030204" pitchFamily="34" charset="0"/>
              </a:rPr>
              <a:t>. </a:t>
            </a:r>
            <a:r>
              <a:rPr lang="en-US" altLang="ko-KR" sz="2000" dirty="0">
                <a:solidFill>
                  <a:srgbClr val="00CCFF"/>
                </a:solidFill>
                <a:latin typeface="Calibri" panose="020F0502020204030204" pitchFamily="34" charset="0"/>
                <a:cs typeface="Calibri" panose="020F0502020204030204" pitchFamily="34" charset="0"/>
              </a:rPr>
              <a:t>Photoproduction</a:t>
            </a:r>
            <a:endParaRPr lang="ko-KR" altLang="en-US" dirty="0">
              <a:solidFill>
                <a:srgbClr val="00CCFF"/>
              </a:solidFill>
            </a:endParaRPr>
          </a:p>
        </p:txBody>
      </p:sp>
    </p:spTree>
    <p:extLst>
      <p:ext uri="{BB962C8B-B14F-4D97-AF65-F5344CB8AC3E}">
        <p14:creationId xmlns:p14="http://schemas.microsoft.com/office/powerpoint/2010/main" val="40874613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29C1848F-9FFE-4C38-9ADA-B1B999F83159}"/>
                  </a:ext>
                </a:extLst>
              </p:cNvPr>
              <p:cNvSpPr txBox="1"/>
              <p:nvPr/>
            </p:nvSpPr>
            <p:spPr>
              <a:xfrm>
                <a:off x="1495701" y="753463"/>
                <a:ext cx="6925148" cy="523220"/>
              </a:xfrm>
              <a:prstGeom prst="rect">
                <a:avLst/>
              </a:prstGeom>
              <a:noFill/>
            </p:spPr>
            <p:txBody>
              <a:bodyPr wrap="square">
                <a:spAutoFit/>
              </a:bodyPr>
              <a:lstStyle/>
              <a:p>
                <a14:m>
                  <m:oMath xmlns:m="http://schemas.openxmlformats.org/officeDocument/2006/math">
                    <m:r>
                      <a:rPr lang="ko-KR" altLang="en-US" sz="2400" i="1" smtClean="0">
                        <a:solidFill>
                          <a:schemeClr val="bg2">
                            <a:lumMod val="60000"/>
                            <a:lumOff val="40000"/>
                          </a:schemeClr>
                        </a:solidFill>
                        <a:latin typeface="Cambria Math" panose="02040503050406030204" pitchFamily="18" charset="0"/>
                      </a:rPr>
                      <m:t>𝜔</m:t>
                    </m:r>
                    <m:r>
                      <a:rPr lang="en-US" altLang="ko-KR" sz="2400" b="0" i="1" smtClean="0">
                        <a:solidFill>
                          <a:schemeClr val="bg2">
                            <a:lumMod val="60000"/>
                            <a:lumOff val="40000"/>
                          </a:schemeClr>
                        </a:solidFill>
                        <a:latin typeface="Cambria Math" panose="02040503050406030204" pitchFamily="18" charset="0"/>
                      </a:rPr>
                      <m:t>(782),</m:t>
                    </m:r>
                    <m:sSup>
                      <m:sSupPr>
                        <m:ctrlPr>
                          <a:rPr lang="en-US" altLang="ko-KR" sz="2400" i="1" smtClean="0">
                            <a:solidFill>
                              <a:schemeClr val="bg2">
                                <a:lumMod val="60000"/>
                                <a:lumOff val="40000"/>
                              </a:schemeClr>
                            </a:solidFill>
                            <a:latin typeface="Cambria Math" panose="02040503050406030204" pitchFamily="18" charset="0"/>
                          </a:rPr>
                        </m:ctrlPr>
                      </m:sSupPr>
                      <m:e>
                        <m:r>
                          <a:rPr lang="ko-KR" altLang="en-US" sz="2400" i="1">
                            <a:solidFill>
                              <a:schemeClr val="bg2">
                                <a:lumMod val="60000"/>
                                <a:lumOff val="40000"/>
                              </a:schemeClr>
                            </a:solidFill>
                            <a:latin typeface="Cambria Math" panose="02040503050406030204" pitchFamily="18" charset="0"/>
                          </a:rPr>
                          <m:t>𝜌</m:t>
                        </m:r>
                      </m:e>
                      <m:sup>
                        <m:r>
                          <a:rPr lang="en-US" altLang="ko-KR" sz="2400" i="1">
                            <a:solidFill>
                              <a:schemeClr val="bg2">
                                <a:lumMod val="60000"/>
                                <a:lumOff val="40000"/>
                              </a:schemeClr>
                            </a:solidFill>
                            <a:latin typeface="Cambria Math" panose="02040503050406030204" pitchFamily="18" charset="0"/>
                          </a:rPr>
                          <m:t>0</m:t>
                        </m:r>
                      </m:sup>
                    </m:sSup>
                    <m:r>
                      <a:rPr lang="en-US" altLang="ko-KR" sz="2400" b="0" i="1" smtClean="0">
                        <a:solidFill>
                          <a:schemeClr val="bg2">
                            <a:lumMod val="60000"/>
                            <a:lumOff val="40000"/>
                          </a:schemeClr>
                        </a:solidFill>
                        <a:latin typeface="Cambria Math" panose="02040503050406030204" pitchFamily="18" charset="0"/>
                      </a:rPr>
                      <m:t>(775) &amp; </m:t>
                    </m:r>
                    <m:r>
                      <m:rPr>
                        <m:sty m:val="p"/>
                      </m:rPr>
                      <a:rPr lang="el-GR" altLang="ko-KR" sz="2400" i="1" dirty="0" smtClean="0">
                        <a:solidFill>
                          <a:schemeClr val="bg2">
                            <a:lumMod val="60000"/>
                            <a:lumOff val="40000"/>
                          </a:schemeClr>
                        </a:solidFill>
                        <a:latin typeface="Cambria Math" panose="02040503050406030204" pitchFamily="18" charset="0"/>
                        <a:ea typeface="Cambria Math" panose="02040503050406030204" pitchFamily="18" charset="0"/>
                      </a:rPr>
                      <m:t>ϕ</m:t>
                    </m:r>
                    <m:r>
                      <a:rPr lang="en-US" altLang="ko-KR" sz="2400" b="0" i="1" dirty="0" smtClean="0">
                        <a:solidFill>
                          <a:schemeClr val="bg2">
                            <a:lumMod val="60000"/>
                            <a:lumOff val="40000"/>
                          </a:schemeClr>
                        </a:solidFill>
                        <a:latin typeface="Cambria Math" panose="02040503050406030204" pitchFamily="18" charset="0"/>
                        <a:ea typeface="Cambria Math" panose="02040503050406030204" pitchFamily="18" charset="0"/>
                      </a:rPr>
                      <m:t>(1020)</m:t>
                    </m:r>
                  </m:oMath>
                </a14:m>
                <a:r>
                  <a:rPr lang="en-US" altLang="ko-KR" sz="2400" dirty="0">
                    <a:solidFill>
                      <a:schemeClr val="bg2">
                        <a:lumMod val="60000"/>
                        <a:lumOff val="40000"/>
                      </a:schemeClr>
                    </a:solidFill>
                    <a:latin typeface="Calibri" panose="020F0502020204030204" pitchFamily="34" charset="0"/>
                    <a:cs typeface="Calibri" panose="020F0502020204030204" pitchFamily="34" charset="0"/>
                  </a:rPr>
                  <a:t> </a:t>
                </a:r>
                <a:r>
                  <a:rPr lang="en-US" altLang="ko-KR" sz="2800" dirty="0">
                    <a:solidFill>
                      <a:schemeClr val="bg2">
                        <a:lumMod val="60000"/>
                        <a:lumOff val="40000"/>
                      </a:schemeClr>
                    </a:solidFill>
                    <a:latin typeface="Calibri" panose="020F0502020204030204" pitchFamily="34" charset="0"/>
                    <a:cs typeface="Calibri" panose="020F0502020204030204" pitchFamily="34" charset="0"/>
                  </a:rPr>
                  <a:t>photoproductions </a:t>
                </a:r>
                <a:endParaRPr lang="ko-KR" altLang="en-US" sz="2800" dirty="0"/>
              </a:p>
            </p:txBody>
          </p:sp>
        </mc:Choice>
        <mc:Fallback xmlns="">
          <p:sp>
            <p:nvSpPr>
              <p:cNvPr id="8" name="TextBox 7">
                <a:extLst>
                  <a:ext uri="{FF2B5EF4-FFF2-40B4-BE49-F238E27FC236}">
                    <a16:creationId xmlns:a16="http://schemas.microsoft.com/office/drawing/2014/main" id="{29C1848F-9FFE-4C38-9ADA-B1B999F83159}"/>
                  </a:ext>
                </a:extLst>
              </p:cNvPr>
              <p:cNvSpPr txBox="1">
                <a:spLocks noRot="1" noChangeAspect="1" noMove="1" noResize="1" noEditPoints="1" noAdjustHandles="1" noChangeArrowheads="1" noChangeShapeType="1" noTextEdit="1"/>
              </p:cNvSpPr>
              <p:nvPr/>
            </p:nvSpPr>
            <p:spPr>
              <a:xfrm>
                <a:off x="1495701" y="753463"/>
                <a:ext cx="6925148" cy="523220"/>
              </a:xfrm>
              <a:prstGeom prst="rect">
                <a:avLst/>
              </a:prstGeom>
              <a:blipFill>
                <a:blip r:embed="rId3"/>
                <a:stretch>
                  <a:fillRect t="-11765" b="-34118"/>
                </a:stretch>
              </a:blipFill>
            </p:spPr>
            <p:txBody>
              <a:bodyPr/>
              <a:lstStyle/>
              <a:p>
                <a:r>
                  <a:rPr lang="ko-KR" altLang="en-US">
                    <a:noFill/>
                  </a:rPr>
                  <a:t> </a:t>
                </a:r>
              </a:p>
            </p:txBody>
          </p:sp>
        </mc:Fallback>
      </mc:AlternateContent>
      <p:pic>
        <p:nvPicPr>
          <p:cNvPr id="4" name="그림 3" descr="텍스트, 시계이(가) 표시된 사진&#10;&#10;자동 생성된 설명">
            <a:extLst>
              <a:ext uri="{FF2B5EF4-FFF2-40B4-BE49-F238E27FC236}">
                <a16:creationId xmlns:a16="http://schemas.microsoft.com/office/drawing/2014/main" id="{DBD624F5-E073-49E1-B19C-F559B25260F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0071" y="1664096"/>
            <a:ext cx="3638427" cy="1832689"/>
          </a:xfrm>
          <a:prstGeom prst="rect">
            <a:avLst/>
          </a:prstGeom>
        </p:spPr>
      </p:pic>
      <p:sp>
        <p:nvSpPr>
          <p:cNvPr id="7" name="TextBox 6">
            <a:extLst>
              <a:ext uri="{FF2B5EF4-FFF2-40B4-BE49-F238E27FC236}">
                <a16:creationId xmlns:a16="http://schemas.microsoft.com/office/drawing/2014/main" id="{8DFDF8A4-0135-45F3-8B41-4A0ABEE882DE}"/>
              </a:ext>
            </a:extLst>
          </p:cNvPr>
          <p:cNvSpPr txBox="1"/>
          <p:nvPr/>
        </p:nvSpPr>
        <p:spPr>
          <a:xfrm>
            <a:off x="6825129" y="63385"/>
            <a:ext cx="2318870" cy="400110"/>
          </a:xfrm>
          <a:prstGeom prst="rect">
            <a:avLst/>
          </a:prstGeom>
          <a:noFill/>
        </p:spPr>
        <p:txBody>
          <a:bodyPr wrap="square">
            <a:spAutoFit/>
          </a:bodyPr>
          <a:lstStyle/>
          <a:p>
            <a:r>
              <a:rPr lang="en-US" altLang="ko-KR" sz="2000" dirty="0">
                <a:solidFill>
                  <a:srgbClr val="00CCFF"/>
                </a:solidFill>
                <a:latin typeface="Calibri" panose="020F0502020204030204" pitchFamily="34" charset="0"/>
                <a:cs typeface="Calibri" panose="020F0502020204030204" pitchFamily="34" charset="0"/>
              </a:rPr>
              <a:t>2</a:t>
            </a:r>
            <a:r>
              <a:rPr kumimoji="0" lang="en-US" altLang="ko-KR" sz="2000" b="0" i="0" u="none" strike="noStrike" kern="1200" cap="none" spc="0" normalizeH="0" baseline="0" noProof="0" dirty="0">
                <a:ln>
                  <a:noFill/>
                </a:ln>
                <a:solidFill>
                  <a:srgbClr val="00CCFF"/>
                </a:solidFill>
                <a:effectLst/>
                <a:uLnTx/>
                <a:uFillTx/>
                <a:latin typeface="Calibri" panose="020F0502020204030204" pitchFamily="34" charset="0"/>
                <a:ea typeface="+mn-ea"/>
                <a:cs typeface="Calibri" panose="020F0502020204030204" pitchFamily="34" charset="0"/>
              </a:rPr>
              <a:t>. </a:t>
            </a:r>
            <a:r>
              <a:rPr lang="en-US" altLang="ko-KR" sz="2000" dirty="0">
                <a:solidFill>
                  <a:srgbClr val="00CCFF"/>
                </a:solidFill>
                <a:latin typeface="Calibri" panose="020F0502020204030204" pitchFamily="34" charset="0"/>
                <a:cs typeface="Calibri" panose="020F0502020204030204" pitchFamily="34" charset="0"/>
              </a:rPr>
              <a:t>Photoproduction</a:t>
            </a:r>
            <a:endParaRPr lang="ko-KR" altLang="en-US" dirty="0">
              <a:solidFill>
                <a:srgbClr val="00CCFF"/>
              </a:solidFill>
            </a:endParaRPr>
          </a:p>
        </p:txBody>
      </p:sp>
      <mc:AlternateContent xmlns:mc="http://schemas.openxmlformats.org/markup-compatibility/2006" xmlns:a14="http://schemas.microsoft.com/office/drawing/2010/main">
        <mc:Choice Requires="a14">
          <p:sp>
            <p:nvSpPr>
              <p:cNvPr id="9" name="Object 19">
                <a:extLst>
                  <a:ext uri="{FF2B5EF4-FFF2-40B4-BE49-F238E27FC236}">
                    <a16:creationId xmlns:a16="http://schemas.microsoft.com/office/drawing/2014/main" id="{E96D8F21-CB6C-44C2-B770-73901D21A9DE}"/>
                  </a:ext>
                </a:extLst>
              </p:cNvPr>
              <p:cNvSpPr txBox="1"/>
              <p:nvPr/>
            </p:nvSpPr>
            <p:spPr bwMode="auto">
              <a:xfrm>
                <a:off x="69007" y="4635184"/>
                <a:ext cx="4780898" cy="619916"/>
              </a:xfrm>
              <a:prstGeom prst="rect">
                <a:avLst/>
              </a:prstGeom>
              <a:noFill/>
              <a:ln>
                <a:noFill/>
              </a:ln>
              <a:effectLst/>
            </p:spPr>
            <p:txBody>
              <a:bodyPr>
                <a:normAutofit fontScale="32500" lnSpcReduction="20000"/>
              </a:bodyPr>
              <a:lstStyle/>
              <a:p>
                <a:pPr/>
                <a14:m>
                  <m:oMathPara xmlns:m="http://schemas.openxmlformats.org/officeDocument/2006/math">
                    <m:oMathParaPr>
                      <m:jc m:val="left"/>
                    </m:oMathParaPr>
                    <m:oMath xmlns:m="http://schemas.openxmlformats.org/officeDocument/2006/math">
                      <m:sSubSup>
                        <m:sSubSupPr>
                          <m:ctrlPr>
                            <a:rPr lang="en-US" altLang="ko-KR" sz="4400" i="1" smtClean="0">
                              <a:solidFill>
                                <a:srgbClr val="000000"/>
                              </a:solidFill>
                              <a:latin typeface="Cambria Math" panose="02040503050406030204" pitchFamily="18" charset="0"/>
                            </a:rPr>
                          </m:ctrlPr>
                        </m:sSubSupPr>
                        <m:e>
                          <m:r>
                            <a:rPr lang="en-US" altLang="ko-KR" sz="4400" b="0" i="1" smtClean="0">
                              <a:solidFill>
                                <a:srgbClr val="000000"/>
                              </a:solidFill>
                              <a:latin typeface="Cambria Math" panose="02040503050406030204" pitchFamily="18" charset="0"/>
                            </a:rPr>
                            <m:t>𝐹</m:t>
                          </m:r>
                        </m:e>
                        <m:sub>
                          <m:r>
                            <a:rPr lang="en-US" altLang="ko-KR" sz="4400" b="0" i="1" smtClean="0">
                              <a:solidFill>
                                <a:srgbClr val="000000"/>
                              </a:solidFill>
                              <a:latin typeface="Cambria Math" panose="02040503050406030204" pitchFamily="18" charset="0"/>
                            </a:rPr>
                            <m:t>1</m:t>
                          </m:r>
                        </m:sub>
                        <m:sup>
                          <m:r>
                            <a:rPr lang="en-US" altLang="ko-KR" sz="4400" b="0" i="1" smtClean="0">
                              <a:solidFill>
                                <a:srgbClr val="000000"/>
                              </a:solidFill>
                              <a:latin typeface="Cambria Math" panose="02040503050406030204" pitchFamily="18" charset="0"/>
                            </a:rPr>
                            <m:t>(</m:t>
                          </m:r>
                          <m:r>
                            <a:rPr lang="en-US" altLang="ko-KR" sz="4400" b="0" i="1" smtClean="0">
                              <a:solidFill>
                                <a:srgbClr val="000000"/>
                              </a:solidFill>
                              <a:latin typeface="Cambria Math" panose="02040503050406030204" pitchFamily="18" charset="0"/>
                            </a:rPr>
                            <m:t>𝑠</m:t>
                          </m:r>
                          <m:r>
                            <a:rPr lang="en-US" altLang="ko-KR" sz="4400" b="0" i="1" smtClean="0">
                              <a:solidFill>
                                <a:srgbClr val="000000"/>
                              </a:solidFill>
                              <a:latin typeface="Cambria Math" panose="02040503050406030204" pitchFamily="18" charset="0"/>
                            </a:rPr>
                            <m:t>)</m:t>
                          </m:r>
                        </m:sup>
                      </m:sSubSup>
                      <m:r>
                        <a:rPr lang="ko-KR" altLang="en-US" sz="4400" i="1">
                          <a:solidFill>
                            <a:srgbClr val="000000"/>
                          </a:solidFill>
                          <a:latin typeface="Cambria Math" panose="02040503050406030204" pitchFamily="18" charset="0"/>
                        </a:rPr>
                        <m:t>(</m:t>
                      </m:r>
                      <m:r>
                        <a:rPr lang="en-US" altLang="ko-KR" sz="4400" b="0" i="1" smtClean="0">
                          <a:solidFill>
                            <a:srgbClr val="000000"/>
                          </a:solidFill>
                          <a:latin typeface="Cambria Math" panose="02040503050406030204" pitchFamily="18" charset="0"/>
                        </a:rPr>
                        <m:t>𝑢</m:t>
                      </m:r>
                      <m:r>
                        <a:rPr lang="ko-KR" altLang="en-US" sz="4400" i="1">
                          <a:solidFill>
                            <a:srgbClr val="000000"/>
                          </a:solidFill>
                          <a:latin typeface="Cambria Math" panose="02040503050406030204" pitchFamily="18" charset="0"/>
                        </a:rPr>
                        <m:t>)=</m:t>
                      </m:r>
                      <m:f>
                        <m:fPr>
                          <m:ctrlPr>
                            <a:rPr lang="ko-KR" altLang="en-US" sz="4400" i="1">
                              <a:solidFill>
                                <a:srgbClr val="000000"/>
                              </a:solidFill>
                              <a:latin typeface="Cambria Math" panose="02040503050406030204" pitchFamily="18" charset="0"/>
                            </a:rPr>
                          </m:ctrlPr>
                        </m:fPr>
                        <m:num>
                          <m:r>
                            <a:rPr lang="en-US" altLang="ko-KR" sz="4400" i="1" smtClean="0">
                              <a:solidFill>
                                <a:srgbClr val="000000"/>
                              </a:solidFill>
                              <a:latin typeface="Cambria Math" panose="02040503050406030204" pitchFamily="18" charset="0"/>
                            </a:rPr>
                            <m:t>1</m:t>
                          </m:r>
                        </m:num>
                        <m:den>
                          <m:r>
                            <a:rPr lang="en-US" altLang="ko-KR" sz="4400" i="1" smtClean="0">
                              <a:solidFill>
                                <a:srgbClr val="000000"/>
                              </a:solidFill>
                              <a:latin typeface="Cambria Math" panose="02040503050406030204" pitchFamily="18" charset="0"/>
                            </a:rPr>
                            <m:t>3</m:t>
                          </m:r>
                        </m:den>
                      </m:f>
                      <m:nary>
                        <m:naryPr>
                          <m:ctrlPr>
                            <a:rPr lang="ko-KR" altLang="en-US" sz="4400" i="1">
                              <a:solidFill>
                                <a:srgbClr val="000000"/>
                              </a:solidFill>
                              <a:latin typeface="Cambria Math" panose="02040503050406030204" pitchFamily="18" charset="0"/>
                            </a:rPr>
                          </m:ctrlPr>
                        </m:naryPr>
                        <m:sub>
                          <m:r>
                            <a:rPr lang="ko-KR" altLang="en-US" sz="4400" i="1">
                              <a:solidFill>
                                <a:srgbClr val="000000"/>
                              </a:solidFill>
                              <a:latin typeface="Cambria Math" panose="02040503050406030204" pitchFamily="18" charset="0"/>
                            </a:rPr>
                            <m:t>0</m:t>
                          </m:r>
                        </m:sub>
                        <m:sup>
                          <m:r>
                            <a:rPr lang="ko-KR" altLang="en-US" sz="4400" i="1">
                              <a:solidFill>
                                <a:srgbClr val="000000"/>
                              </a:solidFill>
                              <a:latin typeface="Cambria Math" panose="02040503050406030204" pitchFamily="18" charset="0"/>
                            </a:rPr>
                            <m:t>1</m:t>
                          </m:r>
                        </m:sup>
                        <m:e>
                          <m:r>
                            <a:rPr lang="ko-KR" altLang="en-US" sz="4400" i="1">
                              <a:solidFill>
                                <a:srgbClr val="000000"/>
                              </a:solidFill>
                              <a:latin typeface="Cambria Math" panose="02040503050406030204" pitchFamily="18" charset="0"/>
                            </a:rPr>
                            <m:t>𝑑𝑥</m:t>
                          </m:r>
                          <m:d>
                            <m:dPr>
                              <m:begChr m:val="["/>
                              <m:endChr m:val="]"/>
                              <m:ctrlPr>
                                <a:rPr lang="ko-KR" altLang="en-US" sz="4400" i="1" smtClean="0">
                                  <a:solidFill>
                                    <a:srgbClr val="000000"/>
                                  </a:solidFill>
                                  <a:latin typeface="Cambria Math" panose="02040503050406030204" pitchFamily="18" charset="0"/>
                                </a:rPr>
                              </m:ctrlPr>
                            </m:dPr>
                            <m:e>
                              <m:r>
                                <a:rPr lang="en-US" altLang="ko-KR" sz="4400" b="0" i="1" smtClean="0">
                                  <a:solidFill>
                                    <a:srgbClr val="000000"/>
                                  </a:solidFill>
                                  <a:latin typeface="Cambria Math" panose="02040503050406030204" pitchFamily="18" charset="0"/>
                                </a:rPr>
                                <m:t>𝑢</m:t>
                              </m:r>
                              <m:d>
                                <m:dPr>
                                  <m:ctrlPr>
                                    <a:rPr lang="en-US" altLang="ko-KR" sz="4400" b="0" i="1" smtClean="0">
                                      <a:solidFill>
                                        <a:srgbClr val="000000"/>
                                      </a:solidFill>
                                      <a:latin typeface="Cambria Math" panose="02040503050406030204" pitchFamily="18" charset="0"/>
                                    </a:rPr>
                                  </m:ctrlPr>
                                </m:dPr>
                                <m:e>
                                  <m:r>
                                    <a:rPr lang="en-US" altLang="ko-KR" sz="4400" b="0" i="1" smtClean="0">
                                      <a:solidFill>
                                        <a:srgbClr val="000000"/>
                                      </a:solidFill>
                                      <a:latin typeface="Cambria Math" panose="02040503050406030204" pitchFamily="18" charset="0"/>
                                    </a:rPr>
                                    <m:t>𝑥</m:t>
                                  </m:r>
                                </m:e>
                              </m:d>
                              <m:r>
                                <a:rPr lang="en-US" altLang="ko-KR" sz="4400" b="0" i="1" smtClean="0">
                                  <a:solidFill>
                                    <a:srgbClr val="000000"/>
                                  </a:solidFill>
                                  <a:latin typeface="Cambria Math" panose="02040503050406030204" pitchFamily="18" charset="0"/>
                                </a:rPr>
                                <m:t>+</m:t>
                              </m:r>
                              <m:r>
                                <a:rPr lang="en-US" altLang="ko-KR" sz="4400" b="0" i="1" smtClean="0">
                                  <a:solidFill>
                                    <a:srgbClr val="000000"/>
                                  </a:solidFill>
                                  <a:latin typeface="Cambria Math" panose="02040503050406030204" pitchFamily="18" charset="0"/>
                                </a:rPr>
                                <m:t>𝑑</m:t>
                              </m:r>
                              <m:r>
                                <a:rPr lang="en-US" altLang="ko-KR" sz="4400" i="1">
                                  <a:solidFill>
                                    <a:srgbClr val="000000"/>
                                  </a:solidFill>
                                  <a:latin typeface="Cambria Math" panose="02040503050406030204" pitchFamily="18" charset="0"/>
                                </a:rPr>
                                <m:t>(</m:t>
                              </m:r>
                              <m:r>
                                <a:rPr lang="en-US" altLang="ko-KR" sz="4400" i="1">
                                  <a:solidFill>
                                    <a:srgbClr val="000000"/>
                                  </a:solidFill>
                                  <a:latin typeface="Cambria Math" panose="02040503050406030204" pitchFamily="18" charset="0"/>
                                </a:rPr>
                                <m:t>𝑥</m:t>
                              </m:r>
                              <m:r>
                                <a:rPr lang="en-US" altLang="ko-KR" sz="4400" i="1">
                                  <a:solidFill>
                                    <a:srgbClr val="000000"/>
                                  </a:solidFill>
                                  <a:latin typeface="Cambria Math" panose="02040503050406030204" pitchFamily="18" charset="0"/>
                                </a:rPr>
                                <m:t>)</m:t>
                              </m:r>
                            </m:e>
                          </m:d>
                          <m:sSup>
                            <m:sSupPr>
                              <m:ctrlPr>
                                <a:rPr lang="en-US" altLang="ko-KR" sz="4400" i="1" smtClean="0">
                                  <a:solidFill>
                                    <a:srgbClr val="000000"/>
                                  </a:solidFill>
                                  <a:latin typeface="Cambria Math" panose="02040503050406030204" pitchFamily="18" charset="0"/>
                                </a:rPr>
                              </m:ctrlPr>
                            </m:sSupPr>
                            <m:e>
                              <m:r>
                                <a:rPr lang="en-US" altLang="ko-KR" sz="4400" b="0" i="1" smtClean="0">
                                  <a:solidFill>
                                    <a:srgbClr val="000000"/>
                                  </a:solidFill>
                                  <a:latin typeface="Cambria Math" panose="02040503050406030204" pitchFamily="18" charset="0"/>
                                </a:rPr>
                                <m:t>𝑥</m:t>
                              </m:r>
                            </m:e>
                            <m:sup>
                              <m:r>
                                <a:rPr lang="en-US" altLang="ko-KR" sz="4400" b="0" i="1" smtClean="0">
                                  <a:solidFill>
                                    <a:srgbClr val="000000"/>
                                  </a:solidFill>
                                  <a:latin typeface="Cambria Math" panose="02040503050406030204" pitchFamily="18" charset="0"/>
                                </a:rPr>
                                <m:t>−</m:t>
                              </m:r>
                              <m:sSubSup>
                                <m:sSubSupPr>
                                  <m:ctrlPr>
                                    <a:rPr lang="en-US" altLang="ko-KR" sz="4400" b="0" i="1" smtClean="0">
                                      <a:solidFill>
                                        <a:srgbClr val="000000"/>
                                      </a:solidFill>
                                      <a:latin typeface="Cambria Math" panose="02040503050406030204" pitchFamily="18" charset="0"/>
                                    </a:rPr>
                                  </m:ctrlPr>
                                </m:sSubSupPr>
                                <m:e>
                                  <m:r>
                                    <a:rPr lang="ko-KR" altLang="en-US" sz="4400" b="0" i="1" smtClean="0">
                                      <a:solidFill>
                                        <a:srgbClr val="000000"/>
                                      </a:solidFill>
                                      <a:latin typeface="Cambria Math" panose="02040503050406030204" pitchFamily="18" charset="0"/>
                                    </a:rPr>
                                    <m:t>𝛼</m:t>
                                  </m:r>
                                </m:e>
                                <m:sub>
                                  <m:r>
                                    <a:rPr lang="en-US" altLang="ko-KR" sz="4400" b="0" i="1" smtClean="0">
                                      <a:solidFill>
                                        <a:srgbClr val="000000"/>
                                      </a:solidFill>
                                      <a:latin typeface="Cambria Math" panose="02040503050406030204" pitchFamily="18" charset="0"/>
                                    </a:rPr>
                                    <m:t>𝑞</m:t>
                                  </m:r>
                                </m:sub>
                                <m:sup>
                                  <m:r>
                                    <a:rPr lang="en-US" altLang="ko-KR" sz="4400" b="0" i="1" smtClean="0">
                                      <a:solidFill>
                                        <a:srgbClr val="000000"/>
                                      </a:solidFill>
                                      <a:latin typeface="Cambria Math" panose="02040503050406030204" pitchFamily="18" charset="0"/>
                                    </a:rPr>
                                    <m:t>′</m:t>
                                  </m:r>
                                </m:sup>
                              </m:sSubSup>
                              <m:d>
                                <m:dPr>
                                  <m:ctrlPr>
                                    <a:rPr lang="en-US" altLang="ko-KR" sz="4400" b="0" i="1" smtClean="0">
                                      <a:solidFill>
                                        <a:srgbClr val="000000"/>
                                      </a:solidFill>
                                      <a:latin typeface="Cambria Math" panose="02040503050406030204" pitchFamily="18" charset="0"/>
                                    </a:rPr>
                                  </m:ctrlPr>
                                </m:dPr>
                                <m:e>
                                  <m:r>
                                    <a:rPr lang="en-US" altLang="ko-KR" sz="4400" b="0" i="1" smtClean="0">
                                      <a:solidFill>
                                        <a:srgbClr val="000000"/>
                                      </a:solidFill>
                                      <a:latin typeface="Cambria Math" panose="02040503050406030204" pitchFamily="18" charset="0"/>
                                    </a:rPr>
                                    <m:t>1−</m:t>
                                  </m:r>
                                  <m:r>
                                    <a:rPr lang="en-US" altLang="ko-KR" sz="4400" b="0" i="1" smtClean="0">
                                      <a:solidFill>
                                        <a:srgbClr val="000000"/>
                                      </a:solidFill>
                                      <a:latin typeface="Cambria Math" panose="02040503050406030204" pitchFamily="18" charset="0"/>
                                    </a:rPr>
                                    <m:t>𝑥</m:t>
                                  </m:r>
                                </m:e>
                              </m:d>
                              <m:r>
                                <a:rPr lang="en-US" altLang="ko-KR" sz="4400" b="0" i="1" smtClean="0">
                                  <a:solidFill>
                                    <a:srgbClr val="000000"/>
                                  </a:solidFill>
                                  <a:latin typeface="Cambria Math" panose="02040503050406030204" pitchFamily="18" charset="0"/>
                                </a:rPr>
                                <m:t>𝑢</m:t>
                              </m:r>
                            </m:sup>
                          </m:sSup>
                        </m:e>
                      </m:nary>
                    </m:oMath>
                  </m:oMathPara>
                </a14:m>
                <a:endParaRPr lang="ko-KR" altLang="en-US" sz="4400" dirty="0"/>
              </a:p>
            </p:txBody>
          </p:sp>
        </mc:Choice>
        <mc:Fallback xmlns="">
          <p:sp>
            <p:nvSpPr>
              <p:cNvPr id="9" name="Object 19">
                <a:extLst>
                  <a:ext uri="{FF2B5EF4-FFF2-40B4-BE49-F238E27FC236}">
                    <a16:creationId xmlns:a16="http://schemas.microsoft.com/office/drawing/2014/main" id="{E96D8F21-CB6C-44C2-B770-73901D21A9DE}"/>
                  </a:ext>
                </a:extLst>
              </p:cNvPr>
              <p:cNvSpPr txBox="1">
                <a:spLocks noRot="1" noChangeAspect="1" noMove="1" noResize="1" noEditPoints="1" noAdjustHandles="1" noChangeArrowheads="1" noChangeShapeType="1" noTextEdit="1"/>
              </p:cNvSpPr>
              <p:nvPr/>
            </p:nvSpPr>
            <p:spPr bwMode="auto">
              <a:xfrm>
                <a:off x="69007" y="4635184"/>
                <a:ext cx="4780898" cy="619916"/>
              </a:xfrm>
              <a:prstGeom prst="rect">
                <a:avLst/>
              </a:prstGeom>
              <a:blipFill>
                <a:blip r:embed="rId5"/>
                <a:stretch>
                  <a:fillRect/>
                </a:stretch>
              </a:blipFill>
              <a:ln>
                <a:noFill/>
              </a:ln>
              <a:effectLst/>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12" name="Object 19">
                <a:extLst>
                  <a:ext uri="{FF2B5EF4-FFF2-40B4-BE49-F238E27FC236}">
                    <a16:creationId xmlns:a16="http://schemas.microsoft.com/office/drawing/2014/main" id="{C206E924-2ECA-41FF-B1A9-61B1D7761B64}"/>
                  </a:ext>
                </a:extLst>
              </p:cNvPr>
              <p:cNvSpPr txBox="1"/>
              <p:nvPr/>
            </p:nvSpPr>
            <p:spPr bwMode="auto">
              <a:xfrm>
                <a:off x="32876" y="5891274"/>
                <a:ext cx="6640744" cy="984222"/>
              </a:xfrm>
              <a:prstGeom prst="rect">
                <a:avLst/>
              </a:prstGeom>
              <a:noFill/>
              <a:ln>
                <a:noFill/>
              </a:ln>
              <a:effectLst/>
            </p:spPr>
            <p:txBody>
              <a:bodyPr>
                <a:normAutofit fontScale="25000" lnSpcReduction="20000"/>
              </a:bodyPr>
              <a:lstStyle/>
              <a:p>
                <a:pPr/>
                <a14:m>
                  <m:oMathPara xmlns:m="http://schemas.openxmlformats.org/officeDocument/2006/math">
                    <m:oMathParaPr>
                      <m:jc m:val="left"/>
                    </m:oMathParaPr>
                    <m:oMath xmlns:m="http://schemas.openxmlformats.org/officeDocument/2006/math">
                      <m:sSubSup>
                        <m:sSubSupPr>
                          <m:ctrlPr>
                            <a:rPr lang="en-US" altLang="ko-KR" sz="5400" i="1" smtClean="0">
                              <a:solidFill>
                                <a:srgbClr val="000000"/>
                              </a:solidFill>
                              <a:latin typeface="Cambria Math" panose="02040503050406030204" pitchFamily="18" charset="0"/>
                            </a:rPr>
                          </m:ctrlPr>
                        </m:sSubSupPr>
                        <m:e>
                          <m:r>
                            <a:rPr lang="en-US" altLang="ko-KR" sz="5400" b="0" i="1" smtClean="0">
                              <a:solidFill>
                                <a:srgbClr val="000000"/>
                              </a:solidFill>
                              <a:latin typeface="Cambria Math" panose="02040503050406030204" pitchFamily="18" charset="0"/>
                            </a:rPr>
                            <m:t>𝐹</m:t>
                          </m:r>
                        </m:e>
                        <m:sub>
                          <m:r>
                            <a:rPr lang="en-US" altLang="ko-KR" sz="5400" b="0" i="1" smtClean="0">
                              <a:solidFill>
                                <a:srgbClr val="000000"/>
                              </a:solidFill>
                              <a:latin typeface="Cambria Math" panose="02040503050406030204" pitchFamily="18" charset="0"/>
                            </a:rPr>
                            <m:t>2</m:t>
                          </m:r>
                        </m:sub>
                        <m:sup>
                          <m:r>
                            <a:rPr lang="en-US" altLang="ko-KR" sz="5400" b="0" i="1" smtClean="0">
                              <a:solidFill>
                                <a:srgbClr val="000000"/>
                              </a:solidFill>
                              <a:latin typeface="Cambria Math" panose="02040503050406030204" pitchFamily="18" charset="0"/>
                            </a:rPr>
                            <m:t>(</m:t>
                          </m:r>
                          <m:r>
                            <a:rPr lang="en-US" altLang="ko-KR" sz="5400" b="0" i="1" smtClean="0">
                              <a:solidFill>
                                <a:srgbClr val="000000"/>
                              </a:solidFill>
                              <a:latin typeface="Cambria Math" panose="02040503050406030204" pitchFamily="18" charset="0"/>
                            </a:rPr>
                            <m:t>𝑣</m:t>
                          </m:r>
                          <m:r>
                            <a:rPr lang="en-US" altLang="ko-KR" sz="5400" b="0" i="1" smtClean="0">
                              <a:solidFill>
                                <a:srgbClr val="000000"/>
                              </a:solidFill>
                              <a:latin typeface="Cambria Math" panose="02040503050406030204" pitchFamily="18" charset="0"/>
                            </a:rPr>
                            <m:t>)</m:t>
                          </m:r>
                        </m:sup>
                      </m:sSubSup>
                      <m:r>
                        <a:rPr lang="ko-KR" altLang="en-US" sz="5400" i="1">
                          <a:solidFill>
                            <a:srgbClr val="000000"/>
                          </a:solidFill>
                          <a:latin typeface="Cambria Math" panose="02040503050406030204" pitchFamily="18" charset="0"/>
                        </a:rPr>
                        <m:t>(</m:t>
                      </m:r>
                      <m:r>
                        <a:rPr lang="en-US" altLang="ko-KR" sz="5400" b="0" i="1" smtClean="0">
                          <a:solidFill>
                            <a:srgbClr val="000000"/>
                          </a:solidFill>
                          <a:latin typeface="Cambria Math" panose="02040503050406030204" pitchFamily="18" charset="0"/>
                        </a:rPr>
                        <m:t>𝑢</m:t>
                      </m:r>
                      <m:r>
                        <a:rPr lang="ko-KR" altLang="en-US" sz="5400" i="1">
                          <a:solidFill>
                            <a:srgbClr val="000000"/>
                          </a:solidFill>
                          <a:latin typeface="Cambria Math" panose="02040503050406030204" pitchFamily="18" charset="0"/>
                        </a:rPr>
                        <m:t>)=</m:t>
                      </m:r>
                      <m:f>
                        <m:fPr>
                          <m:ctrlPr>
                            <a:rPr lang="ko-KR" altLang="en-US" sz="5400" i="1">
                              <a:solidFill>
                                <a:srgbClr val="000000"/>
                              </a:solidFill>
                              <a:latin typeface="Cambria Math" panose="02040503050406030204" pitchFamily="18" charset="0"/>
                            </a:rPr>
                          </m:ctrlPr>
                        </m:fPr>
                        <m:num>
                          <m:sSub>
                            <m:sSubPr>
                              <m:ctrlPr>
                                <a:rPr lang="en-US" altLang="ko-KR" sz="5400" i="1" smtClean="0">
                                  <a:solidFill>
                                    <a:srgbClr val="000000"/>
                                  </a:solidFill>
                                  <a:latin typeface="Cambria Math" panose="02040503050406030204" pitchFamily="18" charset="0"/>
                                </a:rPr>
                              </m:ctrlPr>
                            </m:sSubPr>
                            <m:e>
                              <m:r>
                                <a:rPr lang="en-US" altLang="ko-KR" sz="5400" b="0" i="1" smtClean="0">
                                  <a:solidFill>
                                    <a:srgbClr val="000000"/>
                                  </a:solidFill>
                                  <a:latin typeface="Cambria Math" panose="02040503050406030204" pitchFamily="18" charset="0"/>
                                </a:rPr>
                                <m:t>𝐺</m:t>
                              </m:r>
                            </m:e>
                            <m:sub>
                              <m:r>
                                <a:rPr lang="en-US" altLang="ko-KR" sz="5400" b="0" i="1" smtClean="0">
                                  <a:solidFill>
                                    <a:srgbClr val="000000"/>
                                  </a:solidFill>
                                  <a:latin typeface="Cambria Math" panose="02040503050406030204" pitchFamily="18" charset="0"/>
                                </a:rPr>
                                <m:t>𝑀</m:t>
                              </m:r>
                            </m:sub>
                          </m:sSub>
                          <m:r>
                            <a:rPr lang="en-US" altLang="ko-KR" sz="5400" b="0" i="1" smtClean="0">
                              <a:solidFill>
                                <a:srgbClr val="000000"/>
                              </a:solidFill>
                              <a:latin typeface="Cambria Math" panose="02040503050406030204" pitchFamily="18" charset="0"/>
                            </a:rPr>
                            <m:t>(0)</m:t>
                          </m:r>
                        </m:num>
                        <m:den>
                          <m:sSub>
                            <m:sSubPr>
                              <m:ctrlPr>
                                <a:rPr lang="en-US" altLang="ko-KR" sz="5400" i="1" smtClean="0">
                                  <a:solidFill>
                                    <a:srgbClr val="000000"/>
                                  </a:solidFill>
                                  <a:latin typeface="Cambria Math" panose="02040503050406030204" pitchFamily="18" charset="0"/>
                                </a:rPr>
                              </m:ctrlPr>
                            </m:sSubPr>
                            <m:e>
                              <m:r>
                                <a:rPr lang="ko-KR" altLang="en-US" sz="5400" i="1" smtClean="0">
                                  <a:solidFill>
                                    <a:srgbClr val="000000"/>
                                  </a:solidFill>
                                  <a:latin typeface="Cambria Math" panose="02040503050406030204" pitchFamily="18" charset="0"/>
                                </a:rPr>
                                <m:t>𝜅</m:t>
                              </m:r>
                            </m:e>
                            <m:sub>
                              <m:r>
                                <a:rPr lang="en-US" altLang="ko-KR" sz="5400" b="0" i="1" smtClean="0">
                                  <a:solidFill>
                                    <a:srgbClr val="000000"/>
                                  </a:solidFill>
                                  <a:latin typeface="Cambria Math" panose="02040503050406030204" pitchFamily="18" charset="0"/>
                                </a:rPr>
                                <m:t>𝑣</m:t>
                              </m:r>
                            </m:sub>
                          </m:sSub>
                        </m:den>
                      </m:f>
                      <m:nary>
                        <m:naryPr>
                          <m:ctrlPr>
                            <a:rPr lang="ko-KR" altLang="en-US" sz="5400" i="1">
                              <a:solidFill>
                                <a:srgbClr val="000000"/>
                              </a:solidFill>
                              <a:latin typeface="Cambria Math" panose="02040503050406030204" pitchFamily="18" charset="0"/>
                            </a:rPr>
                          </m:ctrlPr>
                        </m:naryPr>
                        <m:sub>
                          <m:r>
                            <a:rPr lang="ko-KR" altLang="en-US" sz="5400" i="1">
                              <a:solidFill>
                                <a:srgbClr val="000000"/>
                              </a:solidFill>
                              <a:latin typeface="Cambria Math" panose="02040503050406030204" pitchFamily="18" charset="0"/>
                            </a:rPr>
                            <m:t>0</m:t>
                          </m:r>
                        </m:sub>
                        <m:sup>
                          <m:r>
                            <a:rPr lang="ko-KR" altLang="en-US" sz="5400" i="1">
                              <a:solidFill>
                                <a:srgbClr val="000000"/>
                              </a:solidFill>
                              <a:latin typeface="Cambria Math" panose="02040503050406030204" pitchFamily="18" charset="0"/>
                            </a:rPr>
                            <m:t>1</m:t>
                          </m:r>
                        </m:sup>
                        <m:e>
                          <m:r>
                            <a:rPr lang="ko-KR" altLang="en-US" sz="5400" i="1">
                              <a:solidFill>
                                <a:srgbClr val="000000"/>
                              </a:solidFill>
                              <a:latin typeface="Cambria Math" panose="02040503050406030204" pitchFamily="18" charset="0"/>
                            </a:rPr>
                            <m:t>𝑑𝑥</m:t>
                          </m:r>
                          <m:d>
                            <m:dPr>
                              <m:begChr m:val="["/>
                              <m:endChr m:val="]"/>
                              <m:ctrlPr>
                                <a:rPr lang="ko-KR" altLang="en-US" sz="5400" i="1" smtClean="0">
                                  <a:solidFill>
                                    <a:srgbClr val="000000"/>
                                  </a:solidFill>
                                  <a:latin typeface="Cambria Math" panose="02040503050406030204" pitchFamily="18" charset="0"/>
                                </a:rPr>
                              </m:ctrlPr>
                            </m:dPr>
                            <m:e>
                              <m:f>
                                <m:fPr>
                                  <m:ctrlPr>
                                    <a:rPr lang="en-US" altLang="ko-KR" sz="5400" i="1" smtClean="0">
                                      <a:solidFill>
                                        <a:srgbClr val="000000"/>
                                      </a:solidFill>
                                      <a:latin typeface="Cambria Math" panose="02040503050406030204" pitchFamily="18" charset="0"/>
                                    </a:rPr>
                                  </m:ctrlPr>
                                </m:fPr>
                                <m:num>
                                  <m:sSub>
                                    <m:sSubPr>
                                      <m:ctrlPr>
                                        <a:rPr lang="en-US" altLang="ko-KR" sz="5400" i="1" smtClean="0">
                                          <a:solidFill>
                                            <a:srgbClr val="000000"/>
                                          </a:solidFill>
                                          <a:latin typeface="Cambria Math" panose="02040503050406030204" pitchFamily="18" charset="0"/>
                                        </a:rPr>
                                      </m:ctrlPr>
                                    </m:sSubPr>
                                    <m:e>
                                      <m:r>
                                        <a:rPr lang="en-US" altLang="ko-KR" sz="5400" b="0" i="1" smtClean="0">
                                          <a:solidFill>
                                            <a:srgbClr val="000000"/>
                                          </a:solidFill>
                                          <a:latin typeface="Cambria Math" panose="02040503050406030204" pitchFamily="18" charset="0"/>
                                        </a:rPr>
                                        <m:t>𝑒</m:t>
                                      </m:r>
                                    </m:e>
                                    <m:sub>
                                      <m:r>
                                        <a:rPr lang="en-US" altLang="ko-KR" sz="5400" b="0" i="1" smtClean="0">
                                          <a:solidFill>
                                            <a:srgbClr val="000000"/>
                                          </a:solidFill>
                                          <a:latin typeface="Cambria Math" panose="02040503050406030204" pitchFamily="18" charset="0"/>
                                        </a:rPr>
                                        <m:t>𝑢</m:t>
                                      </m:r>
                                    </m:sub>
                                  </m:sSub>
                                  <m:sSub>
                                    <m:sSubPr>
                                      <m:ctrlPr>
                                        <a:rPr lang="en-US" altLang="ko-KR" sz="5400" i="1" smtClean="0">
                                          <a:solidFill>
                                            <a:srgbClr val="000000"/>
                                          </a:solidFill>
                                          <a:latin typeface="Cambria Math" panose="02040503050406030204" pitchFamily="18" charset="0"/>
                                        </a:rPr>
                                      </m:ctrlPr>
                                    </m:sSubPr>
                                    <m:e>
                                      <m:r>
                                        <a:rPr lang="ko-KR" altLang="en-US" sz="5400" i="1" smtClean="0">
                                          <a:solidFill>
                                            <a:srgbClr val="000000"/>
                                          </a:solidFill>
                                          <a:latin typeface="Cambria Math" panose="02040503050406030204" pitchFamily="18" charset="0"/>
                                        </a:rPr>
                                        <m:t>𝜅</m:t>
                                      </m:r>
                                    </m:e>
                                    <m:sub>
                                      <m:r>
                                        <a:rPr lang="en-US" altLang="ko-KR" sz="5400" b="0" i="1" smtClean="0">
                                          <a:solidFill>
                                            <a:srgbClr val="000000"/>
                                          </a:solidFill>
                                          <a:latin typeface="Cambria Math" panose="02040503050406030204" pitchFamily="18" charset="0"/>
                                        </a:rPr>
                                        <m:t>𝑢</m:t>
                                      </m:r>
                                    </m:sub>
                                  </m:sSub>
                                </m:num>
                                <m:den>
                                  <m:sSub>
                                    <m:sSubPr>
                                      <m:ctrlPr>
                                        <a:rPr lang="en-US" altLang="ko-KR" sz="5400" i="1" smtClean="0">
                                          <a:solidFill>
                                            <a:srgbClr val="000000"/>
                                          </a:solidFill>
                                          <a:latin typeface="Cambria Math" panose="02040503050406030204" pitchFamily="18" charset="0"/>
                                        </a:rPr>
                                      </m:ctrlPr>
                                    </m:sSubPr>
                                    <m:e>
                                      <m:r>
                                        <a:rPr lang="en-US" altLang="ko-KR" sz="5400" b="0" i="1" smtClean="0">
                                          <a:solidFill>
                                            <a:srgbClr val="000000"/>
                                          </a:solidFill>
                                          <a:latin typeface="Cambria Math" panose="02040503050406030204" pitchFamily="18" charset="0"/>
                                        </a:rPr>
                                        <m:t>𝑁</m:t>
                                      </m:r>
                                    </m:e>
                                    <m:sub>
                                      <m:r>
                                        <a:rPr lang="en-US" altLang="ko-KR" sz="5400" b="0" i="1" smtClean="0">
                                          <a:solidFill>
                                            <a:srgbClr val="000000"/>
                                          </a:solidFill>
                                          <a:latin typeface="Cambria Math" panose="02040503050406030204" pitchFamily="18" charset="0"/>
                                        </a:rPr>
                                        <m:t>𝑢</m:t>
                                      </m:r>
                                    </m:sub>
                                  </m:sSub>
                                </m:den>
                              </m:f>
                              <m:sSup>
                                <m:sSupPr>
                                  <m:ctrlPr>
                                    <a:rPr lang="en-US" altLang="ko-KR" sz="5400" i="1" smtClean="0">
                                      <a:solidFill>
                                        <a:srgbClr val="000000"/>
                                      </a:solidFill>
                                      <a:latin typeface="Cambria Math" panose="02040503050406030204" pitchFamily="18" charset="0"/>
                                    </a:rPr>
                                  </m:ctrlPr>
                                </m:sSupPr>
                                <m:e>
                                  <m:d>
                                    <m:dPr>
                                      <m:ctrlPr>
                                        <a:rPr lang="en-US" altLang="ko-KR" sz="5400" b="0" i="1" smtClean="0">
                                          <a:solidFill>
                                            <a:srgbClr val="000000"/>
                                          </a:solidFill>
                                          <a:latin typeface="Cambria Math" panose="02040503050406030204" pitchFamily="18" charset="0"/>
                                        </a:rPr>
                                      </m:ctrlPr>
                                    </m:dPr>
                                    <m:e>
                                      <m:r>
                                        <a:rPr lang="en-US" altLang="ko-KR" sz="5400" b="0" i="1" smtClean="0">
                                          <a:solidFill>
                                            <a:srgbClr val="000000"/>
                                          </a:solidFill>
                                          <a:latin typeface="Cambria Math" panose="02040503050406030204" pitchFamily="18" charset="0"/>
                                        </a:rPr>
                                        <m:t>1−</m:t>
                                      </m:r>
                                      <m:r>
                                        <a:rPr lang="en-US" altLang="ko-KR" sz="5400" b="0" i="1" smtClean="0">
                                          <a:solidFill>
                                            <a:srgbClr val="000000"/>
                                          </a:solidFill>
                                          <a:latin typeface="Cambria Math" panose="02040503050406030204" pitchFamily="18" charset="0"/>
                                        </a:rPr>
                                        <m:t>𝑥</m:t>
                                      </m:r>
                                    </m:e>
                                  </m:d>
                                </m:e>
                                <m:sup>
                                  <m:sSub>
                                    <m:sSubPr>
                                      <m:ctrlPr>
                                        <a:rPr lang="en-US" altLang="ko-KR" sz="5400" i="1" smtClean="0">
                                          <a:solidFill>
                                            <a:srgbClr val="000000"/>
                                          </a:solidFill>
                                          <a:latin typeface="Cambria Math" panose="02040503050406030204" pitchFamily="18" charset="0"/>
                                        </a:rPr>
                                      </m:ctrlPr>
                                    </m:sSubPr>
                                    <m:e>
                                      <m:r>
                                        <a:rPr lang="ko-KR" altLang="en-US" sz="5400" i="1" smtClean="0">
                                          <a:solidFill>
                                            <a:srgbClr val="000000"/>
                                          </a:solidFill>
                                          <a:latin typeface="Cambria Math" panose="02040503050406030204" pitchFamily="18" charset="0"/>
                                        </a:rPr>
                                        <m:t>𝜂</m:t>
                                      </m:r>
                                    </m:e>
                                    <m:sub>
                                      <m:r>
                                        <a:rPr lang="en-US" altLang="ko-KR" sz="5400" b="0" i="1" smtClean="0">
                                          <a:solidFill>
                                            <a:srgbClr val="000000"/>
                                          </a:solidFill>
                                          <a:latin typeface="Cambria Math" panose="02040503050406030204" pitchFamily="18" charset="0"/>
                                        </a:rPr>
                                        <m:t>𝑢</m:t>
                                      </m:r>
                                    </m:sub>
                                  </m:sSub>
                                </m:sup>
                              </m:sSup>
                              <m:r>
                                <a:rPr lang="en-US" altLang="ko-KR" sz="5400" b="0" i="1" smtClean="0">
                                  <a:solidFill>
                                    <a:srgbClr val="000000"/>
                                  </a:solidFill>
                                  <a:latin typeface="Cambria Math" panose="02040503050406030204" pitchFamily="18" charset="0"/>
                                </a:rPr>
                                <m:t>𝑢</m:t>
                              </m:r>
                              <m:d>
                                <m:dPr>
                                  <m:ctrlPr>
                                    <a:rPr lang="en-US" altLang="ko-KR" sz="5400" b="0" i="1" smtClean="0">
                                      <a:solidFill>
                                        <a:srgbClr val="000000"/>
                                      </a:solidFill>
                                      <a:latin typeface="Cambria Math" panose="02040503050406030204" pitchFamily="18" charset="0"/>
                                    </a:rPr>
                                  </m:ctrlPr>
                                </m:dPr>
                                <m:e>
                                  <m:r>
                                    <a:rPr lang="en-US" altLang="ko-KR" sz="5400" b="0" i="1" smtClean="0">
                                      <a:solidFill>
                                        <a:srgbClr val="000000"/>
                                      </a:solidFill>
                                      <a:latin typeface="Cambria Math" panose="02040503050406030204" pitchFamily="18" charset="0"/>
                                    </a:rPr>
                                    <m:t>𝑥</m:t>
                                  </m:r>
                                </m:e>
                              </m:d>
                              <m:r>
                                <a:rPr lang="en-US" altLang="ko-KR" sz="5400" b="0" i="1" smtClean="0">
                                  <a:solidFill>
                                    <a:srgbClr val="000000"/>
                                  </a:solidFill>
                                  <a:latin typeface="Cambria Math" panose="02040503050406030204" pitchFamily="18" charset="0"/>
                                </a:rPr>
                                <m:t>−</m:t>
                              </m:r>
                              <m:f>
                                <m:fPr>
                                  <m:ctrlPr>
                                    <a:rPr lang="en-US" altLang="ko-KR" sz="5400" i="1">
                                      <a:solidFill>
                                        <a:srgbClr val="000000"/>
                                      </a:solidFill>
                                      <a:latin typeface="Cambria Math" panose="02040503050406030204" pitchFamily="18" charset="0"/>
                                    </a:rPr>
                                  </m:ctrlPr>
                                </m:fPr>
                                <m:num>
                                  <m:sSub>
                                    <m:sSubPr>
                                      <m:ctrlPr>
                                        <a:rPr lang="en-US" altLang="ko-KR" sz="5400" i="1">
                                          <a:solidFill>
                                            <a:srgbClr val="000000"/>
                                          </a:solidFill>
                                          <a:latin typeface="Cambria Math" panose="02040503050406030204" pitchFamily="18" charset="0"/>
                                        </a:rPr>
                                      </m:ctrlPr>
                                    </m:sSubPr>
                                    <m:e>
                                      <m:r>
                                        <a:rPr lang="en-US" altLang="ko-KR" sz="5400" i="1">
                                          <a:solidFill>
                                            <a:srgbClr val="000000"/>
                                          </a:solidFill>
                                          <a:latin typeface="Cambria Math" panose="02040503050406030204" pitchFamily="18" charset="0"/>
                                        </a:rPr>
                                        <m:t>𝑒</m:t>
                                      </m:r>
                                    </m:e>
                                    <m:sub>
                                      <m:r>
                                        <a:rPr lang="en-US" altLang="ko-KR" sz="5400" b="0" i="1" smtClean="0">
                                          <a:solidFill>
                                            <a:srgbClr val="000000"/>
                                          </a:solidFill>
                                          <a:latin typeface="Cambria Math" panose="02040503050406030204" pitchFamily="18" charset="0"/>
                                        </a:rPr>
                                        <m:t>𝑑</m:t>
                                      </m:r>
                                    </m:sub>
                                  </m:sSub>
                                  <m:sSub>
                                    <m:sSubPr>
                                      <m:ctrlPr>
                                        <a:rPr lang="en-US" altLang="ko-KR" sz="5400" i="1">
                                          <a:solidFill>
                                            <a:srgbClr val="000000"/>
                                          </a:solidFill>
                                          <a:latin typeface="Cambria Math" panose="02040503050406030204" pitchFamily="18" charset="0"/>
                                        </a:rPr>
                                      </m:ctrlPr>
                                    </m:sSubPr>
                                    <m:e>
                                      <m:r>
                                        <a:rPr lang="ko-KR" altLang="en-US" sz="5400" i="1">
                                          <a:solidFill>
                                            <a:srgbClr val="000000"/>
                                          </a:solidFill>
                                          <a:latin typeface="Cambria Math" panose="02040503050406030204" pitchFamily="18" charset="0"/>
                                        </a:rPr>
                                        <m:t>𝜅</m:t>
                                      </m:r>
                                    </m:e>
                                    <m:sub>
                                      <m:r>
                                        <a:rPr lang="en-US" altLang="ko-KR" sz="5400" b="0" i="1" smtClean="0">
                                          <a:solidFill>
                                            <a:srgbClr val="000000"/>
                                          </a:solidFill>
                                          <a:latin typeface="Cambria Math" panose="02040503050406030204" pitchFamily="18" charset="0"/>
                                        </a:rPr>
                                        <m:t>𝑑</m:t>
                                      </m:r>
                                    </m:sub>
                                  </m:sSub>
                                </m:num>
                                <m:den>
                                  <m:sSub>
                                    <m:sSubPr>
                                      <m:ctrlPr>
                                        <a:rPr lang="en-US" altLang="ko-KR" sz="5400" i="1">
                                          <a:solidFill>
                                            <a:srgbClr val="000000"/>
                                          </a:solidFill>
                                          <a:latin typeface="Cambria Math" panose="02040503050406030204" pitchFamily="18" charset="0"/>
                                        </a:rPr>
                                      </m:ctrlPr>
                                    </m:sSubPr>
                                    <m:e>
                                      <m:r>
                                        <a:rPr lang="en-US" altLang="ko-KR" sz="5400" i="1">
                                          <a:solidFill>
                                            <a:srgbClr val="000000"/>
                                          </a:solidFill>
                                          <a:latin typeface="Cambria Math" panose="02040503050406030204" pitchFamily="18" charset="0"/>
                                        </a:rPr>
                                        <m:t>𝑁</m:t>
                                      </m:r>
                                    </m:e>
                                    <m:sub>
                                      <m:r>
                                        <a:rPr lang="en-US" altLang="ko-KR" sz="5400" b="0" i="1" smtClean="0">
                                          <a:solidFill>
                                            <a:srgbClr val="000000"/>
                                          </a:solidFill>
                                          <a:latin typeface="Cambria Math" panose="02040503050406030204" pitchFamily="18" charset="0"/>
                                        </a:rPr>
                                        <m:t>𝑑</m:t>
                                      </m:r>
                                    </m:sub>
                                  </m:sSub>
                                </m:den>
                              </m:f>
                              <m:sSup>
                                <m:sSupPr>
                                  <m:ctrlPr>
                                    <a:rPr lang="en-US" altLang="ko-KR" sz="5400" i="1">
                                      <a:solidFill>
                                        <a:srgbClr val="000000"/>
                                      </a:solidFill>
                                      <a:latin typeface="Cambria Math" panose="02040503050406030204" pitchFamily="18" charset="0"/>
                                    </a:rPr>
                                  </m:ctrlPr>
                                </m:sSupPr>
                                <m:e>
                                  <m:d>
                                    <m:dPr>
                                      <m:ctrlPr>
                                        <a:rPr lang="en-US" altLang="ko-KR" sz="5400" i="1">
                                          <a:solidFill>
                                            <a:srgbClr val="000000"/>
                                          </a:solidFill>
                                          <a:latin typeface="Cambria Math" panose="02040503050406030204" pitchFamily="18" charset="0"/>
                                        </a:rPr>
                                      </m:ctrlPr>
                                    </m:dPr>
                                    <m:e>
                                      <m:r>
                                        <a:rPr lang="en-US" altLang="ko-KR" sz="5400" i="1">
                                          <a:solidFill>
                                            <a:srgbClr val="000000"/>
                                          </a:solidFill>
                                          <a:latin typeface="Cambria Math" panose="02040503050406030204" pitchFamily="18" charset="0"/>
                                        </a:rPr>
                                        <m:t>1−</m:t>
                                      </m:r>
                                      <m:r>
                                        <a:rPr lang="en-US" altLang="ko-KR" sz="5400" i="1">
                                          <a:solidFill>
                                            <a:srgbClr val="000000"/>
                                          </a:solidFill>
                                          <a:latin typeface="Cambria Math" panose="02040503050406030204" pitchFamily="18" charset="0"/>
                                        </a:rPr>
                                        <m:t>𝑥</m:t>
                                      </m:r>
                                    </m:e>
                                  </m:d>
                                </m:e>
                                <m:sup>
                                  <m:sSub>
                                    <m:sSubPr>
                                      <m:ctrlPr>
                                        <a:rPr lang="en-US" altLang="ko-KR" sz="5400" i="1">
                                          <a:solidFill>
                                            <a:srgbClr val="000000"/>
                                          </a:solidFill>
                                          <a:latin typeface="Cambria Math" panose="02040503050406030204" pitchFamily="18" charset="0"/>
                                        </a:rPr>
                                      </m:ctrlPr>
                                    </m:sSubPr>
                                    <m:e>
                                      <m:r>
                                        <a:rPr lang="ko-KR" altLang="en-US" sz="5400" i="1">
                                          <a:solidFill>
                                            <a:srgbClr val="000000"/>
                                          </a:solidFill>
                                          <a:latin typeface="Cambria Math" panose="02040503050406030204" pitchFamily="18" charset="0"/>
                                        </a:rPr>
                                        <m:t>𝜂</m:t>
                                      </m:r>
                                    </m:e>
                                    <m:sub>
                                      <m:r>
                                        <a:rPr lang="en-US" altLang="ko-KR" sz="5400" b="0" i="1" smtClean="0">
                                          <a:solidFill>
                                            <a:srgbClr val="000000"/>
                                          </a:solidFill>
                                          <a:latin typeface="Cambria Math" panose="02040503050406030204" pitchFamily="18" charset="0"/>
                                        </a:rPr>
                                        <m:t>𝑑</m:t>
                                      </m:r>
                                    </m:sub>
                                  </m:sSub>
                                </m:sup>
                              </m:sSup>
                              <m:r>
                                <a:rPr lang="en-US" altLang="ko-KR" sz="5400" b="0" i="1" smtClean="0">
                                  <a:solidFill>
                                    <a:srgbClr val="000000"/>
                                  </a:solidFill>
                                  <a:latin typeface="Cambria Math" panose="02040503050406030204" pitchFamily="18" charset="0"/>
                                </a:rPr>
                                <m:t>𝑑</m:t>
                              </m:r>
                              <m:r>
                                <a:rPr lang="en-US" altLang="ko-KR" sz="5400" i="1">
                                  <a:solidFill>
                                    <a:srgbClr val="000000"/>
                                  </a:solidFill>
                                  <a:latin typeface="Cambria Math" panose="02040503050406030204" pitchFamily="18" charset="0"/>
                                </a:rPr>
                                <m:t>(</m:t>
                              </m:r>
                              <m:r>
                                <a:rPr lang="en-US" altLang="ko-KR" sz="5400" i="1">
                                  <a:solidFill>
                                    <a:srgbClr val="000000"/>
                                  </a:solidFill>
                                  <a:latin typeface="Cambria Math" panose="02040503050406030204" pitchFamily="18" charset="0"/>
                                </a:rPr>
                                <m:t>𝑥</m:t>
                              </m:r>
                              <m:r>
                                <a:rPr lang="en-US" altLang="ko-KR" sz="5400" i="1">
                                  <a:solidFill>
                                    <a:srgbClr val="000000"/>
                                  </a:solidFill>
                                  <a:latin typeface="Cambria Math" panose="02040503050406030204" pitchFamily="18" charset="0"/>
                                </a:rPr>
                                <m:t>)</m:t>
                              </m:r>
                            </m:e>
                          </m:d>
                          <m:sSup>
                            <m:sSupPr>
                              <m:ctrlPr>
                                <a:rPr lang="en-US" altLang="ko-KR" sz="5400" i="1" smtClean="0">
                                  <a:solidFill>
                                    <a:srgbClr val="000000"/>
                                  </a:solidFill>
                                  <a:latin typeface="Cambria Math" panose="02040503050406030204" pitchFamily="18" charset="0"/>
                                </a:rPr>
                              </m:ctrlPr>
                            </m:sSupPr>
                            <m:e>
                              <m:r>
                                <a:rPr lang="en-US" altLang="ko-KR" sz="5400" b="0" i="1" smtClean="0">
                                  <a:solidFill>
                                    <a:srgbClr val="000000"/>
                                  </a:solidFill>
                                  <a:latin typeface="Cambria Math" panose="02040503050406030204" pitchFamily="18" charset="0"/>
                                </a:rPr>
                                <m:t>𝑥</m:t>
                              </m:r>
                            </m:e>
                            <m:sup>
                              <m:r>
                                <a:rPr lang="en-US" altLang="ko-KR" sz="5400" b="0" i="1" smtClean="0">
                                  <a:solidFill>
                                    <a:srgbClr val="000000"/>
                                  </a:solidFill>
                                  <a:latin typeface="Cambria Math" panose="02040503050406030204" pitchFamily="18" charset="0"/>
                                </a:rPr>
                                <m:t>−</m:t>
                              </m:r>
                              <m:sSubSup>
                                <m:sSubSupPr>
                                  <m:ctrlPr>
                                    <a:rPr lang="en-US" altLang="ko-KR" sz="5400" b="0" i="1" smtClean="0">
                                      <a:solidFill>
                                        <a:srgbClr val="000000"/>
                                      </a:solidFill>
                                      <a:latin typeface="Cambria Math" panose="02040503050406030204" pitchFamily="18" charset="0"/>
                                    </a:rPr>
                                  </m:ctrlPr>
                                </m:sSubSupPr>
                                <m:e>
                                  <m:r>
                                    <a:rPr lang="ko-KR" altLang="en-US" sz="5400" b="0" i="1" smtClean="0">
                                      <a:solidFill>
                                        <a:srgbClr val="000000"/>
                                      </a:solidFill>
                                      <a:latin typeface="Cambria Math" panose="02040503050406030204" pitchFamily="18" charset="0"/>
                                    </a:rPr>
                                    <m:t>𝛼</m:t>
                                  </m:r>
                                </m:e>
                                <m:sub>
                                  <m:r>
                                    <a:rPr lang="en-US" altLang="ko-KR" sz="5400" b="0" i="1" smtClean="0">
                                      <a:solidFill>
                                        <a:srgbClr val="000000"/>
                                      </a:solidFill>
                                      <a:latin typeface="Cambria Math" panose="02040503050406030204" pitchFamily="18" charset="0"/>
                                    </a:rPr>
                                    <m:t>𝑞</m:t>
                                  </m:r>
                                </m:sub>
                                <m:sup>
                                  <m:r>
                                    <a:rPr lang="en-US" altLang="ko-KR" sz="5400" b="0" i="1" smtClean="0">
                                      <a:solidFill>
                                        <a:srgbClr val="000000"/>
                                      </a:solidFill>
                                      <a:latin typeface="Cambria Math" panose="02040503050406030204" pitchFamily="18" charset="0"/>
                                    </a:rPr>
                                    <m:t>′</m:t>
                                  </m:r>
                                </m:sup>
                              </m:sSubSup>
                              <m:d>
                                <m:dPr>
                                  <m:ctrlPr>
                                    <a:rPr lang="en-US" altLang="ko-KR" sz="5400" b="0" i="1" smtClean="0">
                                      <a:solidFill>
                                        <a:srgbClr val="000000"/>
                                      </a:solidFill>
                                      <a:latin typeface="Cambria Math" panose="02040503050406030204" pitchFamily="18" charset="0"/>
                                    </a:rPr>
                                  </m:ctrlPr>
                                </m:dPr>
                                <m:e>
                                  <m:r>
                                    <a:rPr lang="en-US" altLang="ko-KR" sz="5400" b="0" i="1" smtClean="0">
                                      <a:solidFill>
                                        <a:srgbClr val="000000"/>
                                      </a:solidFill>
                                      <a:latin typeface="Cambria Math" panose="02040503050406030204" pitchFamily="18" charset="0"/>
                                    </a:rPr>
                                    <m:t>1−</m:t>
                                  </m:r>
                                  <m:r>
                                    <a:rPr lang="en-US" altLang="ko-KR" sz="5400" b="0" i="1" smtClean="0">
                                      <a:solidFill>
                                        <a:srgbClr val="000000"/>
                                      </a:solidFill>
                                      <a:latin typeface="Cambria Math" panose="02040503050406030204" pitchFamily="18" charset="0"/>
                                    </a:rPr>
                                    <m:t>𝑥</m:t>
                                  </m:r>
                                </m:e>
                              </m:d>
                              <m:r>
                                <a:rPr lang="en-US" altLang="ko-KR" sz="5400" b="0" i="1" smtClean="0">
                                  <a:solidFill>
                                    <a:srgbClr val="000000"/>
                                  </a:solidFill>
                                  <a:latin typeface="Cambria Math" panose="02040503050406030204" pitchFamily="18" charset="0"/>
                                </a:rPr>
                                <m:t>𝑢</m:t>
                              </m:r>
                            </m:sup>
                          </m:sSup>
                        </m:e>
                      </m:nary>
                    </m:oMath>
                  </m:oMathPara>
                </a14:m>
                <a:endParaRPr lang="ko-KR" altLang="en-US" sz="5400" dirty="0"/>
              </a:p>
            </p:txBody>
          </p:sp>
        </mc:Choice>
        <mc:Fallback xmlns="">
          <p:sp>
            <p:nvSpPr>
              <p:cNvPr id="12" name="Object 19">
                <a:extLst>
                  <a:ext uri="{FF2B5EF4-FFF2-40B4-BE49-F238E27FC236}">
                    <a16:creationId xmlns:a16="http://schemas.microsoft.com/office/drawing/2014/main" id="{C206E924-2ECA-41FF-B1A9-61B1D7761B64}"/>
                  </a:ext>
                </a:extLst>
              </p:cNvPr>
              <p:cNvSpPr txBox="1">
                <a:spLocks noRot="1" noChangeAspect="1" noMove="1" noResize="1" noEditPoints="1" noAdjustHandles="1" noChangeArrowheads="1" noChangeShapeType="1" noTextEdit="1"/>
              </p:cNvSpPr>
              <p:nvPr/>
            </p:nvSpPr>
            <p:spPr bwMode="auto">
              <a:xfrm>
                <a:off x="32876" y="5891274"/>
                <a:ext cx="6640744" cy="984222"/>
              </a:xfrm>
              <a:prstGeom prst="rect">
                <a:avLst/>
              </a:prstGeom>
              <a:blipFill>
                <a:blip r:embed="rId6"/>
                <a:stretch>
                  <a:fillRect/>
                </a:stretch>
              </a:blipFill>
              <a:ln>
                <a:noFill/>
              </a:ln>
              <a:effectLst/>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13" name="Object 19">
                <a:extLst>
                  <a:ext uri="{FF2B5EF4-FFF2-40B4-BE49-F238E27FC236}">
                    <a16:creationId xmlns:a16="http://schemas.microsoft.com/office/drawing/2014/main" id="{D133E8C1-7E75-41CB-9C25-3829EC136922}"/>
                  </a:ext>
                </a:extLst>
              </p:cNvPr>
              <p:cNvSpPr txBox="1"/>
              <p:nvPr/>
            </p:nvSpPr>
            <p:spPr bwMode="auto">
              <a:xfrm>
                <a:off x="69007" y="5272510"/>
                <a:ext cx="4822735" cy="619915"/>
              </a:xfrm>
              <a:prstGeom prst="rect">
                <a:avLst/>
              </a:prstGeom>
              <a:noFill/>
              <a:ln>
                <a:noFill/>
              </a:ln>
              <a:effectLst/>
            </p:spPr>
            <p:txBody>
              <a:bodyPr>
                <a:normAutofit fontScale="32500" lnSpcReduction="20000"/>
              </a:bodyPr>
              <a:lstStyle/>
              <a:p>
                <a:pPr/>
                <a14:m>
                  <m:oMathPara xmlns:m="http://schemas.openxmlformats.org/officeDocument/2006/math">
                    <m:oMathParaPr>
                      <m:jc m:val="left"/>
                    </m:oMathParaPr>
                    <m:oMath xmlns:m="http://schemas.openxmlformats.org/officeDocument/2006/math">
                      <m:sSubSup>
                        <m:sSubSupPr>
                          <m:ctrlPr>
                            <a:rPr lang="en-US" altLang="ko-KR" sz="4400" i="1" smtClean="0">
                              <a:solidFill>
                                <a:srgbClr val="000000"/>
                              </a:solidFill>
                              <a:latin typeface="Cambria Math" panose="02040503050406030204" pitchFamily="18" charset="0"/>
                            </a:rPr>
                          </m:ctrlPr>
                        </m:sSubSupPr>
                        <m:e>
                          <m:r>
                            <a:rPr lang="en-US" altLang="ko-KR" sz="4400" b="0" i="1" smtClean="0">
                              <a:solidFill>
                                <a:srgbClr val="000000"/>
                              </a:solidFill>
                              <a:latin typeface="Cambria Math" panose="02040503050406030204" pitchFamily="18" charset="0"/>
                            </a:rPr>
                            <m:t>𝐹</m:t>
                          </m:r>
                        </m:e>
                        <m:sub>
                          <m:r>
                            <a:rPr lang="en-US" altLang="ko-KR" sz="4400" b="0" i="1" smtClean="0">
                              <a:solidFill>
                                <a:srgbClr val="000000"/>
                              </a:solidFill>
                              <a:latin typeface="Cambria Math" panose="02040503050406030204" pitchFamily="18" charset="0"/>
                            </a:rPr>
                            <m:t>1</m:t>
                          </m:r>
                        </m:sub>
                        <m:sup>
                          <m:r>
                            <a:rPr lang="en-US" altLang="ko-KR" sz="4400" b="0" i="1" smtClean="0">
                              <a:solidFill>
                                <a:srgbClr val="000000"/>
                              </a:solidFill>
                              <a:latin typeface="Cambria Math" panose="02040503050406030204" pitchFamily="18" charset="0"/>
                            </a:rPr>
                            <m:t>(</m:t>
                          </m:r>
                          <m:r>
                            <a:rPr lang="en-US" altLang="ko-KR" sz="4400" b="0" i="1" smtClean="0">
                              <a:solidFill>
                                <a:srgbClr val="000000"/>
                              </a:solidFill>
                              <a:latin typeface="Cambria Math" panose="02040503050406030204" pitchFamily="18" charset="0"/>
                            </a:rPr>
                            <m:t>𝑣</m:t>
                          </m:r>
                          <m:r>
                            <a:rPr lang="en-US" altLang="ko-KR" sz="4400" b="0" i="1" smtClean="0">
                              <a:solidFill>
                                <a:srgbClr val="000000"/>
                              </a:solidFill>
                              <a:latin typeface="Cambria Math" panose="02040503050406030204" pitchFamily="18" charset="0"/>
                            </a:rPr>
                            <m:t>)</m:t>
                          </m:r>
                        </m:sup>
                      </m:sSubSup>
                      <m:r>
                        <a:rPr lang="ko-KR" altLang="en-US" sz="4400" i="1">
                          <a:solidFill>
                            <a:srgbClr val="000000"/>
                          </a:solidFill>
                          <a:latin typeface="Cambria Math" panose="02040503050406030204" pitchFamily="18" charset="0"/>
                        </a:rPr>
                        <m:t>(</m:t>
                      </m:r>
                      <m:r>
                        <a:rPr lang="en-US" altLang="ko-KR" sz="4400" b="0" i="1" smtClean="0">
                          <a:solidFill>
                            <a:srgbClr val="000000"/>
                          </a:solidFill>
                          <a:latin typeface="Cambria Math" panose="02040503050406030204" pitchFamily="18" charset="0"/>
                        </a:rPr>
                        <m:t>𝑢</m:t>
                      </m:r>
                      <m:r>
                        <a:rPr lang="ko-KR" altLang="en-US" sz="4400" i="1">
                          <a:solidFill>
                            <a:srgbClr val="000000"/>
                          </a:solidFill>
                          <a:latin typeface="Cambria Math" panose="02040503050406030204" pitchFamily="18" charset="0"/>
                        </a:rPr>
                        <m:t>)=</m:t>
                      </m:r>
                      <m:nary>
                        <m:naryPr>
                          <m:ctrlPr>
                            <a:rPr lang="ko-KR" altLang="en-US" sz="4400" i="1">
                              <a:solidFill>
                                <a:srgbClr val="000000"/>
                              </a:solidFill>
                              <a:latin typeface="Cambria Math" panose="02040503050406030204" pitchFamily="18" charset="0"/>
                            </a:rPr>
                          </m:ctrlPr>
                        </m:naryPr>
                        <m:sub>
                          <m:r>
                            <a:rPr lang="ko-KR" altLang="en-US" sz="4400" i="1">
                              <a:solidFill>
                                <a:srgbClr val="000000"/>
                              </a:solidFill>
                              <a:latin typeface="Cambria Math" panose="02040503050406030204" pitchFamily="18" charset="0"/>
                            </a:rPr>
                            <m:t>0</m:t>
                          </m:r>
                        </m:sub>
                        <m:sup>
                          <m:r>
                            <a:rPr lang="ko-KR" altLang="en-US" sz="4400" i="1">
                              <a:solidFill>
                                <a:srgbClr val="000000"/>
                              </a:solidFill>
                              <a:latin typeface="Cambria Math" panose="02040503050406030204" pitchFamily="18" charset="0"/>
                            </a:rPr>
                            <m:t>1</m:t>
                          </m:r>
                        </m:sup>
                        <m:e>
                          <m:r>
                            <a:rPr lang="ko-KR" altLang="en-US" sz="4400" i="1">
                              <a:solidFill>
                                <a:srgbClr val="000000"/>
                              </a:solidFill>
                              <a:latin typeface="Cambria Math" panose="02040503050406030204" pitchFamily="18" charset="0"/>
                            </a:rPr>
                            <m:t>𝑑𝑥</m:t>
                          </m:r>
                          <m:d>
                            <m:dPr>
                              <m:begChr m:val="["/>
                              <m:endChr m:val="]"/>
                              <m:ctrlPr>
                                <a:rPr lang="ko-KR" altLang="en-US" sz="4400" i="1" smtClean="0">
                                  <a:solidFill>
                                    <a:srgbClr val="000000"/>
                                  </a:solidFill>
                                  <a:latin typeface="Cambria Math" panose="02040503050406030204" pitchFamily="18" charset="0"/>
                                </a:rPr>
                              </m:ctrlPr>
                            </m:dPr>
                            <m:e>
                              <m:r>
                                <a:rPr lang="en-US" altLang="ko-KR" sz="4400" b="0" i="1" smtClean="0">
                                  <a:solidFill>
                                    <a:srgbClr val="000000"/>
                                  </a:solidFill>
                                  <a:latin typeface="Cambria Math" panose="02040503050406030204" pitchFamily="18" charset="0"/>
                                </a:rPr>
                                <m:t>𝑢</m:t>
                              </m:r>
                              <m:d>
                                <m:dPr>
                                  <m:ctrlPr>
                                    <a:rPr lang="en-US" altLang="ko-KR" sz="4400" b="0" i="1" smtClean="0">
                                      <a:solidFill>
                                        <a:srgbClr val="000000"/>
                                      </a:solidFill>
                                      <a:latin typeface="Cambria Math" panose="02040503050406030204" pitchFamily="18" charset="0"/>
                                    </a:rPr>
                                  </m:ctrlPr>
                                </m:dPr>
                                <m:e>
                                  <m:r>
                                    <a:rPr lang="en-US" altLang="ko-KR" sz="4400" b="0" i="1" smtClean="0">
                                      <a:solidFill>
                                        <a:srgbClr val="000000"/>
                                      </a:solidFill>
                                      <a:latin typeface="Cambria Math" panose="02040503050406030204" pitchFamily="18" charset="0"/>
                                    </a:rPr>
                                    <m:t>𝑥</m:t>
                                  </m:r>
                                </m:e>
                              </m:d>
                              <m:r>
                                <a:rPr lang="en-US" altLang="ko-KR" sz="4400" b="0" i="1" smtClean="0">
                                  <a:solidFill>
                                    <a:srgbClr val="000000"/>
                                  </a:solidFill>
                                  <a:latin typeface="Cambria Math" panose="02040503050406030204" pitchFamily="18" charset="0"/>
                                </a:rPr>
                                <m:t>−</m:t>
                              </m:r>
                              <m:r>
                                <a:rPr lang="en-US" altLang="ko-KR" sz="4400" b="0" i="1" smtClean="0">
                                  <a:solidFill>
                                    <a:srgbClr val="000000"/>
                                  </a:solidFill>
                                  <a:latin typeface="Cambria Math" panose="02040503050406030204" pitchFamily="18" charset="0"/>
                                </a:rPr>
                                <m:t>𝑑</m:t>
                              </m:r>
                              <m:r>
                                <a:rPr lang="en-US" altLang="ko-KR" sz="4400" i="1">
                                  <a:solidFill>
                                    <a:srgbClr val="000000"/>
                                  </a:solidFill>
                                  <a:latin typeface="Cambria Math" panose="02040503050406030204" pitchFamily="18" charset="0"/>
                                </a:rPr>
                                <m:t>(</m:t>
                              </m:r>
                              <m:r>
                                <a:rPr lang="en-US" altLang="ko-KR" sz="4400" i="1">
                                  <a:solidFill>
                                    <a:srgbClr val="000000"/>
                                  </a:solidFill>
                                  <a:latin typeface="Cambria Math" panose="02040503050406030204" pitchFamily="18" charset="0"/>
                                </a:rPr>
                                <m:t>𝑥</m:t>
                              </m:r>
                              <m:r>
                                <a:rPr lang="en-US" altLang="ko-KR" sz="4400" i="1">
                                  <a:solidFill>
                                    <a:srgbClr val="000000"/>
                                  </a:solidFill>
                                  <a:latin typeface="Cambria Math" panose="02040503050406030204" pitchFamily="18" charset="0"/>
                                </a:rPr>
                                <m:t>)</m:t>
                              </m:r>
                            </m:e>
                          </m:d>
                          <m:sSup>
                            <m:sSupPr>
                              <m:ctrlPr>
                                <a:rPr lang="en-US" altLang="ko-KR" sz="4400" i="1" smtClean="0">
                                  <a:solidFill>
                                    <a:srgbClr val="000000"/>
                                  </a:solidFill>
                                  <a:latin typeface="Cambria Math" panose="02040503050406030204" pitchFamily="18" charset="0"/>
                                </a:rPr>
                              </m:ctrlPr>
                            </m:sSupPr>
                            <m:e>
                              <m:r>
                                <a:rPr lang="en-US" altLang="ko-KR" sz="4400" b="0" i="1" smtClean="0">
                                  <a:solidFill>
                                    <a:srgbClr val="000000"/>
                                  </a:solidFill>
                                  <a:latin typeface="Cambria Math" panose="02040503050406030204" pitchFamily="18" charset="0"/>
                                </a:rPr>
                                <m:t>𝑥</m:t>
                              </m:r>
                            </m:e>
                            <m:sup>
                              <m:r>
                                <a:rPr lang="en-US" altLang="ko-KR" sz="4400" b="0" i="1" smtClean="0">
                                  <a:solidFill>
                                    <a:srgbClr val="000000"/>
                                  </a:solidFill>
                                  <a:latin typeface="Cambria Math" panose="02040503050406030204" pitchFamily="18" charset="0"/>
                                </a:rPr>
                                <m:t>−</m:t>
                              </m:r>
                              <m:sSubSup>
                                <m:sSubSupPr>
                                  <m:ctrlPr>
                                    <a:rPr lang="en-US" altLang="ko-KR" sz="4400" b="0" i="1" smtClean="0">
                                      <a:solidFill>
                                        <a:srgbClr val="000000"/>
                                      </a:solidFill>
                                      <a:latin typeface="Cambria Math" panose="02040503050406030204" pitchFamily="18" charset="0"/>
                                    </a:rPr>
                                  </m:ctrlPr>
                                </m:sSubSupPr>
                                <m:e>
                                  <m:r>
                                    <a:rPr lang="ko-KR" altLang="en-US" sz="4400" b="0" i="1" smtClean="0">
                                      <a:solidFill>
                                        <a:srgbClr val="000000"/>
                                      </a:solidFill>
                                      <a:latin typeface="Cambria Math" panose="02040503050406030204" pitchFamily="18" charset="0"/>
                                    </a:rPr>
                                    <m:t>𝛼</m:t>
                                  </m:r>
                                </m:e>
                                <m:sub>
                                  <m:r>
                                    <a:rPr lang="en-US" altLang="ko-KR" sz="4400" b="0" i="1" smtClean="0">
                                      <a:solidFill>
                                        <a:srgbClr val="000000"/>
                                      </a:solidFill>
                                      <a:latin typeface="Cambria Math" panose="02040503050406030204" pitchFamily="18" charset="0"/>
                                    </a:rPr>
                                    <m:t>𝑞</m:t>
                                  </m:r>
                                </m:sub>
                                <m:sup>
                                  <m:r>
                                    <a:rPr lang="en-US" altLang="ko-KR" sz="4400" b="0" i="1" smtClean="0">
                                      <a:solidFill>
                                        <a:srgbClr val="000000"/>
                                      </a:solidFill>
                                      <a:latin typeface="Cambria Math" panose="02040503050406030204" pitchFamily="18" charset="0"/>
                                    </a:rPr>
                                    <m:t>′</m:t>
                                  </m:r>
                                </m:sup>
                              </m:sSubSup>
                              <m:d>
                                <m:dPr>
                                  <m:ctrlPr>
                                    <a:rPr lang="en-US" altLang="ko-KR" sz="4400" b="0" i="1" smtClean="0">
                                      <a:solidFill>
                                        <a:srgbClr val="000000"/>
                                      </a:solidFill>
                                      <a:latin typeface="Cambria Math" panose="02040503050406030204" pitchFamily="18" charset="0"/>
                                    </a:rPr>
                                  </m:ctrlPr>
                                </m:dPr>
                                <m:e>
                                  <m:r>
                                    <a:rPr lang="en-US" altLang="ko-KR" sz="4400" b="0" i="1" smtClean="0">
                                      <a:solidFill>
                                        <a:srgbClr val="000000"/>
                                      </a:solidFill>
                                      <a:latin typeface="Cambria Math" panose="02040503050406030204" pitchFamily="18" charset="0"/>
                                    </a:rPr>
                                    <m:t>1−</m:t>
                                  </m:r>
                                  <m:r>
                                    <a:rPr lang="en-US" altLang="ko-KR" sz="4400" b="0" i="1" smtClean="0">
                                      <a:solidFill>
                                        <a:srgbClr val="000000"/>
                                      </a:solidFill>
                                      <a:latin typeface="Cambria Math" panose="02040503050406030204" pitchFamily="18" charset="0"/>
                                    </a:rPr>
                                    <m:t>𝑥</m:t>
                                  </m:r>
                                </m:e>
                              </m:d>
                              <m:r>
                                <a:rPr lang="en-US" altLang="ko-KR" sz="4400" b="0" i="1" smtClean="0">
                                  <a:solidFill>
                                    <a:srgbClr val="000000"/>
                                  </a:solidFill>
                                  <a:latin typeface="Cambria Math" panose="02040503050406030204" pitchFamily="18" charset="0"/>
                                </a:rPr>
                                <m:t>𝑢</m:t>
                              </m:r>
                            </m:sup>
                          </m:sSup>
                        </m:e>
                      </m:nary>
                    </m:oMath>
                  </m:oMathPara>
                </a14:m>
                <a:endParaRPr lang="ko-KR" altLang="en-US" sz="4400" dirty="0"/>
              </a:p>
            </p:txBody>
          </p:sp>
        </mc:Choice>
        <mc:Fallback xmlns="">
          <p:sp>
            <p:nvSpPr>
              <p:cNvPr id="13" name="Object 19">
                <a:extLst>
                  <a:ext uri="{FF2B5EF4-FFF2-40B4-BE49-F238E27FC236}">
                    <a16:creationId xmlns:a16="http://schemas.microsoft.com/office/drawing/2014/main" id="{D133E8C1-7E75-41CB-9C25-3829EC136922}"/>
                  </a:ext>
                </a:extLst>
              </p:cNvPr>
              <p:cNvSpPr txBox="1">
                <a:spLocks noRot="1" noChangeAspect="1" noMove="1" noResize="1" noEditPoints="1" noAdjustHandles="1" noChangeArrowheads="1" noChangeShapeType="1" noTextEdit="1"/>
              </p:cNvSpPr>
              <p:nvPr/>
            </p:nvSpPr>
            <p:spPr bwMode="auto">
              <a:xfrm>
                <a:off x="69007" y="5272510"/>
                <a:ext cx="4822735" cy="619915"/>
              </a:xfrm>
              <a:prstGeom prst="rect">
                <a:avLst/>
              </a:prstGeom>
              <a:blipFill>
                <a:blip r:embed="rId7"/>
                <a:stretch>
                  <a:fillRect/>
                </a:stretch>
              </a:blipFill>
              <a:ln>
                <a:noFill/>
              </a:ln>
              <a:effectLst/>
            </p:spPr>
            <p:txBody>
              <a:bodyPr/>
              <a:lstStyle/>
              <a:p>
                <a:r>
                  <a:rPr lang="ko-KR" altLang="en-US">
                    <a:noFill/>
                  </a:rPr>
                  <a:t> </a:t>
                </a:r>
              </a:p>
            </p:txBody>
          </p:sp>
        </mc:Fallback>
      </mc:AlternateContent>
      <p:cxnSp>
        <p:nvCxnSpPr>
          <p:cNvPr id="14" name="Curved Connector 12">
            <a:extLst>
              <a:ext uri="{FF2B5EF4-FFF2-40B4-BE49-F238E27FC236}">
                <a16:creationId xmlns:a16="http://schemas.microsoft.com/office/drawing/2014/main" id="{7F3C9B63-0AF1-48C8-B6CF-7ED24A35D435}"/>
              </a:ext>
            </a:extLst>
          </p:cNvPr>
          <p:cNvCxnSpPr/>
          <p:nvPr/>
        </p:nvCxnSpPr>
        <p:spPr bwMode="auto">
          <a:xfrm rot="5400000">
            <a:off x="51979" y="3546861"/>
            <a:ext cx="1381335" cy="947408"/>
          </a:xfrm>
          <a:prstGeom prst="curvedConnector3">
            <a:avLst>
              <a:gd name="adj1" fmla="val 50000"/>
            </a:avLst>
          </a:prstGeom>
          <a:noFill/>
          <a:ln w="9525" cap="flat" cmpd="sng" algn="ctr">
            <a:solidFill>
              <a:srgbClr val="FF0000"/>
            </a:solidFill>
            <a:prstDash val="solid"/>
            <a:round/>
            <a:headEnd type="none" w="med" len="me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15" name="Curved Connector 12">
            <a:extLst>
              <a:ext uri="{FF2B5EF4-FFF2-40B4-BE49-F238E27FC236}">
                <a16:creationId xmlns:a16="http://schemas.microsoft.com/office/drawing/2014/main" id="{A5331122-B088-49F9-BA83-C26FE6663BA1}"/>
              </a:ext>
            </a:extLst>
          </p:cNvPr>
          <p:cNvCxnSpPr>
            <a:cxnSpLocks/>
            <a:stCxn id="28" idx="2"/>
          </p:cNvCxnSpPr>
          <p:nvPr/>
        </p:nvCxnSpPr>
        <p:spPr bwMode="auto">
          <a:xfrm rot="5400000">
            <a:off x="2377691" y="4765834"/>
            <a:ext cx="2019320" cy="188687"/>
          </a:xfrm>
          <a:prstGeom prst="curvedConnector3">
            <a:avLst>
              <a:gd name="adj1" fmla="val 50000"/>
            </a:avLst>
          </a:prstGeom>
          <a:noFill/>
          <a:ln w="9525" cap="flat" cmpd="sng" algn="ctr">
            <a:solidFill>
              <a:srgbClr val="FF0000"/>
            </a:solidFill>
            <a:prstDash val="solid"/>
            <a:round/>
            <a:headEnd type="none" w="med" len="me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19" name="제목 33">
            <a:extLst>
              <a:ext uri="{FF2B5EF4-FFF2-40B4-BE49-F238E27FC236}">
                <a16:creationId xmlns:a16="http://schemas.microsoft.com/office/drawing/2014/main" id="{D2AD1F68-71A0-4BD1-A636-EBC96BCB1334}"/>
              </a:ext>
            </a:extLst>
          </p:cNvPr>
          <p:cNvSpPr txBox="1">
            <a:spLocks/>
          </p:cNvSpPr>
          <p:nvPr/>
        </p:nvSpPr>
        <p:spPr bwMode="auto">
          <a:xfrm>
            <a:off x="0" y="474615"/>
            <a:ext cx="9144000" cy="419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91440" numCol="1" anchor="b" anchorCtr="0" compatLnSpc="1">
            <a:prstTxWarp prst="textNoShape">
              <a:avLst/>
            </a:prstTxWarp>
          </a:bodyPr>
          <a:lstStyle>
            <a:lvl1pPr algn="l" rtl="0" eaLnBrk="0" fontAlgn="base" latinLnBrk="1" hangingPunct="0">
              <a:spcBef>
                <a:spcPct val="0"/>
              </a:spcBef>
              <a:spcAft>
                <a:spcPct val="0"/>
              </a:spcAft>
              <a:defRPr sz="4000" kern="1200">
                <a:solidFill>
                  <a:schemeClr val="tx2"/>
                </a:solidFill>
                <a:latin typeface="+mj-lt"/>
                <a:ea typeface="+mj-ea"/>
                <a:cs typeface="+mj-cs"/>
              </a:defRPr>
            </a:lvl1pPr>
            <a:lvl2pPr algn="l" rtl="0" eaLnBrk="0" fontAlgn="base" latinLnBrk="1" hangingPunct="0">
              <a:spcBef>
                <a:spcPct val="0"/>
              </a:spcBef>
              <a:spcAft>
                <a:spcPct val="0"/>
              </a:spcAft>
              <a:defRPr sz="4000">
                <a:solidFill>
                  <a:schemeClr val="tx2"/>
                </a:solidFill>
                <a:latin typeface="Franklin Gothic Book" pitchFamily="34" charset="0"/>
              </a:defRPr>
            </a:lvl2pPr>
            <a:lvl3pPr algn="l" rtl="0" eaLnBrk="0" fontAlgn="base" latinLnBrk="1" hangingPunct="0">
              <a:spcBef>
                <a:spcPct val="0"/>
              </a:spcBef>
              <a:spcAft>
                <a:spcPct val="0"/>
              </a:spcAft>
              <a:defRPr sz="4000">
                <a:solidFill>
                  <a:schemeClr val="tx2"/>
                </a:solidFill>
                <a:latin typeface="Franklin Gothic Book" pitchFamily="34" charset="0"/>
              </a:defRPr>
            </a:lvl3pPr>
            <a:lvl4pPr algn="l" rtl="0" eaLnBrk="0" fontAlgn="base" latinLnBrk="1" hangingPunct="0">
              <a:spcBef>
                <a:spcPct val="0"/>
              </a:spcBef>
              <a:spcAft>
                <a:spcPct val="0"/>
              </a:spcAft>
              <a:defRPr sz="4000">
                <a:solidFill>
                  <a:schemeClr val="tx2"/>
                </a:solidFill>
                <a:latin typeface="Franklin Gothic Book" pitchFamily="34" charset="0"/>
              </a:defRPr>
            </a:lvl4pPr>
            <a:lvl5pPr algn="l" rtl="0" eaLnBrk="0" fontAlgn="base" latinLnBrk="1" hangingPunct="0">
              <a:spcBef>
                <a:spcPct val="0"/>
              </a:spcBef>
              <a:spcAft>
                <a:spcPct val="0"/>
              </a:spcAft>
              <a:defRPr sz="4000">
                <a:solidFill>
                  <a:schemeClr val="tx2"/>
                </a:solidFill>
                <a:latin typeface="Franklin Gothic Book" pitchFamily="34" charset="0"/>
              </a:defRPr>
            </a:lvl5pPr>
            <a:lvl6pPr marL="457200" algn="l" rtl="0" fontAlgn="base" latinLnBrk="1">
              <a:spcBef>
                <a:spcPct val="0"/>
              </a:spcBef>
              <a:spcAft>
                <a:spcPct val="0"/>
              </a:spcAft>
              <a:defRPr sz="4000">
                <a:solidFill>
                  <a:schemeClr val="tx2"/>
                </a:solidFill>
                <a:latin typeface="Franklin Gothic Book" pitchFamily="34" charset="0"/>
              </a:defRPr>
            </a:lvl6pPr>
            <a:lvl7pPr marL="914400" algn="l" rtl="0" fontAlgn="base" latinLnBrk="1">
              <a:spcBef>
                <a:spcPct val="0"/>
              </a:spcBef>
              <a:spcAft>
                <a:spcPct val="0"/>
              </a:spcAft>
              <a:defRPr sz="4000">
                <a:solidFill>
                  <a:schemeClr val="tx2"/>
                </a:solidFill>
                <a:latin typeface="Franklin Gothic Book" pitchFamily="34" charset="0"/>
              </a:defRPr>
            </a:lvl7pPr>
            <a:lvl8pPr marL="1371600" algn="l" rtl="0" fontAlgn="base" latinLnBrk="1">
              <a:spcBef>
                <a:spcPct val="0"/>
              </a:spcBef>
              <a:spcAft>
                <a:spcPct val="0"/>
              </a:spcAft>
              <a:defRPr sz="4000">
                <a:solidFill>
                  <a:schemeClr val="tx2"/>
                </a:solidFill>
                <a:latin typeface="Franklin Gothic Book" pitchFamily="34" charset="0"/>
              </a:defRPr>
            </a:lvl8pPr>
            <a:lvl9pPr marL="1828800" algn="l" rtl="0" fontAlgn="base" latinLnBrk="1">
              <a:spcBef>
                <a:spcPct val="0"/>
              </a:spcBef>
              <a:spcAft>
                <a:spcPct val="0"/>
              </a:spcAft>
              <a:defRPr sz="4000">
                <a:solidFill>
                  <a:schemeClr val="tx2"/>
                </a:solidFill>
                <a:latin typeface="Franklin Gothic Book" pitchFamily="34" charset="0"/>
              </a:defRPr>
            </a:lvl9pPr>
          </a:lstStyle>
          <a:p>
            <a:r>
              <a:rPr kumimoji="0" lang="en-US" altLang="ko-KR" sz="2800" b="1" dirty="0">
                <a:solidFill>
                  <a:srgbClr val="0000CC"/>
                </a:solidFill>
              </a:rPr>
              <a:t>          </a:t>
            </a:r>
            <a:r>
              <a:rPr kumimoji="0" lang="en-US" altLang="ko-KR" sz="2800" b="1" dirty="0">
                <a:solidFill>
                  <a:schemeClr val="bg2">
                    <a:lumMod val="60000"/>
                    <a:lumOff val="40000"/>
                  </a:schemeClr>
                </a:solidFill>
                <a:latin typeface="Calibri" panose="020F0502020204030204" pitchFamily="34" charset="0"/>
                <a:cs typeface="Calibri" panose="020F0502020204030204" pitchFamily="34" charset="0"/>
              </a:rPr>
              <a:t>5</a:t>
            </a:r>
            <a:r>
              <a:rPr kumimoji="0" lang="en-US" altLang="ko-KR" sz="2800" b="0" dirty="0">
                <a:solidFill>
                  <a:schemeClr val="bg2">
                    <a:lumMod val="60000"/>
                    <a:lumOff val="40000"/>
                  </a:schemeClr>
                </a:solidFill>
                <a:latin typeface="Calibri" panose="020F0502020204030204" pitchFamily="34" charset="0"/>
                <a:cs typeface="Calibri" panose="020F0502020204030204" pitchFamily="34" charset="0"/>
              </a:rPr>
              <a:t>. </a:t>
            </a:r>
            <a:r>
              <a:rPr lang="en-US" altLang="ko-KR" sz="2800" dirty="0">
                <a:solidFill>
                  <a:schemeClr val="bg2">
                    <a:lumMod val="60000"/>
                    <a:lumOff val="40000"/>
                  </a:schemeClr>
                </a:solidFill>
                <a:latin typeface="Calibri" panose="020F0502020204030204" pitchFamily="34" charset="0"/>
                <a:cs typeface="Calibri" panose="020F0502020204030204" pitchFamily="34" charset="0"/>
              </a:rPr>
              <a:t>A</a:t>
            </a:r>
            <a:r>
              <a:rPr kumimoji="0" lang="en-US" altLang="ko-KR" sz="2800" b="0" dirty="0">
                <a:solidFill>
                  <a:schemeClr val="bg2">
                    <a:lumMod val="60000"/>
                    <a:lumOff val="40000"/>
                  </a:schemeClr>
                </a:solidFill>
                <a:latin typeface="Calibri" panose="020F0502020204030204" pitchFamily="34" charset="0"/>
                <a:cs typeface="Calibri" panose="020F0502020204030204" pitchFamily="34" charset="0"/>
              </a:rPr>
              <a:t>pplications</a:t>
            </a:r>
            <a:endParaRPr kumimoji="0" lang="ko-KR" altLang="en-US" sz="2800" b="0" dirty="0">
              <a:solidFill>
                <a:schemeClr val="bg2">
                  <a:lumMod val="60000"/>
                  <a:lumOff val="40000"/>
                </a:schemeClr>
              </a:solidFill>
              <a:latin typeface="Calibri" panose="020F0502020204030204" pitchFamily="34" charset="0"/>
              <a:cs typeface="Calibri" panose="020F0502020204030204" pitchFamily="34" charset="0"/>
            </a:endParaRPr>
          </a:p>
        </p:txBody>
      </p:sp>
      <mc:AlternateContent xmlns:mc="http://schemas.openxmlformats.org/markup-compatibility/2006" xmlns:a14="http://schemas.microsoft.com/office/drawing/2010/main">
        <mc:Choice Requires="a14">
          <p:sp>
            <p:nvSpPr>
              <p:cNvPr id="20" name="Object 19">
                <a:extLst>
                  <a:ext uri="{FF2B5EF4-FFF2-40B4-BE49-F238E27FC236}">
                    <a16:creationId xmlns:a16="http://schemas.microsoft.com/office/drawing/2014/main" id="{DE164AE8-5F15-4D41-B701-F5808825EB95}"/>
                  </a:ext>
                </a:extLst>
              </p:cNvPr>
              <p:cNvSpPr txBox="1"/>
              <p:nvPr/>
            </p:nvSpPr>
            <p:spPr bwMode="auto">
              <a:xfrm>
                <a:off x="4536722" y="2868225"/>
                <a:ext cx="4607277" cy="1212867"/>
              </a:xfrm>
              <a:prstGeom prst="rect">
                <a:avLst/>
              </a:prstGeom>
              <a:noFill/>
              <a:ln>
                <a:noFill/>
              </a:ln>
              <a:effectLst/>
            </p:spPr>
            <p:txBody>
              <a:bodyPr>
                <a:normAutofit fontScale="32500" lnSpcReduction="20000"/>
              </a:bodyPr>
              <a:lstStyle/>
              <a:p>
                <a:pPr/>
                <a14:m>
                  <m:oMathPara xmlns:m="http://schemas.openxmlformats.org/officeDocument/2006/math">
                    <m:oMathParaPr>
                      <m:jc m:val="left"/>
                    </m:oMathParaPr>
                    <m:oMath xmlns:m="http://schemas.openxmlformats.org/officeDocument/2006/math">
                      <m:sSub>
                        <m:sSubPr>
                          <m:ctrlPr>
                            <a:rPr lang="en-US" altLang="ko-KR" sz="4400" b="0" i="1" smtClean="0">
                              <a:solidFill>
                                <a:schemeClr val="bg2">
                                  <a:lumMod val="60000"/>
                                  <a:lumOff val="40000"/>
                                </a:schemeClr>
                              </a:solidFill>
                              <a:latin typeface="Cambria Math" panose="02040503050406030204" pitchFamily="18" charset="0"/>
                            </a:rPr>
                          </m:ctrlPr>
                        </m:sSubPr>
                        <m:e>
                          <m:r>
                            <a:rPr lang="en-US" altLang="ko-KR" sz="4400" b="0" i="1" smtClean="0">
                              <a:solidFill>
                                <a:schemeClr val="bg2">
                                  <a:lumMod val="60000"/>
                                  <a:lumOff val="40000"/>
                                </a:schemeClr>
                              </a:solidFill>
                              <a:latin typeface="Cambria Math" panose="02040503050406030204" pitchFamily="18" charset="0"/>
                            </a:rPr>
                            <m:t>𝑀</m:t>
                          </m:r>
                        </m:e>
                        <m:sub>
                          <m:r>
                            <a:rPr lang="ko-KR" altLang="en-US" sz="4400" b="0" i="1" smtClean="0">
                              <a:solidFill>
                                <a:schemeClr val="bg2">
                                  <a:lumMod val="60000"/>
                                  <a:lumOff val="40000"/>
                                </a:schemeClr>
                              </a:solidFill>
                              <a:latin typeface="Cambria Math" panose="02040503050406030204" pitchFamily="18" charset="0"/>
                            </a:rPr>
                            <m:t>𝜌</m:t>
                          </m:r>
                        </m:sub>
                      </m:sSub>
                      <m:r>
                        <a:rPr lang="en-US" altLang="ko-KR" sz="4400" b="0" i="1" smtClean="0">
                          <a:solidFill>
                            <a:schemeClr val="bg2">
                              <a:lumMod val="60000"/>
                              <a:lumOff val="40000"/>
                            </a:schemeClr>
                          </a:solidFill>
                          <a:latin typeface="Cambria Math" panose="02040503050406030204" pitchFamily="18" charset="0"/>
                        </a:rPr>
                        <m:t>=</m:t>
                      </m:r>
                      <m:sSub>
                        <m:sSubPr>
                          <m:ctrlPr>
                            <a:rPr lang="ko-KR" altLang="en-US" sz="4400" i="1" smtClean="0">
                              <a:solidFill>
                                <a:schemeClr val="bg2">
                                  <a:lumMod val="60000"/>
                                  <a:lumOff val="40000"/>
                                </a:schemeClr>
                              </a:solidFill>
                              <a:latin typeface="Cambria Math" panose="02040503050406030204" pitchFamily="18" charset="0"/>
                            </a:rPr>
                          </m:ctrlPr>
                        </m:sSubPr>
                        <m:e>
                          <m:r>
                            <a:rPr lang="en-US" altLang="ko-KR" sz="4400" b="0" i="1" smtClean="0">
                              <a:solidFill>
                                <a:schemeClr val="bg2">
                                  <a:lumMod val="60000"/>
                                  <a:lumOff val="40000"/>
                                </a:schemeClr>
                              </a:solidFill>
                              <a:latin typeface="Cambria Math" panose="02040503050406030204" pitchFamily="18" charset="0"/>
                            </a:rPr>
                            <m:t>(</m:t>
                          </m:r>
                          <m:r>
                            <a:rPr lang="ko-KR" altLang="en-US" sz="4400" i="1">
                              <a:solidFill>
                                <a:schemeClr val="bg2">
                                  <a:lumMod val="60000"/>
                                  <a:lumOff val="40000"/>
                                </a:schemeClr>
                              </a:solidFill>
                              <a:latin typeface="Cambria Math" panose="02040503050406030204" pitchFamily="18" charset="0"/>
                            </a:rPr>
                            <m:t>𝑀</m:t>
                          </m:r>
                        </m:e>
                        <m:sub>
                          <m:r>
                            <a:rPr lang="en-US" altLang="ko-KR" sz="4400" b="0" i="1" smtClean="0">
                              <a:solidFill>
                                <a:schemeClr val="bg2">
                                  <a:lumMod val="60000"/>
                                  <a:lumOff val="40000"/>
                                </a:schemeClr>
                              </a:solidFill>
                              <a:latin typeface="Cambria Math" panose="02040503050406030204" pitchFamily="18" charset="0"/>
                            </a:rPr>
                            <m:t>𝑠</m:t>
                          </m:r>
                        </m:sub>
                      </m:sSub>
                      <m:sSub>
                        <m:sSubPr>
                          <m:ctrlPr>
                            <a:rPr lang="ko-KR" altLang="en-US" sz="4400" i="1">
                              <a:solidFill>
                                <a:schemeClr val="bg2">
                                  <a:lumMod val="60000"/>
                                  <a:lumOff val="40000"/>
                                </a:schemeClr>
                              </a:solidFill>
                              <a:latin typeface="Cambria Math" panose="02040503050406030204" pitchFamily="18" charset="0"/>
                            </a:rPr>
                          </m:ctrlPr>
                        </m:sSubPr>
                        <m:e>
                          <m:r>
                            <a:rPr lang="en-US" altLang="ko-KR" sz="4400" b="0" i="1" smtClean="0">
                              <a:solidFill>
                                <a:schemeClr val="bg2">
                                  <a:lumMod val="60000"/>
                                  <a:lumOff val="40000"/>
                                </a:schemeClr>
                              </a:solidFill>
                              <a:latin typeface="Cambria Math" panose="02040503050406030204" pitchFamily="18" charset="0"/>
                            </a:rPr>
                            <m:t>+</m:t>
                          </m:r>
                          <m:r>
                            <a:rPr lang="ko-KR" altLang="en-US" sz="4400" i="1">
                              <a:solidFill>
                                <a:schemeClr val="bg2">
                                  <a:lumMod val="60000"/>
                                  <a:lumOff val="40000"/>
                                </a:schemeClr>
                              </a:solidFill>
                              <a:latin typeface="Cambria Math" panose="02040503050406030204" pitchFamily="18" charset="0"/>
                            </a:rPr>
                            <m:t>𝑀</m:t>
                          </m:r>
                        </m:e>
                        <m:sub>
                          <m:r>
                            <a:rPr lang="en-US" altLang="ko-KR" sz="4400" b="0" i="1" smtClean="0">
                              <a:solidFill>
                                <a:schemeClr val="bg2">
                                  <a:lumMod val="60000"/>
                                  <a:lumOff val="40000"/>
                                </a:schemeClr>
                              </a:solidFill>
                              <a:latin typeface="Cambria Math" panose="02040503050406030204" pitchFamily="18" charset="0"/>
                            </a:rPr>
                            <m:t>𝑢</m:t>
                          </m:r>
                        </m:sub>
                      </m:sSub>
                      <m:r>
                        <a:rPr lang="en-US" altLang="ko-KR" sz="4400" b="0" i="1" smtClean="0">
                          <a:solidFill>
                            <a:schemeClr val="bg2">
                              <a:lumMod val="60000"/>
                              <a:lumOff val="40000"/>
                            </a:schemeClr>
                          </a:solidFill>
                          <a:latin typeface="Cambria Math" panose="02040503050406030204" pitchFamily="18" charset="0"/>
                        </a:rPr>
                        <m:t>)</m:t>
                      </m:r>
                      <m:d>
                        <m:dPr>
                          <m:ctrlPr>
                            <a:rPr lang="en-US" altLang="ko-KR" sz="4400" b="0" i="1" smtClean="0">
                              <a:solidFill>
                                <a:schemeClr val="bg2">
                                  <a:lumMod val="60000"/>
                                  <a:lumOff val="40000"/>
                                </a:schemeClr>
                              </a:solidFill>
                              <a:latin typeface="Cambria Math" panose="02040503050406030204" pitchFamily="18" charset="0"/>
                            </a:rPr>
                          </m:ctrlPr>
                        </m:dPr>
                        <m:e>
                          <m:r>
                            <a:rPr lang="en-US" altLang="ko-KR" sz="4400" b="0" i="1" smtClean="0">
                              <a:solidFill>
                                <a:schemeClr val="bg2">
                                  <a:lumMod val="60000"/>
                                  <a:lumOff val="40000"/>
                                </a:schemeClr>
                              </a:solidFill>
                              <a:latin typeface="Cambria Math" panose="02040503050406030204" pitchFamily="18" charset="0"/>
                            </a:rPr>
                            <m:t>𝑢</m:t>
                          </m:r>
                          <m:r>
                            <a:rPr lang="en-US" altLang="ko-KR" sz="4400" b="0" i="1" smtClean="0">
                              <a:solidFill>
                                <a:schemeClr val="bg2">
                                  <a:lumMod val="60000"/>
                                  <a:lumOff val="40000"/>
                                </a:schemeClr>
                              </a:solidFill>
                              <a:latin typeface="Cambria Math" panose="02040503050406030204" pitchFamily="18" charset="0"/>
                            </a:rPr>
                            <m:t>−</m:t>
                          </m:r>
                          <m:sSubSup>
                            <m:sSubSupPr>
                              <m:ctrlPr>
                                <a:rPr lang="en-US" altLang="ko-KR" sz="4400" i="1">
                                  <a:solidFill>
                                    <a:schemeClr val="bg2">
                                      <a:lumMod val="60000"/>
                                      <a:lumOff val="40000"/>
                                    </a:schemeClr>
                                  </a:solidFill>
                                  <a:latin typeface="Cambria Math" panose="02040503050406030204" pitchFamily="18" charset="0"/>
                                </a:rPr>
                              </m:ctrlPr>
                            </m:sSubSupPr>
                            <m:e>
                              <m:r>
                                <a:rPr lang="en-US" altLang="ko-KR" sz="4400" b="0" i="1" smtClean="0">
                                  <a:solidFill>
                                    <a:schemeClr val="bg2">
                                      <a:lumMod val="60000"/>
                                      <a:lumOff val="40000"/>
                                    </a:schemeClr>
                                  </a:solidFill>
                                  <a:latin typeface="Cambria Math" panose="02040503050406030204" pitchFamily="18" charset="0"/>
                                </a:rPr>
                                <m:t>𝑀</m:t>
                              </m:r>
                            </m:e>
                            <m:sub>
                              <m:r>
                                <a:rPr lang="en-US" altLang="ko-KR" sz="4400" b="0" i="1" smtClean="0">
                                  <a:solidFill>
                                    <a:schemeClr val="bg2">
                                      <a:lumMod val="60000"/>
                                      <a:lumOff val="40000"/>
                                    </a:schemeClr>
                                  </a:solidFill>
                                  <a:latin typeface="Cambria Math" panose="02040503050406030204" pitchFamily="18" charset="0"/>
                                </a:rPr>
                                <m:t>𝑁</m:t>
                              </m:r>
                            </m:sub>
                            <m:sup>
                              <m:r>
                                <a:rPr lang="en-US" altLang="ko-KR" sz="4400" b="0" i="1" smtClean="0">
                                  <a:solidFill>
                                    <a:schemeClr val="bg2">
                                      <a:lumMod val="60000"/>
                                      <a:lumOff val="40000"/>
                                    </a:schemeClr>
                                  </a:solidFill>
                                  <a:latin typeface="Cambria Math" panose="02040503050406030204" pitchFamily="18" charset="0"/>
                                </a:rPr>
                                <m:t>2</m:t>
                              </m:r>
                            </m:sup>
                          </m:sSubSup>
                        </m:e>
                      </m:d>
                      <m:d>
                        <m:dPr>
                          <m:begChr m:val="["/>
                          <m:endChr m:val="]"/>
                          <m:ctrlPr>
                            <a:rPr lang="en-US" altLang="ko-KR" sz="4400" b="0" i="1" smtClean="0">
                              <a:solidFill>
                                <a:schemeClr val="bg2">
                                  <a:lumMod val="60000"/>
                                  <a:lumOff val="40000"/>
                                </a:schemeClr>
                              </a:solidFill>
                              <a:latin typeface="Cambria Math" panose="02040503050406030204" pitchFamily="18" charset="0"/>
                            </a:rPr>
                          </m:ctrlPr>
                        </m:dPr>
                        <m:e>
                          <m:sSup>
                            <m:sSupPr>
                              <m:ctrlPr>
                                <a:rPr lang="ko-KR" altLang="en-US" sz="4400" i="1">
                                  <a:solidFill>
                                    <a:schemeClr val="bg2">
                                      <a:lumMod val="60000"/>
                                      <a:lumOff val="40000"/>
                                    </a:schemeClr>
                                  </a:solidFill>
                                  <a:latin typeface="Cambria Math" panose="02040503050406030204" pitchFamily="18" charset="0"/>
                                </a:rPr>
                              </m:ctrlPr>
                            </m:sSupPr>
                            <m:e>
                              <m:r>
                                <a:rPr lang="ko-KR" altLang="en-US" sz="4400" i="1">
                                  <a:solidFill>
                                    <a:schemeClr val="bg2">
                                      <a:lumMod val="60000"/>
                                      <a:lumOff val="40000"/>
                                    </a:schemeClr>
                                  </a:solidFill>
                                  <a:latin typeface="Cambria Math" panose="02040503050406030204" pitchFamily="18" charset="0"/>
                                </a:rPr>
                                <m:t>𝑅</m:t>
                              </m:r>
                            </m:e>
                            <m:sup>
                              <m:r>
                                <a:rPr lang="ko-KR" altLang="en-US" sz="4400" i="1">
                                  <a:solidFill>
                                    <a:schemeClr val="bg2">
                                      <a:lumMod val="60000"/>
                                      <a:lumOff val="40000"/>
                                    </a:schemeClr>
                                  </a:solidFill>
                                  <a:latin typeface="Cambria Math" panose="02040503050406030204" pitchFamily="18" charset="0"/>
                                </a:rPr>
                                <m:t>𝑁</m:t>
                              </m:r>
                            </m:sup>
                          </m:sSup>
                          <m:r>
                            <a:rPr lang="ko-KR" altLang="en-US" sz="4400" i="1">
                              <a:solidFill>
                                <a:schemeClr val="bg2">
                                  <a:lumMod val="60000"/>
                                  <a:lumOff val="40000"/>
                                </a:schemeClr>
                              </a:solidFill>
                              <a:latin typeface="Cambria Math" panose="02040503050406030204" pitchFamily="18" charset="0"/>
                            </a:rPr>
                            <m:t>+</m:t>
                          </m:r>
                          <m:r>
                            <a:rPr lang="ko-KR" altLang="en-US" sz="4400">
                              <a:solidFill>
                                <a:schemeClr val="bg2">
                                  <a:lumMod val="60000"/>
                                  <a:lumOff val="40000"/>
                                </a:schemeClr>
                              </a:solidFill>
                              <a:latin typeface="Cambria Math" panose="02040503050406030204" pitchFamily="18" charset="0"/>
                            </a:rPr>
                            <m:t> </m:t>
                          </m:r>
                          <m:sSup>
                            <m:sSupPr>
                              <m:ctrlPr>
                                <a:rPr lang="ko-KR" altLang="en-US" sz="4400" i="1">
                                  <a:solidFill>
                                    <a:schemeClr val="bg2">
                                      <a:lumMod val="60000"/>
                                      <a:lumOff val="40000"/>
                                    </a:schemeClr>
                                  </a:solidFill>
                                  <a:latin typeface="Cambria Math" panose="02040503050406030204" pitchFamily="18" charset="0"/>
                                </a:rPr>
                              </m:ctrlPr>
                            </m:sSupPr>
                            <m:e>
                              <m:r>
                                <a:rPr lang="ko-KR" altLang="en-US" sz="4400" i="1">
                                  <a:solidFill>
                                    <a:schemeClr val="bg2">
                                      <a:lumMod val="60000"/>
                                      <a:lumOff val="40000"/>
                                    </a:schemeClr>
                                  </a:solidFill>
                                  <a:latin typeface="Cambria Math" panose="02040503050406030204" pitchFamily="18" charset="0"/>
                                </a:rPr>
                                <m:t>𝑒</m:t>
                              </m:r>
                            </m:e>
                            <m:sup>
                              <m:r>
                                <a:rPr lang="ko-KR" altLang="en-US" sz="4400" i="1">
                                  <a:solidFill>
                                    <a:schemeClr val="bg2">
                                      <a:lumMod val="60000"/>
                                      <a:lumOff val="40000"/>
                                    </a:schemeClr>
                                  </a:solidFill>
                                  <a:latin typeface="Cambria Math" panose="02040503050406030204" pitchFamily="18" charset="0"/>
                                </a:rPr>
                                <m:t>𝑖</m:t>
                              </m:r>
                              <m:r>
                                <a:rPr lang="ko-KR" altLang="en-US" sz="4400" i="1">
                                  <a:solidFill>
                                    <a:schemeClr val="bg2">
                                      <a:lumMod val="60000"/>
                                      <a:lumOff val="40000"/>
                                    </a:schemeClr>
                                  </a:solidFill>
                                  <a:latin typeface="Cambria Math" panose="02040503050406030204" pitchFamily="18" charset="0"/>
                                </a:rPr>
                                <m:t>𝜑</m:t>
                              </m:r>
                              <m:r>
                                <a:rPr lang="ko-KR" altLang="en-US" sz="4400" i="1">
                                  <a:solidFill>
                                    <a:schemeClr val="bg2">
                                      <a:lumMod val="60000"/>
                                      <a:lumOff val="40000"/>
                                    </a:schemeClr>
                                  </a:solidFill>
                                  <a:latin typeface="Cambria Math" panose="02040503050406030204" pitchFamily="18" charset="0"/>
                                </a:rPr>
                                <m:t>(</m:t>
                              </m:r>
                              <m:r>
                                <a:rPr lang="ko-KR" altLang="en-US" sz="4400" i="1">
                                  <a:solidFill>
                                    <a:schemeClr val="bg2">
                                      <a:lumMod val="60000"/>
                                      <a:lumOff val="40000"/>
                                    </a:schemeClr>
                                  </a:solidFill>
                                  <a:latin typeface="Cambria Math" panose="02040503050406030204" pitchFamily="18" charset="0"/>
                                </a:rPr>
                                <m:t>𝑢</m:t>
                              </m:r>
                              <m:r>
                                <a:rPr lang="ko-KR" altLang="en-US" sz="4400" i="1">
                                  <a:solidFill>
                                    <a:schemeClr val="bg2">
                                      <a:lumMod val="60000"/>
                                      <a:lumOff val="40000"/>
                                    </a:schemeClr>
                                  </a:solidFill>
                                  <a:latin typeface="Cambria Math" panose="02040503050406030204" pitchFamily="18" charset="0"/>
                                </a:rPr>
                                <m:t>)</m:t>
                              </m:r>
                            </m:sup>
                          </m:sSup>
                          <m:sSubSup>
                            <m:sSubSupPr>
                              <m:ctrlPr>
                                <a:rPr lang="en-US" altLang="ko-KR" sz="4400" i="1">
                                  <a:solidFill>
                                    <a:schemeClr val="bg2">
                                      <a:lumMod val="60000"/>
                                      <a:lumOff val="40000"/>
                                    </a:schemeClr>
                                  </a:solidFill>
                                  <a:latin typeface="Cambria Math" panose="02040503050406030204" pitchFamily="18" charset="0"/>
                                </a:rPr>
                              </m:ctrlPr>
                            </m:sSubSupPr>
                            <m:e>
                              <m:r>
                                <a:rPr lang="en-US" altLang="ko-KR" sz="4400" i="1">
                                  <a:solidFill>
                                    <a:schemeClr val="bg2">
                                      <a:lumMod val="60000"/>
                                      <a:lumOff val="40000"/>
                                    </a:schemeClr>
                                  </a:solidFill>
                                  <a:latin typeface="Cambria Math" panose="02040503050406030204" pitchFamily="18" charset="0"/>
                                </a:rPr>
                                <m:t>𝐹</m:t>
                              </m:r>
                            </m:e>
                            <m:sub>
                              <m:r>
                                <a:rPr lang="en-US" altLang="ko-KR" sz="4400" i="1">
                                  <a:solidFill>
                                    <a:schemeClr val="bg2">
                                      <a:lumMod val="60000"/>
                                      <a:lumOff val="40000"/>
                                    </a:schemeClr>
                                  </a:solidFill>
                                  <a:latin typeface="Cambria Math" panose="02040503050406030204" pitchFamily="18" charset="0"/>
                                </a:rPr>
                                <m:t>1</m:t>
                              </m:r>
                            </m:sub>
                            <m:sup>
                              <m:r>
                                <a:rPr lang="en-US" altLang="ko-KR" sz="4400" i="1">
                                  <a:solidFill>
                                    <a:schemeClr val="bg2">
                                      <a:lumMod val="60000"/>
                                      <a:lumOff val="40000"/>
                                    </a:schemeClr>
                                  </a:solidFill>
                                  <a:latin typeface="Cambria Math" panose="02040503050406030204" pitchFamily="18" charset="0"/>
                                </a:rPr>
                                <m:t>(</m:t>
                              </m:r>
                              <m:r>
                                <a:rPr lang="en-US" altLang="ko-KR" sz="4400" b="0" i="1" smtClean="0">
                                  <a:solidFill>
                                    <a:schemeClr val="bg2">
                                      <a:lumMod val="60000"/>
                                      <a:lumOff val="40000"/>
                                    </a:schemeClr>
                                  </a:solidFill>
                                  <a:latin typeface="Cambria Math" panose="02040503050406030204" pitchFamily="18" charset="0"/>
                                </a:rPr>
                                <m:t>𝑣</m:t>
                              </m:r>
                              <m:r>
                                <a:rPr lang="en-US" altLang="ko-KR" sz="4400" i="1">
                                  <a:solidFill>
                                    <a:schemeClr val="bg2">
                                      <a:lumMod val="60000"/>
                                      <a:lumOff val="40000"/>
                                    </a:schemeClr>
                                  </a:solidFill>
                                  <a:latin typeface="Cambria Math" panose="02040503050406030204" pitchFamily="18" charset="0"/>
                                </a:rPr>
                                <m:t>)</m:t>
                              </m:r>
                            </m:sup>
                          </m:sSubSup>
                          <m:r>
                            <a:rPr lang="ko-KR" altLang="en-US" sz="4400" i="1">
                              <a:solidFill>
                                <a:schemeClr val="bg2">
                                  <a:lumMod val="60000"/>
                                  <a:lumOff val="40000"/>
                                </a:schemeClr>
                              </a:solidFill>
                              <a:latin typeface="Cambria Math" panose="02040503050406030204" pitchFamily="18" charset="0"/>
                            </a:rPr>
                            <m:t> (</m:t>
                          </m:r>
                          <m:r>
                            <a:rPr lang="ko-KR" altLang="en-US" sz="4400" i="1">
                              <a:solidFill>
                                <a:schemeClr val="bg2">
                                  <a:lumMod val="60000"/>
                                  <a:lumOff val="40000"/>
                                </a:schemeClr>
                              </a:solidFill>
                              <a:latin typeface="Cambria Math" panose="02040503050406030204" pitchFamily="18" charset="0"/>
                            </a:rPr>
                            <m:t>𝑢</m:t>
                          </m:r>
                          <m:r>
                            <a:rPr lang="ko-KR" altLang="en-US" sz="4400" i="1">
                              <a:solidFill>
                                <a:schemeClr val="bg2">
                                  <a:lumMod val="60000"/>
                                  <a:lumOff val="40000"/>
                                </a:schemeClr>
                              </a:solidFill>
                              <a:latin typeface="Cambria Math" panose="02040503050406030204" pitchFamily="18" charset="0"/>
                            </a:rPr>
                            <m:t>)</m:t>
                          </m:r>
                          <m:r>
                            <a:rPr lang="ko-KR" altLang="en-US" sz="4400">
                              <a:solidFill>
                                <a:schemeClr val="bg2">
                                  <a:lumMod val="60000"/>
                                  <a:lumOff val="40000"/>
                                </a:schemeClr>
                              </a:solidFill>
                              <a:latin typeface="Cambria Math" panose="02040503050406030204" pitchFamily="18" charset="0"/>
                            </a:rPr>
                            <m:t> </m:t>
                          </m:r>
                          <m:sSup>
                            <m:sSupPr>
                              <m:ctrlPr>
                                <a:rPr lang="ko-KR" altLang="en-US" sz="4400" i="1">
                                  <a:solidFill>
                                    <a:schemeClr val="bg2">
                                      <a:lumMod val="60000"/>
                                      <a:lumOff val="40000"/>
                                    </a:schemeClr>
                                  </a:solidFill>
                                  <a:latin typeface="Cambria Math" panose="02040503050406030204" pitchFamily="18" charset="0"/>
                                </a:rPr>
                              </m:ctrlPr>
                            </m:sSupPr>
                            <m:e>
                              <m:acc>
                                <m:accPr>
                                  <m:chr m:val="̃"/>
                                  <m:ctrlPr>
                                    <a:rPr lang="ko-KR" altLang="en-US" sz="4400" i="1">
                                      <a:solidFill>
                                        <a:schemeClr val="bg2">
                                          <a:lumMod val="60000"/>
                                          <a:lumOff val="40000"/>
                                        </a:schemeClr>
                                      </a:solidFill>
                                      <a:latin typeface="Cambria Math" panose="02040503050406030204" pitchFamily="18" charset="0"/>
                                    </a:rPr>
                                  </m:ctrlPr>
                                </m:accPr>
                                <m:e>
                                  <m:r>
                                    <a:rPr lang="ko-KR" altLang="en-US" sz="4400" i="1">
                                      <a:solidFill>
                                        <a:schemeClr val="bg2">
                                          <a:lumMod val="60000"/>
                                          <a:lumOff val="40000"/>
                                        </a:schemeClr>
                                      </a:solidFill>
                                      <a:latin typeface="Cambria Math" panose="02040503050406030204" pitchFamily="18" charset="0"/>
                                    </a:rPr>
                                    <m:t>𝑅</m:t>
                                  </m:r>
                                </m:e>
                              </m:acc>
                            </m:e>
                            <m:sup>
                              <m:r>
                                <a:rPr lang="ko-KR" altLang="en-US" sz="4400" i="1">
                                  <a:solidFill>
                                    <a:schemeClr val="bg2">
                                      <a:lumMod val="60000"/>
                                      <a:lumOff val="40000"/>
                                    </a:schemeClr>
                                  </a:solidFill>
                                  <a:latin typeface="Cambria Math" panose="02040503050406030204" pitchFamily="18" charset="0"/>
                                </a:rPr>
                                <m:t>𝑁</m:t>
                              </m:r>
                            </m:sup>
                          </m:sSup>
                        </m:e>
                      </m:d>
                      <m:r>
                        <a:rPr lang="en-US" altLang="ko-KR" sz="4400" b="0" i="1" smtClean="0">
                          <a:solidFill>
                            <a:schemeClr val="bg2">
                              <a:lumMod val="60000"/>
                              <a:lumOff val="40000"/>
                            </a:schemeClr>
                          </a:solidFill>
                          <a:latin typeface="Cambria Math" panose="02040503050406030204" pitchFamily="18" charset="0"/>
                        </a:rPr>
                        <m:t> </m:t>
                      </m:r>
                    </m:oMath>
                  </m:oMathPara>
                </a14:m>
                <a:br>
                  <a:rPr lang="en-US" altLang="ko-KR" sz="4400" b="0" i="1" dirty="0">
                    <a:solidFill>
                      <a:schemeClr val="bg2">
                        <a:lumMod val="60000"/>
                        <a:lumOff val="40000"/>
                      </a:schemeClr>
                    </a:solidFill>
                    <a:latin typeface="Cambria Math" panose="02040503050406030204" pitchFamily="18" charset="0"/>
                  </a:rPr>
                </a:br>
                <a:br>
                  <a:rPr lang="en-US" altLang="ko-KR" sz="4400" b="0" i="1" dirty="0">
                    <a:solidFill>
                      <a:schemeClr val="bg2">
                        <a:lumMod val="60000"/>
                        <a:lumOff val="40000"/>
                      </a:schemeClr>
                    </a:solidFill>
                    <a:latin typeface="Cambria Math" panose="02040503050406030204" pitchFamily="18" charset="0"/>
                  </a:rPr>
                </a:br>
                <a14:m>
                  <m:oMathPara xmlns:m="http://schemas.openxmlformats.org/officeDocument/2006/math">
                    <m:oMathParaPr>
                      <m:jc m:val="left"/>
                    </m:oMathParaPr>
                    <m:oMath xmlns:m="http://schemas.openxmlformats.org/officeDocument/2006/math">
                      <m:r>
                        <a:rPr lang="en-US" altLang="ko-KR" sz="4400" b="0" i="1" smtClean="0">
                          <a:solidFill>
                            <a:schemeClr val="bg2">
                              <a:lumMod val="60000"/>
                              <a:lumOff val="40000"/>
                            </a:schemeClr>
                          </a:solidFill>
                          <a:latin typeface="Cambria Math" panose="02040503050406030204" pitchFamily="18" charset="0"/>
                        </a:rPr>
                        <m:t>            +</m:t>
                      </m:r>
                      <m:f>
                        <m:fPr>
                          <m:ctrlPr>
                            <a:rPr lang="el-GR" altLang="ko-KR" sz="4400" i="1">
                              <a:solidFill>
                                <a:schemeClr val="bg2">
                                  <a:lumMod val="60000"/>
                                  <a:lumOff val="40000"/>
                                </a:schemeClr>
                              </a:solidFill>
                              <a:latin typeface="Cambria Math" panose="02040503050406030204" pitchFamily="18" charset="0"/>
                              <a:ea typeface="Cambria Math" panose="02040503050406030204" pitchFamily="18" charset="0"/>
                            </a:rPr>
                          </m:ctrlPr>
                        </m:fPr>
                        <m:num>
                          <m:r>
                            <a:rPr lang="en-US" altLang="ko-KR" sz="4400" b="0" i="1" smtClean="0">
                              <a:solidFill>
                                <a:schemeClr val="bg2">
                                  <a:lumMod val="60000"/>
                                  <a:lumOff val="40000"/>
                                </a:schemeClr>
                              </a:solidFill>
                              <a:latin typeface="Cambria Math" panose="02040503050406030204" pitchFamily="18" charset="0"/>
                              <a:ea typeface="Cambria Math" panose="02040503050406030204" pitchFamily="18" charset="0"/>
                            </a:rPr>
                            <m:t>2</m:t>
                          </m:r>
                        </m:num>
                        <m:den>
                          <m:r>
                            <a:rPr lang="en-US" altLang="ko-KR" sz="4400" b="0" i="1" smtClean="0">
                              <a:solidFill>
                                <a:schemeClr val="bg2">
                                  <a:lumMod val="60000"/>
                                  <a:lumOff val="40000"/>
                                </a:schemeClr>
                              </a:solidFill>
                              <a:latin typeface="Cambria Math" panose="02040503050406030204" pitchFamily="18" charset="0"/>
                              <a:ea typeface="Cambria Math" panose="02040503050406030204" pitchFamily="18" charset="0"/>
                            </a:rPr>
                            <m:t>3</m:t>
                          </m:r>
                        </m:den>
                      </m:f>
                      <m:sSubSup>
                        <m:sSubSupPr>
                          <m:ctrlPr>
                            <a:rPr lang="en-US" altLang="ko-KR" sz="4400" b="0" i="1" smtClean="0">
                              <a:solidFill>
                                <a:schemeClr val="bg2">
                                  <a:lumMod val="60000"/>
                                  <a:lumOff val="40000"/>
                                </a:schemeClr>
                              </a:solidFill>
                              <a:latin typeface="Cambria Math" panose="02040503050406030204" pitchFamily="18" charset="0"/>
                            </a:rPr>
                          </m:ctrlPr>
                        </m:sSubSupPr>
                        <m:e>
                          <m:r>
                            <a:rPr lang="en-US" altLang="ko-KR" sz="4400" b="0" i="1" smtClean="0">
                              <a:solidFill>
                                <a:schemeClr val="bg2">
                                  <a:lumMod val="60000"/>
                                  <a:lumOff val="40000"/>
                                </a:schemeClr>
                              </a:solidFill>
                              <a:latin typeface="Cambria Math" panose="02040503050406030204" pitchFamily="18" charset="0"/>
                            </a:rPr>
                            <m:t>𝑀</m:t>
                          </m:r>
                        </m:e>
                        <m:sub>
                          <m:r>
                            <a:rPr lang="en-US" altLang="ko-KR" sz="4400" b="0" i="1" smtClean="0">
                              <a:solidFill>
                                <a:schemeClr val="bg2">
                                  <a:lumMod val="60000"/>
                                  <a:lumOff val="40000"/>
                                </a:schemeClr>
                              </a:solidFill>
                              <a:latin typeface="Cambria Math" panose="02040503050406030204" pitchFamily="18" charset="0"/>
                            </a:rPr>
                            <m:t>𝑢</m:t>
                          </m:r>
                        </m:sub>
                        <m:sup>
                          <m:r>
                            <m:rPr>
                              <m:sty m:val="p"/>
                            </m:rPr>
                            <a:rPr lang="el-GR" altLang="ko-KR" sz="4400" b="0" i="1" smtClean="0">
                              <a:solidFill>
                                <a:schemeClr val="bg2">
                                  <a:lumMod val="60000"/>
                                  <a:lumOff val="40000"/>
                                </a:schemeClr>
                              </a:solidFill>
                              <a:latin typeface="Cambria Math" panose="02040503050406030204" pitchFamily="18" charset="0"/>
                              <a:ea typeface="Cambria Math" panose="02040503050406030204" pitchFamily="18" charset="0"/>
                            </a:rPr>
                            <m:t>Δ</m:t>
                          </m:r>
                        </m:sup>
                      </m:sSubSup>
                      <m:d>
                        <m:dPr>
                          <m:ctrlPr>
                            <a:rPr lang="en-US" altLang="ko-KR" sz="4400" i="1">
                              <a:solidFill>
                                <a:schemeClr val="bg2">
                                  <a:lumMod val="60000"/>
                                  <a:lumOff val="40000"/>
                                </a:schemeClr>
                              </a:solidFill>
                              <a:latin typeface="Cambria Math" panose="02040503050406030204" pitchFamily="18" charset="0"/>
                            </a:rPr>
                          </m:ctrlPr>
                        </m:dPr>
                        <m:e>
                          <m:r>
                            <a:rPr lang="en-US" altLang="ko-KR" sz="4400" i="1">
                              <a:solidFill>
                                <a:schemeClr val="bg2">
                                  <a:lumMod val="60000"/>
                                  <a:lumOff val="40000"/>
                                </a:schemeClr>
                              </a:solidFill>
                              <a:latin typeface="Cambria Math" panose="02040503050406030204" pitchFamily="18" charset="0"/>
                            </a:rPr>
                            <m:t>𝑢</m:t>
                          </m:r>
                          <m:r>
                            <a:rPr lang="en-US" altLang="ko-KR" sz="4400" i="1">
                              <a:solidFill>
                                <a:schemeClr val="bg2">
                                  <a:lumMod val="60000"/>
                                  <a:lumOff val="40000"/>
                                </a:schemeClr>
                              </a:solidFill>
                              <a:latin typeface="Cambria Math" panose="02040503050406030204" pitchFamily="18" charset="0"/>
                            </a:rPr>
                            <m:t>−</m:t>
                          </m:r>
                          <m:sSubSup>
                            <m:sSubSupPr>
                              <m:ctrlPr>
                                <a:rPr lang="en-US" altLang="ko-KR" sz="4400" i="1">
                                  <a:solidFill>
                                    <a:schemeClr val="bg2">
                                      <a:lumMod val="60000"/>
                                      <a:lumOff val="40000"/>
                                    </a:schemeClr>
                                  </a:solidFill>
                                  <a:latin typeface="Cambria Math" panose="02040503050406030204" pitchFamily="18" charset="0"/>
                                </a:rPr>
                              </m:ctrlPr>
                            </m:sSubSupPr>
                            <m:e>
                              <m:r>
                                <a:rPr lang="en-US" altLang="ko-KR" sz="4400" i="1">
                                  <a:solidFill>
                                    <a:schemeClr val="bg2">
                                      <a:lumMod val="60000"/>
                                      <a:lumOff val="40000"/>
                                    </a:schemeClr>
                                  </a:solidFill>
                                  <a:latin typeface="Cambria Math" panose="02040503050406030204" pitchFamily="18" charset="0"/>
                                </a:rPr>
                                <m:t>𝑀</m:t>
                              </m:r>
                            </m:e>
                            <m:sub>
                              <m:r>
                                <m:rPr>
                                  <m:sty m:val="p"/>
                                </m:rPr>
                                <a:rPr lang="el-GR" altLang="ko-KR" sz="4400" i="1" smtClean="0">
                                  <a:solidFill>
                                    <a:schemeClr val="bg2">
                                      <a:lumMod val="60000"/>
                                      <a:lumOff val="40000"/>
                                    </a:schemeClr>
                                  </a:solidFill>
                                  <a:latin typeface="Cambria Math" panose="02040503050406030204" pitchFamily="18" charset="0"/>
                                  <a:ea typeface="Cambria Math" panose="02040503050406030204" pitchFamily="18" charset="0"/>
                                </a:rPr>
                                <m:t>Δ</m:t>
                              </m:r>
                            </m:sub>
                            <m:sup>
                              <m:r>
                                <a:rPr lang="en-US" altLang="ko-KR" sz="4400" i="1">
                                  <a:solidFill>
                                    <a:schemeClr val="bg2">
                                      <a:lumMod val="60000"/>
                                      <a:lumOff val="40000"/>
                                    </a:schemeClr>
                                  </a:solidFill>
                                  <a:latin typeface="Cambria Math" panose="02040503050406030204" pitchFamily="18" charset="0"/>
                                </a:rPr>
                                <m:t>2</m:t>
                              </m:r>
                            </m:sup>
                          </m:sSubSup>
                        </m:e>
                      </m:d>
                      <m:d>
                        <m:dPr>
                          <m:begChr m:val="["/>
                          <m:endChr m:val="]"/>
                          <m:ctrlPr>
                            <a:rPr lang="en-US" altLang="ko-KR" sz="4400" i="1">
                              <a:solidFill>
                                <a:schemeClr val="bg2">
                                  <a:lumMod val="60000"/>
                                  <a:lumOff val="40000"/>
                                </a:schemeClr>
                              </a:solidFill>
                              <a:latin typeface="Cambria Math" panose="02040503050406030204" pitchFamily="18" charset="0"/>
                            </a:rPr>
                          </m:ctrlPr>
                        </m:dPr>
                        <m:e>
                          <m:sSup>
                            <m:sSupPr>
                              <m:ctrlPr>
                                <a:rPr lang="ko-KR" altLang="en-US" sz="4400" i="1">
                                  <a:solidFill>
                                    <a:schemeClr val="bg2">
                                      <a:lumMod val="60000"/>
                                      <a:lumOff val="40000"/>
                                    </a:schemeClr>
                                  </a:solidFill>
                                  <a:latin typeface="Cambria Math" panose="02040503050406030204" pitchFamily="18" charset="0"/>
                                </a:rPr>
                              </m:ctrlPr>
                            </m:sSupPr>
                            <m:e>
                              <m:r>
                                <a:rPr lang="ko-KR" altLang="en-US" sz="4400" i="1">
                                  <a:solidFill>
                                    <a:schemeClr val="bg2">
                                      <a:lumMod val="60000"/>
                                      <a:lumOff val="40000"/>
                                    </a:schemeClr>
                                  </a:solidFill>
                                  <a:latin typeface="Cambria Math" panose="02040503050406030204" pitchFamily="18" charset="0"/>
                                </a:rPr>
                                <m:t>𝑅</m:t>
                              </m:r>
                            </m:e>
                            <m:sup>
                              <m:r>
                                <m:rPr>
                                  <m:sty m:val="p"/>
                                </m:rPr>
                                <a:rPr lang="el-GR" altLang="ko-KR" sz="4400" i="1" smtClean="0">
                                  <a:solidFill>
                                    <a:schemeClr val="bg2">
                                      <a:lumMod val="60000"/>
                                      <a:lumOff val="40000"/>
                                    </a:schemeClr>
                                  </a:solidFill>
                                  <a:latin typeface="Cambria Math" panose="02040503050406030204" pitchFamily="18" charset="0"/>
                                  <a:ea typeface="Cambria Math" panose="02040503050406030204" pitchFamily="18" charset="0"/>
                                </a:rPr>
                                <m:t>Δ</m:t>
                              </m:r>
                            </m:sup>
                          </m:sSup>
                          <m:r>
                            <a:rPr lang="ko-KR" altLang="en-US" sz="4400" i="1">
                              <a:solidFill>
                                <a:schemeClr val="bg2">
                                  <a:lumMod val="60000"/>
                                  <a:lumOff val="40000"/>
                                </a:schemeClr>
                              </a:solidFill>
                              <a:latin typeface="Cambria Math" panose="02040503050406030204" pitchFamily="18" charset="0"/>
                            </a:rPr>
                            <m:t>+</m:t>
                          </m:r>
                          <m:r>
                            <a:rPr lang="ko-KR" altLang="en-US" sz="4400">
                              <a:solidFill>
                                <a:schemeClr val="bg2">
                                  <a:lumMod val="60000"/>
                                  <a:lumOff val="40000"/>
                                </a:schemeClr>
                              </a:solidFill>
                              <a:latin typeface="Cambria Math" panose="02040503050406030204" pitchFamily="18" charset="0"/>
                            </a:rPr>
                            <m:t> </m:t>
                          </m:r>
                          <m:sSup>
                            <m:sSupPr>
                              <m:ctrlPr>
                                <a:rPr lang="ko-KR" altLang="en-US" sz="4400" i="1">
                                  <a:solidFill>
                                    <a:schemeClr val="bg2">
                                      <a:lumMod val="60000"/>
                                      <a:lumOff val="40000"/>
                                    </a:schemeClr>
                                  </a:solidFill>
                                  <a:latin typeface="Cambria Math" panose="02040503050406030204" pitchFamily="18" charset="0"/>
                                </a:rPr>
                              </m:ctrlPr>
                            </m:sSupPr>
                            <m:e>
                              <m:r>
                                <a:rPr lang="ko-KR" altLang="en-US" sz="4400" i="1">
                                  <a:solidFill>
                                    <a:schemeClr val="bg2">
                                      <a:lumMod val="60000"/>
                                      <a:lumOff val="40000"/>
                                    </a:schemeClr>
                                  </a:solidFill>
                                  <a:latin typeface="Cambria Math" panose="02040503050406030204" pitchFamily="18" charset="0"/>
                                </a:rPr>
                                <m:t>𝑒</m:t>
                              </m:r>
                            </m:e>
                            <m:sup>
                              <m:r>
                                <a:rPr lang="ko-KR" altLang="en-US" sz="4400" i="1">
                                  <a:solidFill>
                                    <a:schemeClr val="bg2">
                                      <a:lumMod val="60000"/>
                                      <a:lumOff val="40000"/>
                                    </a:schemeClr>
                                  </a:solidFill>
                                  <a:latin typeface="Cambria Math" panose="02040503050406030204" pitchFamily="18" charset="0"/>
                                </a:rPr>
                                <m:t>𝑖</m:t>
                              </m:r>
                              <m:sSub>
                                <m:sSubPr>
                                  <m:ctrlPr>
                                    <a:rPr lang="en-US" altLang="ko-KR" sz="4400" i="1" smtClean="0">
                                      <a:solidFill>
                                        <a:schemeClr val="bg2">
                                          <a:lumMod val="60000"/>
                                          <a:lumOff val="40000"/>
                                        </a:schemeClr>
                                      </a:solidFill>
                                      <a:latin typeface="Cambria Math" panose="02040503050406030204" pitchFamily="18" charset="0"/>
                                    </a:rPr>
                                  </m:ctrlPr>
                                </m:sSubPr>
                                <m:e>
                                  <m:r>
                                    <a:rPr lang="ko-KR" altLang="en-US" sz="4400" i="1" smtClean="0">
                                      <a:solidFill>
                                        <a:schemeClr val="bg2">
                                          <a:lumMod val="60000"/>
                                          <a:lumOff val="40000"/>
                                        </a:schemeClr>
                                      </a:solidFill>
                                      <a:latin typeface="Cambria Math" panose="02040503050406030204" pitchFamily="18" charset="0"/>
                                    </a:rPr>
                                    <m:t>𝜑</m:t>
                                  </m:r>
                                </m:e>
                                <m:sub>
                                  <m:r>
                                    <a:rPr lang="en-US" altLang="ko-KR" sz="4400" i="1" smtClean="0">
                                      <a:solidFill>
                                        <a:schemeClr val="bg2">
                                          <a:lumMod val="60000"/>
                                          <a:lumOff val="40000"/>
                                        </a:schemeClr>
                                      </a:solidFill>
                                      <a:latin typeface="Cambria Math" panose="02040503050406030204" pitchFamily="18" charset="0"/>
                                      <a:ea typeface="Cambria Math" panose="02040503050406030204" pitchFamily="18" charset="0"/>
                                    </a:rPr>
                                    <m:t>∆</m:t>
                                  </m:r>
                                </m:sub>
                              </m:sSub>
                              <m:r>
                                <a:rPr lang="ko-KR" altLang="en-US" sz="4400" i="1">
                                  <a:solidFill>
                                    <a:schemeClr val="bg2">
                                      <a:lumMod val="60000"/>
                                      <a:lumOff val="40000"/>
                                    </a:schemeClr>
                                  </a:solidFill>
                                  <a:latin typeface="Cambria Math" panose="02040503050406030204" pitchFamily="18" charset="0"/>
                                </a:rPr>
                                <m:t>(</m:t>
                              </m:r>
                              <m:r>
                                <a:rPr lang="ko-KR" altLang="en-US" sz="4400" i="1">
                                  <a:solidFill>
                                    <a:schemeClr val="bg2">
                                      <a:lumMod val="60000"/>
                                      <a:lumOff val="40000"/>
                                    </a:schemeClr>
                                  </a:solidFill>
                                  <a:latin typeface="Cambria Math" panose="02040503050406030204" pitchFamily="18" charset="0"/>
                                </a:rPr>
                                <m:t>𝑢</m:t>
                              </m:r>
                              <m:r>
                                <a:rPr lang="ko-KR" altLang="en-US" sz="4400" i="1">
                                  <a:solidFill>
                                    <a:schemeClr val="bg2">
                                      <a:lumMod val="60000"/>
                                      <a:lumOff val="40000"/>
                                    </a:schemeClr>
                                  </a:solidFill>
                                  <a:latin typeface="Cambria Math" panose="02040503050406030204" pitchFamily="18" charset="0"/>
                                </a:rPr>
                                <m:t>)</m:t>
                              </m:r>
                            </m:sup>
                          </m:sSup>
                          <m:sSubSup>
                            <m:sSubSupPr>
                              <m:ctrlPr>
                                <a:rPr lang="en-US" altLang="ko-KR" sz="4400" i="1">
                                  <a:solidFill>
                                    <a:schemeClr val="bg2">
                                      <a:lumMod val="60000"/>
                                      <a:lumOff val="40000"/>
                                    </a:schemeClr>
                                  </a:solidFill>
                                  <a:latin typeface="Cambria Math" panose="02040503050406030204" pitchFamily="18" charset="0"/>
                                </a:rPr>
                              </m:ctrlPr>
                            </m:sSubSupPr>
                            <m:e>
                              <m:r>
                                <a:rPr lang="en-US" altLang="ko-KR" sz="4400" i="1">
                                  <a:solidFill>
                                    <a:schemeClr val="bg2">
                                      <a:lumMod val="60000"/>
                                      <a:lumOff val="40000"/>
                                    </a:schemeClr>
                                  </a:solidFill>
                                  <a:latin typeface="Cambria Math" panose="02040503050406030204" pitchFamily="18" charset="0"/>
                                </a:rPr>
                                <m:t>𝐹</m:t>
                              </m:r>
                            </m:e>
                            <m:sub>
                              <m:r>
                                <a:rPr lang="en-US" altLang="ko-KR" sz="4400" b="0" i="1" smtClean="0">
                                  <a:solidFill>
                                    <a:schemeClr val="bg2">
                                      <a:lumMod val="60000"/>
                                      <a:lumOff val="40000"/>
                                    </a:schemeClr>
                                  </a:solidFill>
                                  <a:latin typeface="Cambria Math" panose="02040503050406030204" pitchFamily="18" charset="0"/>
                                </a:rPr>
                                <m:t>2</m:t>
                              </m:r>
                            </m:sub>
                            <m:sup>
                              <m:r>
                                <a:rPr lang="en-US" altLang="ko-KR" sz="4400" i="1">
                                  <a:solidFill>
                                    <a:schemeClr val="bg2">
                                      <a:lumMod val="60000"/>
                                      <a:lumOff val="40000"/>
                                    </a:schemeClr>
                                  </a:solidFill>
                                  <a:latin typeface="Cambria Math" panose="02040503050406030204" pitchFamily="18" charset="0"/>
                                </a:rPr>
                                <m:t>(</m:t>
                              </m:r>
                              <m:r>
                                <a:rPr lang="en-US" altLang="ko-KR" sz="4400" b="0" i="1" smtClean="0">
                                  <a:solidFill>
                                    <a:schemeClr val="bg2">
                                      <a:lumMod val="60000"/>
                                      <a:lumOff val="40000"/>
                                    </a:schemeClr>
                                  </a:solidFill>
                                  <a:latin typeface="Cambria Math" panose="02040503050406030204" pitchFamily="18" charset="0"/>
                                </a:rPr>
                                <m:t>𝑣</m:t>
                              </m:r>
                              <m:r>
                                <a:rPr lang="en-US" altLang="ko-KR" sz="4400" i="1">
                                  <a:solidFill>
                                    <a:schemeClr val="bg2">
                                      <a:lumMod val="60000"/>
                                      <a:lumOff val="40000"/>
                                    </a:schemeClr>
                                  </a:solidFill>
                                  <a:latin typeface="Cambria Math" panose="02040503050406030204" pitchFamily="18" charset="0"/>
                                </a:rPr>
                                <m:t>)</m:t>
                              </m:r>
                            </m:sup>
                          </m:sSubSup>
                          <m:r>
                            <a:rPr lang="ko-KR" altLang="en-US" sz="4400" i="1">
                              <a:solidFill>
                                <a:schemeClr val="bg2">
                                  <a:lumMod val="60000"/>
                                  <a:lumOff val="40000"/>
                                </a:schemeClr>
                              </a:solidFill>
                              <a:latin typeface="Cambria Math" panose="02040503050406030204" pitchFamily="18" charset="0"/>
                            </a:rPr>
                            <m:t> (</m:t>
                          </m:r>
                          <m:r>
                            <a:rPr lang="ko-KR" altLang="en-US" sz="4400" i="1">
                              <a:solidFill>
                                <a:schemeClr val="bg2">
                                  <a:lumMod val="60000"/>
                                  <a:lumOff val="40000"/>
                                </a:schemeClr>
                              </a:solidFill>
                              <a:latin typeface="Cambria Math" panose="02040503050406030204" pitchFamily="18" charset="0"/>
                            </a:rPr>
                            <m:t>𝑢</m:t>
                          </m:r>
                          <m:r>
                            <a:rPr lang="ko-KR" altLang="en-US" sz="4400" i="1">
                              <a:solidFill>
                                <a:schemeClr val="bg2">
                                  <a:lumMod val="60000"/>
                                  <a:lumOff val="40000"/>
                                </a:schemeClr>
                              </a:solidFill>
                              <a:latin typeface="Cambria Math" panose="02040503050406030204" pitchFamily="18" charset="0"/>
                            </a:rPr>
                            <m:t>)</m:t>
                          </m:r>
                          <m:r>
                            <a:rPr lang="ko-KR" altLang="en-US" sz="4400">
                              <a:solidFill>
                                <a:schemeClr val="bg2">
                                  <a:lumMod val="60000"/>
                                  <a:lumOff val="40000"/>
                                </a:schemeClr>
                              </a:solidFill>
                              <a:latin typeface="Cambria Math" panose="02040503050406030204" pitchFamily="18" charset="0"/>
                            </a:rPr>
                            <m:t> </m:t>
                          </m:r>
                          <m:sSup>
                            <m:sSupPr>
                              <m:ctrlPr>
                                <a:rPr lang="ko-KR" altLang="en-US" sz="4400" i="1">
                                  <a:solidFill>
                                    <a:schemeClr val="bg2">
                                      <a:lumMod val="60000"/>
                                      <a:lumOff val="40000"/>
                                    </a:schemeClr>
                                  </a:solidFill>
                                  <a:latin typeface="Cambria Math" panose="02040503050406030204" pitchFamily="18" charset="0"/>
                                </a:rPr>
                              </m:ctrlPr>
                            </m:sSupPr>
                            <m:e>
                              <m:acc>
                                <m:accPr>
                                  <m:chr m:val="̃"/>
                                  <m:ctrlPr>
                                    <a:rPr lang="ko-KR" altLang="en-US" sz="4400" i="1">
                                      <a:solidFill>
                                        <a:schemeClr val="bg2">
                                          <a:lumMod val="60000"/>
                                          <a:lumOff val="40000"/>
                                        </a:schemeClr>
                                      </a:solidFill>
                                      <a:latin typeface="Cambria Math" panose="02040503050406030204" pitchFamily="18" charset="0"/>
                                    </a:rPr>
                                  </m:ctrlPr>
                                </m:accPr>
                                <m:e>
                                  <m:r>
                                    <a:rPr lang="ko-KR" altLang="en-US" sz="4400" i="1">
                                      <a:solidFill>
                                        <a:schemeClr val="bg2">
                                          <a:lumMod val="60000"/>
                                          <a:lumOff val="40000"/>
                                        </a:schemeClr>
                                      </a:solidFill>
                                      <a:latin typeface="Cambria Math" panose="02040503050406030204" pitchFamily="18" charset="0"/>
                                    </a:rPr>
                                    <m:t>𝑅</m:t>
                                  </m:r>
                                </m:e>
                              </m:acc>
                            </m:e>
                            <m:sup>
                              <m:r>
                                <m:rPr>
                                  <m:sty m:val="p"/>
                                </m:rPr>
                                <a:rPr lang="el-GR" altLang="ko-KR" sz="4400" i="1" smtClean="0">
                                  <a:solidFill>
                                    <a:schemeClr val="bg2">
                                      <a:lumMod val="60000"/>
                                      <a:lumOff val="40000"/>
                                    </a:schemeClr>
                                  </a:solidFill>
                                  <a:latin typeface="Cambria Math" panose="02040503050406030204" pitchFamily="18" charset="0"/>
                                  <a:ea typeface="Cambria Math" panose="02040503050406030204" pitchFamily="18" charset="0"/>
                                </a:rPr>
                                <m:t>Δ</m:t>
                              </m:r>
                            </m:sup>
                          </m:sSup>
                        </m:e>
                      </m:d>
                    </m:oMath>
                  </m:oMathPara>
                </a14:m>
                <a:endParaRPr lang="ko-KR" altLang="en-US" sz="4400" dirty="0"/>
              </a:p>
              <a:p>
                <a:endParaRPr lang="ko-KR" altLang="en-US" sz="4400" dirty="0"/>
              </a:p>
            </p:txBody>
          </p:sp>
        </mc:Choice>
        <mc:Fallback xmlns="">
          <p:sp>
            <p:nvSpPr>
              <p:cNvPr id="20" name="Object 19">
                <a:extLst>
                  <a:ext uri="{FF2B5EF4-FFF2-40B4-BE49-F238E27FC236}">
                    <a16:creationId xmlns:a16="http://schemas.microsoft.com/office/drawing/2014/main" id="{DE164AE8-5F15-4D41-B701-F5808825EB95}"/>
                  </a:ext>
                </a:extLst>
              </p:cNvPr>
              <p:cNvSpPr txBox="1">
                <a:spLocks noRot="1" noChangeAspect="1" noMove="1" noResize="1" noEditPoints="1" noAdjustHandles="1" noChangeArrowheads="1" noChangeShapeType="1" noTextEdit="1"/>
              </p:cNvSpPr>
              <p:nvPr/>
            </p:nvSpPr>
            <p:spPr bwMode="auto">
              <a:xfrm>
                <a:off x="4536722" y="2868225"/>
                <a:ext cx="4607277" cy="1212867"/>
              </a:xfrm>
              <a:prstGeom prst="rect">
                <a:avLst/>
              </a:prstGeom>
              <a:blipFill>
                <a:blip r:embed="rId8"/>
                <a:stretch>
                  <a:fillRect/>
                </a:stretch>
              </a:blipFill>
              <a:ln>
                <a:noFill/>
              </a:ln>
              <a:effectLst/>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21" name="Object 19">
                <a:extLst>
                  <a:ext uri="{FF2B5EF4-FFF2-40B4-BE49-F238E27FC236}">
                    <a16:creationId xmlns:a16="http://schemas.microsoft.com/office/drawing/2014/main" id="{5708CF33-3FF9-4322-8013-E70287E9C34D}"/>
                  </a:ext>
                </a:extLst>
              </p:cNvPr>
              <p:cNvSpPr txBox="1"/>
              <p:nvPr/>
            </p:nvSpPr>
            <p:spPr bwMode="auto">
              <a:xfrm>
                <a:off x="4506259" y="2000157"/>
                <a:ext cx="4420903" cy="619917"/>
              </a:xfrm>
              <a:prstGeom prst="rect">
                <a:avLst/>
              </a:prstGeom>
              <a:noFill/>
              <a:ln>
                <a:noFill/>
              </a:ln>
              <a:effectLst/>
            </p:spPr>
            <p:txBody>
              <a:bodyPr>
                <a:normAutofit/>
              </a:bodyPr>
              <a:lstStyle/>
              <a:p>
                <a:pPr/>
                <a14:m>
                  <m:oMathPara xmlns:m="http://schemas.openxmlformats.org/officeDocument/2006/math">
                    <m:oMathParaPr>
                      <m:jc m:val="left"/>
                    </m:oMathParaPr>
                    <m:oMath xmlns:m="http://schemas.openxmlformats.org/officeDocument/2006/math">
                      <m:sSub>
                        <m:sSubPr>
                          <m:ctrlPr>
                            <a:rPr lang="en-US" altLang="ko-KR" sz="1400" i="1" smtClean="0">
                              <a:solidFill>
                                <a:schemeClr val="bg2">
                                  <a:lumMod val="60000"/>
                                  <a:lumOff val="40000"/>
                                </a:schemeClr>
                              </a:solidFill>
                              <a:latin typeface="Cambria Math" panose="02040503050406030204" pitchFamily="18" charset="0"/>
                            </a:rPr>
                          </m:ctrlPr>
                        </m:sSubPr>
                        <m:e>
                          <m:r>
                            <a:rPr lang="en-US" altLang="ko-KR" sz="1400" b="0" i="1" smtClean="0">
                              <a:solidFill>
                                <a:schemeClr val="bg2">
                                  <a:lumMod val="60000"/>
                                  <a:lumOff val="40000"/>
                                </a:schemeClr>
                              </a:solidFill>
                              <a:latin typeface="Cambria Math" panose="02040503050406030204" pitchFamily="18" charset="0"/>
                            </a:rPr>
                            <m:t>𝑀</m:t>
                          </m:r>
                        </m:e>
                        <m:sub>
                          <m:r>
                            <a:rPr lang="ko-KR" altLang="en-US" sz="1400" i="1" smtClean="0">
                              <a:solidFill>
                                <a:schemeClr val="bg2">
                                  <a:lumMod val="60000"/>
                                  <a:lumOff val="40000"/>
                                </a:schemeClr>
                              </a:solidFill>
                              <a:latin typeface="Cambria Math" panose="02040503050406030204" pitchFamily="18" charset="0"/>
                            </a:rPr>
                            <m:t>𝜙</m:t>
                          </m:r>
                        </m:sub>
                      </m:sSub>
                      <m:r>
                        <a:rPr lang="en-US" altLang="ko-KR" sz="1400" b="0" i="1" smtClean="0">
                          <a:solidFill>
                            <a:schemeClr val="bg2">
                              <a:lumMod val="60000"/>
                              <a:lumOff val="40000"/>
                            </a:schemeClr>
                          </a:solidFill>
                          <a:latin typeface="Cambria Math" panose="02040503050406030204" pitchFamily="18" charset="0"/>
                        </a:rPr>
                        <m:t>=</m:t>
                      </m:r>
                      <m:sSub>
                        <m:sSubPr>
                          <m:ctrlPr>
                            <a:rPr lang="ko-KR" altLang="en-US" sz="1400" i="1" smtClean="0">
                              <a:solidFill>
                                <a:schemeClr val="bg2">
                                  <a:lumMod val="60000"/>
                                  <a:lumOff val="40000"/>
                                </a:schemeClr>
                              </a:solidFill>
                              <a:latin typeface="Cambria Math" panose="02040503050406030204" pitchFamily="18" charset="0"/>
                            </a:rPr>
                          </m:ctrlPr>
                        </m:sSubPr>
                        <m:e>
                          <m:r>
                            <a:rPr lang="en-US" altLang="ko-KR" sz="1400" b="0" i="1" smtClean="0">
                              <a:solidFill>
                                <a:schemeClr val="bg2">
                                  <a:lumMod val="60000"/>
                                  <a:lumOff val="40000"/>
                                </a:schemeClr>
                              </a:solidFill>
                              <a:latin typeface="Cambria Math" panose="02040503050406030204" pitchFamily="18" charset="0"/>
                            </a:rPr>
                            <m:t>(</m:t>
                          </m:r>
                          <m:r>
                            <a:rPr lang="ko-KR" altLang="en-US" sz="1400" i="1">
                              <a:solidFill>
                                <a:schemeClr val="bg2">
                                  <a:lumMod val="60000"/>
                                  <a:lumOff val="40000"/>
                                </a:schemeClr>
                              </a:solidFill>
                              <a:latin typeface="Cambria Math" panose="02040503050406030204" pitchFamily="18" charset="0"/>
                            </a:rPr>
                            <m:t>𝑀</m:t>
                          </m:r>
                        </m:e>
                        <m:sub>
                          <m:r>
                            <a:rPr lang="en-US" altLang="ko-KR" sz="1400" b="0" i="1" smtClean="0">
                              <a:solidFill>
                                <a:schemeClr val="bg2">
                                  <a:lumMod val="60000"/>
                                  <a:lumOff val="40000"/>
                                </a:schemeClr>
                              </a:solidFill>
                              <a:latin typeface="Cambria Math" panose="02040503050406030204" pitchFamily="18" charset="0"/>
                            </a:rPr>
                            <m:t>𝑠</m:t>
                          </m:r>
                        </m:sub>
                      </m:sSub>
                      <m:sSub>
                        <m:sSubPr>
                          <m:ctrlPr>
                            <a:rPr lang="ko-KR" altLang="en-US" sz="1400" i="1">
                              <a:solidFill>
                                <a:schemeClr val="bg2">
                                  <a:lumMod val="60000"/>
                                  <a:lumOff val="40000"/>
                                </a:schemeClr>
                              </a:solidFill>
                              <a:latin typeface="Cambria Math" panose="02040503050406030204" pitchFamily="18" charset="0"/>
                            </a:rPr>
                          </m:ctrlPr>
                        </m:sSubPr>
                        <m:e>
                          <m:r>
                            <a:rPr lang="en-US" altLang="ko-KR" sz="1400" b="0" i="1" smtClean="0">
                              <a:solidFill>
                                <a:schemeClr val="bg2">
                                  <a:lumMod val="60000"/>
                                  <a:lumOff val="40000"/>
                                </a:schemeClr>
                              </a:solidFill>
                              <a:latin typeface="Cambria Math" panose="02040503050406030204" pitchFamily="18" charset="0"/>
                            </a:rPr>
                            <m:t>+</m:t>
                          </m:r>
                          <m:r>
                            <a:rPr lang="ko-KR" altLang="en-US" sz="1400" i="1">
                              <a:solidFill>
                                <a:schemeClr val="bg2">
                                  <a:lumMod val="60000"/>
                                  <a:lumOff val="40000"/>
                                </a:schemeClr>
                              </a:solidFill>
                              <a:latin typeface="Cambria Math" panose="02040503050406030204" pitchFamily="18" charset="0"/>
                            </a:rPr>
                            <m:t>𝑀</m:t>
                          </m:r>
                        </m:e>
                        <m:sub>
                          <m:r>
                            <a:rPr lang="en-US" altLang="ko-KR" sz="1400" b="0" i="1" smtClean="0">
                              <a:solidFill>
                                <a:schemeClr val="bg2">
                                  <a:lumMod val="60000"/>
                                  <a:lumOff val="40000"/>
                                </a:schemeClr>
                              </a:solidFill>
                              <a:latin typeface="Cambria Math" panose="02040503050406030204" pitchFamily="18" charset="0"/>
                            </a:rPr>
                            <m:t>𝑢</m:t>
                          </m:r>
                        </m:sub>
                      </m:sSub>
                      <m:r>
                        <a:rPr lang="en-US" altLang="ko-KR" sz="1400" b="0" i="1" smtClean="0">
                          <a:solidFill>
                            <a:schemeClr val="bg2">
                              <a:lumMod val="60000"/>
                              <a:lumOff val="40000"/>
                            </a:schemeClr>
                          </a:solidFill>
                          <a:latin typeface="Cambria Math" panose="02040503050406030204" pitchFamily="18" charset="0"/>
                        </a:rPr>
                        <m:t>)</m:t>
                      </m:r>
                      <m:d>
                        <m:dPr>
                          <m:ctrlPr>
                            <a:rPr lang="en-US" altLang="ko-KR" sz="1400" b="0" i="1" smtClean="0">
                              <a:solidFill>
                                <a:schemeClr val="bg2">
                                  <a:lumMod val="60000"/>
                                  <a:lumOff val="40000"/>
                                </a:schemeClr>
                              </a:solidFill>
                              <a:latin typeface="Cambria Math" panose="02040503050406030204" pitchFamily="18" charset="0"/>
                            </a:rPr>
                          </m:ctrlPr>
                        </m:dPr>
                        <m:e>
                          <m:r>
                            <a:rPr lang="en-US" altLang="ko-KR" sz="1400" b="0" i="1" smtClean="0">
                              <a:solidFill>
                                <a:schemeClr val="bg2">
                                  <a:lumMod val="60000"/>
                                  <a:lumOff val="40000"/>
                                </a:schemeClr>
                              </a:solidFill>
                              <a:latin typeface="Cambria Math" panose="02040503050406030204" pitchFamily="18" charset="0"/>
                            </a:rPr>
                            <m:t>𝑢</m:t>
                          </m:r>
                          <m:r>
                            <a:rPr lang="en-US" altLang="ko-KR" sz="1400" b="0" i="1" smtClean="0">
                              <a:solidFill>
                                <a:schemeClr val="bg2">
                                  <a:lumMod val="60000"/>
                                  <a:lumOff val="40000"/>
                                </a:schemeClr>
                              </a:solidFill>
                              <a:latin typeface="Cambria Math" panose="02040503050406030204" pitchFamily="18" charset="0"/>
                            </a:rPr>
                            <m:t>−</m:t>
                          </m:r>
                          <m:sSubSup>
                            <m:sSubSupPr>
                              <m:ctrlPr>
                                <a:rPr lang="en-US" altLang="ko-KR" sz="1400" i="1">
                                  <a:solidFill>
                                    <a:schemeClr val="bg2">
                                      <a:lumMod val="60000"/>
                                      <a:lumOff val="40000"/>
                                    </a:schemeClr>
                                  </a:solidFill>
                                  <a:latin typeface="Cambria Math" panose="02040503050406030204" pitchFamily="18" charset="0"/>
                                </a:rPr>
                              </m:ctrlPr>
                            </m:sSubSupPr>
                            <m:e>
                              <m:r>
                                <a:rPr lang="en-US" altLang="ko-KR" sz="1400" b="0" i="1" smtClean="0">
                                  <a:solidFill>
                                    <a:schemeClr val="bg2">
                                      <a:lumMod val="60000"/>
                                      <a:lumOff val="40000"/>
                                    </a:schemeClr>
                                  </a:solidFill>
                                  <a:latin typeface="Cambria Math" panose="02040503050406030204" pitchFamily="18" charset="0"/>
                                </a:rPr>
                                <m:t>𝑀</m:t>
                              </m:r>
                            </m:e>
                            <m:sub>
                              <m:r>
                                <a:rPr lang="en-US" altLang="ko-KR" sz="1400" b="0" i="1" smtClean="0">
                                  <a:solidFill>
                                    <a:schemeClr val="bg2">
                                      <a:lumMod val="60000"/>
                                      <a:lumOff val="40000"/>
                                    </a:schemeClr>
                                  </a:solidFill>
                                  <a:latin typeface="Cambria Math" panose="02040503050406030204" pitchFamily="18" charset="0"/>
                                </a:rPr>
                                <m:t>𝑁</m:t>
                              </m:r>
                            </m:sub>
                            <m:sup>
                              <m:r>
                                <a:rPr lang="en-US" altLang="ko-KR" sz="1400" b="0" i="1" smtClean="0">
                                  <a:solidFill>
                                    <a:schemeClr val="bg2">
                                      <a:lumMod val="60000"/>
                                      <a:lumOff val="40000"/>
                                    </a:schemeClr>
                                  </a:solidFill>
                                  <a:latin typeface="Cambria Math" panose="02040503050406030204" pitchFamily="18" charset="0"/>
                                </a:rPr>
                                <m:t>2</m:t>
                              </m:r>
                            </m:sup>
                          </m:sSubSup>
                        </m:e>
                      </m:d>
                      <m:d>
                        <m:dPr>
                          <m:begChr m:val="["/>
                          <m:endChr m:val="]"/>
                          <m:ctrlPr>
                            <a:rPr lang="en-US" altLang="ko-KR" sz="1400" b="0" i="1" smtClean="0">
                              <a:solidFill>
                                <a:schemeClr val="bg2">
                                  <a:lumMod val="60000"/>
                                  <a:lumOff val="40000"/>
                                </a:schemeClr>
                              </a:solidFill>
                              <a:latin typeface="Cambria Math" panose="02040503050406030204" pitchFamily="18" charset="0"/>
                            </a:rPr>
                          </m:ctrlPr>
                        </m:dPr>
                        <m:e>
                          <m:sSup>
                            <m:sSupPr>
                              <m:ctrlPr>
                                <a:rPr lang="ko-KR" altLang="en-US" sz="1400" i="1">
                                  <a:solidFill>
                                    <a:schemeClr val="bg2">
                                      <a:lumMod val="60000"/>
                                      <a:lumOff val="40000"/>
                                    </a:schemeClr>
                                  </a:solidFill>
                                  <a:latin typeface="Cambria Math" panose="02040503050406030204" pitchFamily="18" charset="0"/>
                                </a:rPr>
                              </m:ctrlPr>
                            </m:sSupPr>
                            <m:e>
                              <m:r>
                                <a:rPr lang="ko-KR" altLang="en-US" sz="1400" i="1">
                                  <a:solidFill>
                                    <a:schemeClr val="bg2">
                                      <a:lumMod val="60000"/>
                                      <a:lumOff val="40000"/>
                                    </a:schemeClr>
                                  </a:solidFill>
                                  <a:latin typeface="Cambria Math" panose="02040503050406030204" pitchFamily="18" charset="0"/>
                                </a:rPr>
                                <m:t>𝑅</m:t>
                              </m:r>
                            </m:e>
                            <m:sup>
                              <m:r>
                                <a:rPr lang="ko-KR" altLang="en-US" sz="1400" i="1">
                                  <a:solidFill>
                                    <a:schemeClr val="bg2">
                                      <a:lumMod val="60000"/>
                                      <a:lumOff val="40000"/>
                                    </a:schemeClr>
                                  </a:solidFill>
                                  <a:latin typeface="Cambria Math" panose="02040503050406030204" pitchFamily="18" charset="0"/>
                                </a:rPr>
                                <m:t>𝑁</m:t>
                              </m:r>
                            </m:sup>
                          </m:sSup>
                          <m:r>
                            <a:rPr lang="ko-KR" altLang="en-US" sz="1400" i="1">
                              <a:solidFill>
                                <a:schemeClr val="bg2">
                                  <a:lumMod val="60000"/>
                                  <a:lumOff val="40000"/>
                                </a:schemeClr>
                              </a:solidFill>
                              <a:latin typeface="Cambria Math" panose="02040503050406030204" pitchFamily="18" charset="0"/>
                            </a:rPr>
                            <m:t>+</m:t>
                          </m:r>
                          <m:r>
                            <a:rPr lang="ko-KR" altLang="en-US" sz="1400">
                              <a:solidFill>
                                <a:schemeClr val="bg2">
                                  <a:lumMod val="60000"/>
                                  <a:lumOff val="40000"/>
                                </a:schemeClr>
                              </a:solidFill>
                              <a:latin typeface="Cambria Math" panose="02040503050406030204" pitchFamily="18" charset="0"/>
                            </a:rPr>
                            <m:t> </m:t>
                          </m:r>
                          <m:sSup>
                            <m:sSupPr>
                              <m:ctrlPr>
                                <a:rPr lang="ko-KR" altLang="en-US" sz="1400" i="1">
                                  <a:solidFill>
                                    <a:schemeClr val="bg2">
                                      <a:lumMod val="60000"/>
                                      <a:lumOff val="40000"/>
                                    </a:schemeClr>
                                  </a:solidFill>
                                  <a:latin typeface="Cambria Math" panose="02040503050406030204" pitchFamily="18" charset="0"/>
                                </a:rPr>
                              </m:ctrlPr>
                            </m:sSupPr>
                            <m:e>
                              <m:r>
                                <a:rPr lang="ko-KR" altLang="en-US" sz="1400" i="1">
                                  <a:solidFill>
                                    <a:schemeClr val="bg2">
                                      <a:lumMod val="60000"/>
                                      <a:lumOff val="40000"/>
                                    </a:schemeClr>
                                  </a:solidFill>
                                  <a:latin typeface="Cambria Math" panose="02040503050406030204" pitchFamily="18" charset="0"/>
                                </a:rPr>
                                <m:t>𝑒</m:t>
                              </m:r>
                            </m:e>
                            <m:sup>
                              <m:r>
                                <a:rPr lang="ko-KR" altLang="en-US" sz="1400" i="1">
                                  <a:solidFill>
                                    <a:schemeClr val="bg2">
                                      <a:lumMod val="60000"/>
                                      <a:lumOff val="40000"/>
                                    </a:schemeClr>
                                  </a:solidFill>
                                  <a:latin typeface="Cambria Math" panose="02040503050406030204" pitchFamily="18" charset="0"/>
                                </a:rPr>
                                <m:t>𝑖</m:t>
                              </m:r>
                              <m:r>
                                <a:rPr lang="ko-KR" altLang="en-US" sz="1400" i="1">
                                  <a:solidFill>
                                    <a:schemeClr val="bg2">
                                      <a:lumMod val="60000"/>
                                      <a:lumOff val="40000"/>
                                    </a:schemeClr>
                                  </a:solidFill>
                                  <a:latin typeface="Cambria Math" panose="02040503050406030204" pitchFamily="18" charset="0"/>
                                </a:rPr>
                                <m:t>𝜑</m:t>
                              </m:r>
                              <m:r>
                                <a:rPr lang="ko-KR" altLang="en-US" sz="1400" i="1">
                                  <a:solidFill>
                                    <a:schemeClr val="bg2">
                                      <a:lumMod val="60000"/>
                                      <a:lumOff val="40000"/>
                                    </a:schemeClr>
                                  </a:solidFill>
                                  <a:latin typeface="Cambria Math" panose="02040503050406030204" pitchFamily="18" charset="0"/>
                                </a:rPr>
                                <m:t>(</m:t>
                              </m:r>
                              <m:r>
                                <a:rPr lang="ko-KR" altLang="en-US" sz="1400" i="1">
                                  <a:solidFill>
                                    <a:schemeClr val="bg2">
                                      <a:lumMod val="60000"/>
                                      <a:lumOff val="40000"/>
                                    </a:schemeClr>
                                  </a:solidFill>
                                  <a:latin typeface="Cambria Math" panose="02040503050406030204" pitchFamily="18" charset="0"/>
                                </a:rPr>
                                <m:t>𝑢</m:t>
                              </m:r>
                              <m:r>
                                <a:rPr lang="ko-KR" altLang="en-US" sz="1400" i="1">
                                  <a:solidFill>
                                    <a:schemeClr val="bg2">
                                      <a:lumMod val="60000"/>
                                      <a:lumOff val="40000"/>
                                    </a:schemeClr>
                                  </a:solidFill>
                                  <a:latin typeface="Cambria Math" panose="02040503050406030204" pitchFamily="18" charset="0"/>
                                </a:rPr>
                                <m:t>)</m:t>
                              </m:r>
                            </m:sup>
                          </m:sSup>
                          <m:sSubSup>
                            <m:sSubSupPr>
                              <m:ctrlPr>
                                <a:rPr lang="en-US" altLang="ko-KR" sz="1400" i="1">
                                  <a:solidFill>
                                    <a:schemeClr val="bg2">
                                      <a:lumMod val="60000"/>
                                      <a:lumOff val="40000"/>
                                    </a:schemeClr>
                                  </a:solidFill>
                                  <a:latin typeface="Cambria Math" panose="02040503050406030204" pitchFamily="18" charset="0"/>
                                </a:rPr>
                              </m:ctrlPr>
                            </m:sSubSupPr>
                            <m:e>
                              <m:r>
                                <a:rPr lang="en-US" altLang="ko-KR" sz="1400" i="1">
                                  <a:solidFill>
                                    <a:schemeClr val="bg2">
                                      <a:lumMod val="60000"/>
                                      <a:lumOff val="40000"/>
                                    </a:schemeClr>
                                  </a:solidFill>
                                  <a:latin typeface="Cambria Math" panose="02040503050406030204" pitchFamily="18" charset="0"/>
                                </a:rPr>
                                <m:t>𝐹</m:t>
                              </m:r>
                            </m:e>
                            <m:sub>
                              <m:r>
                                <a:rPr lang="en-US" altLang="ko-KR" sz="1400" i="1">
                                  <a:solidFill>
                                    <a:schemeClr val="bg2">
                                      <a:lumMod val="60000"/>
                                      <a:lumOff val="40000"/>
                                    </a:schemeClr>
                                  </a:solidFill>
                                  <a:latin typeface="Cambria Math" panose="02040503050406030204" pitchFamily="18" charset="0"/>
                                </a:rPr>
                                <m:t>1</m:t>
                              </m:r>
                            </m:sub>
                            <m:sup>
                              <m:r>
                                <a:rPr lang="en-US" altLang="ko-KR" sz="1400" i="1">
                                  <a:solidFill>
                                    <a:schemeClr val="bg2">
                                      <a:lumMod val="60000"/>
                                      <a:lumOff val="40000"/>
                                    </a:schemeClr>
                                  </a:solidFill>
                                  <a:latin typeface="Cambria Math" panose="02040503050406030204" pitchFamily="18" charset="0"/>
                                </a:rPr>
                                <m:t>(</m:t>
                              </m:r>
                              <m:r>
                                <a:rPr lang="en-US" altLang="ko-KR" sz="1400" i="1">
                                  <a:solidFill>
                                    <a:schemeClr val="bg2">
                                      <a:lumMod val="60000"/>
                                      <a:lumOff val="40000"/>
                                    </a:schemeClr>
                                  </a:solidFill>
                                  <a:latin typeface="Cambria Math" panose="02040503050406030204" pitchFamily="18" charset="0"/>
                                </a:rPr>
                                <m:t>𝑠</m:t>
                              </m:r>
                              <m:r>
                                <a:rPr lang="en-US" altLang="ko-KR" sz="1400" i="1">
                                  <a:solidFill>
                                    <a:schemeClr val="bg2">
                                      <a:lumMod val="60000"/>
                                      <a:lumOff val="40000"/>
                                    </a:schemeClr>
                                  </a:solidFill>
                                  <a:latin typeface="Cambria Math" panose="02040503050406030204" pitchFamily="18" charset="0"/>
                                </a:rPr>
                                <m:t>)</m:t>
                              </m:r>
                            </m:sup>
                          </m:sSubSup>
                          <m:r>
                            <a:rPr lang="ko-KR" altLang="en-US" sz="1400" i="1">
                              <a:solidFill>
                                <a:schemeClr val="bg2">
                                  <a:lumMod val="60000"/>
                                  <a:lumOff val="40000"/>
                                </a:schemeClr>
                              </a:solidFill>
                              <a:latin typeface="Cambria Math" panose="02040503050406030204" pitchFamily="18" charset="0"/>
                            </a:rPr>
                            <m:t> (</m:t>
                          </m:r>
                          <m:r>
                            <a:rPr lang="ko-KR" altLang="en-US" sz="1400" i="1">
                              <a:solidFill>
                                <a:schemeClr val="bg2">
                                  <a:lumMod val="60000"/>
                                  <a:lumOff val="40000"/>
                                </a:schemeClr>
                              </a:solidFill>
                              <a:latin typeface="Cambria Math" panose="02040503050406030204" pitchFamily="18" charset="0"/>
                            </a:rPr>
                            <m:t>𝑢</m:t>
                          </m:r>
                          <m:r>
                            <a:rPr lang="ko-KR" altLang="en-US" sz="1400" i="1">
                              <a:solidFill>
                                <a:schemeClr val="bg2">
                                  <a:lumMod val="60000"/>
                                  <a:lumOff val="40000"/>
                                </a:schemeClr>
                              </a:solidFill>
                              <a:latin typeface="Cambria Math" panose="02040503050406030204" pitchFamily="18" charset="0"/>
                            </a:rPr>
                            <m:t>)</m:t>
                          </m:r>
                          <m:r>
                            <a:rPr lang="ko-KR" altLang="en-US" sz="1400">
                              <a:solidFill>
                                <a:schemeClr val="bg2">
                                  <a:lumMod val="60000"/>
                                  <a:lumOff val="40000"/>
                                </a:schemeClr>
                              </a:solidFill>
                              <a:latin typeface="Cambria Math" panose="02040503050406030204" pitchFamily="18" charset="0"/>
                            </a:rPr>
                            <m:t> </m:t>
                          </m:r>
                          <m:sSup>
                            <m:sSupPr>
                              <m:ctrlPr>
                                <a:rPr lang="ko-KR" altLang="en-US" sz="1400" i="1">
                                  <a:solidFill>
                                    <a:schemeClr val="bg2">
                                      <a:lumMod val="60000"/>
                                      <a:lumOff val="40000"/>
                                    </a:schemeClr>
                                  </a:solidFill>
                                  <a:latin typeface="Cambria Math" panose="02040503050406030204" pitchFamily="18" charset="0"/>
                                </a:rPr>
                              </m:ctrlPr>
                            </m:sSupPr>
                            <m:e>
                              <m:acc>
                                <m:accPr>
                                  <m:chr m:val="̃"/>
                                  <m:ctrlPr>
                                    <a:rPr lang="ko-KR" altLang="en-US" sz="1400" i="1">
                                      <a:solidFill>
                                        <a:schemeClr val="bg2">
                                          <a:lumMod val="60000"/>
                                          <a:lumOff val="40000"/>
                                        </a:schemeClr>
                                      </a:solidFill>
                                      <a:latin typeface="Cambria Math" panose="02040503050406030204" pitchFamily="18" charset="0"/>
                                    </a:rPr>
                                  </m:ctrlPr>
                                </m:accPr>
                                <m:e>
                                  <m:r>
                                    <a:rPr lang="ko-KR" altLang="en-US" sz="1400" i="1">
                                      <a:solidFill>
                                        <a:schemeClr val="bg2">
                                          <a:lumMod val="60000"/>
                                          <a:lumOff val="40000"/>
                                        </a:schemeClr>
                                      </a:solidFill>
                                      <a:latin typeface="Cambria Math" panose="02040503050406030204" pitchFamily="18" charset="0"/>
                                    </a:rPr>
                                    <m:t>𝑅</m:t>
                                  </m:r>
                                </m:e>
                              </m:acc>
                            </m:e>
                            <m:sup>
                              <m:r>
                                <a:rPr lang="ko-KR" altLang="en-US" sz="1400" i="1">
                                  <a:solidFill>
                                    <a:schemeClr val="bg2">
                                      <a:lumMod val="60000"/>
                                      <a:lumOff val="40000"/>
                                    </a:schemeClr>
                                  </a:solidFill>
                                  <a:latin typeface="Cambria Math" panose="02040503050406030204" pitchFamily="18" charset="0"/>
                                </a:rPr>
                                <m:t>𝑁</m:t>
                              </m:r>
                            </m:sup>
                          </m:sSup>
                        </m:e>
                      </m:d>
                    </m:oMath>
                  </m:oMathPara>
                </a14:m>
                <a:endParaRPr lang="ko-KR" altLang="en-US" sz="1400" dirty="0"/>
              </a:p>
            </p:txBody>
          </p:sp>
        </mc:Choice>
        <mc:Fallback xmlns="">
          <p:sp>
            <p:nvSpPr>
              <p:cNvPr id="21" name="Object 19">
                <a:extLst>
                  <a:ext uri="{FF2B5EF4-FFF2-40B4-BE49-F238E27FC236}">
                    <a16:creationId xmlns:a16="http://schemas.microsoft.com/office/drawing/2014/main" id="{5708CF33-3FF9-4322-8013-E70287E9C34D}"/>
                  </a:ext>
                </a:extLst>
              </p:cNvPr>
              <p:cNvSpPr txBox="1">
                <a:spLocks noRot="1" noChangeAspect="1" noMove="1" noResize="1" noEditPoints="1" noAdjustHandles="1" noChangeArrowheads="1" noChangeShapeType="1" noTextEdit="1"/>
              </p:cNvSpPr>
              <p:nvPr/>
            </p:nvSpPr>
            <p:spPr bwMode="auto">
              <a:xfrm>
                <a:off x="4506259" y="2000157"/>
                <a:ext cx="4420903" cy="619917"/>
              </a:xfrm>
              <a:prstGeom prst="rect">
                <a:avLst/>
              </a:prstGeom>
              <a:blipFill>
                <a:blip r:embed="rId9"/>
                <a:stretch>
                  <a:fillRect/>
                </a:stretch>
              </a:blipFill>
              <a:ln>
                <a:noFill/>
              </a:ln>
              <a:effectLst/>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24" name="Object 19">
                <a:extLst>
                  <a:ext uri="{FF2B5EF4-FFF2-40B4-BE49-F238E27FC236}">
                    <a16:creationId xmlns:a16="http://schemas.microsoft.com/office/drawing/2014/main" id="{2A803B75-5779-475C-946A-30ACE762271B}"/>
                  </a:ext>
                </a:extLst>
              </p:cNvPr>
              <p:cNvSpPr txBox="1"/>
              <p:nvPr/>
            </p:nvSpPr>
            <p:spPr bwMode="auto">
              <a:xfrm>
                <a:off x="4619219" y="5202693"/>
                <a:ext cx="4397876" cy="975873"/>
              </a:xfrm>
              <a:prstGeom prst="rect">
                <a:avLst/>
              </a:prstGeom>
              <a:noFill/>
              <a:ln>
                <a:noFill/>
              </a:ln>
              <a:effectLst/>
            </p:spPr>
            <p:txBody>
              <a:bodyPr>
                <a:normAutofit fontScale="32500" lnSpcReduction="20000"/>
              </a:bodyPr>
              <a:lstStyle/>
              <a:p>
                <a:pPr/>
                <a14:m>
                  <m:oMathPara xmlns:m="http://schemas.openxmlformats.org/officeDocument/2006/math">
                    <m:oMathParaPr>
                      <m:jc m:val="centerGroup"/>
                    </m:oMathParaPr>
                    <m:oMath xmlns:m="http://schemas.openxmlformats.org/officeDocument/2006/math">
                      <m:sSubSup>
                        <m:sSubSupPr>
                          <m:ctrlPr>
                            <a:rPr lang="en-US" altLang="ko-KR" sz="4400" b="0" i="1" smtClean="0">
                              <a:solidFill>
                                <a:schemeClr val="accent4"/>
                              </a:solidFill>
                              <a:latin typeface="Cambria Math" panose="02040503050406030204" pitchFamily="18" charset="0"/>
                            </a:rPr>
                          </m:ctrlPr>
                        </m:sSubSupPr>
                        <m:e>
                          <m:r>
                            <a:rPr lang="en-US" altLang="ko-KR" sz="4400" b="0" i="1" smtClean="0">
                              <a:solidFill>
                                <a:schemeClr val="accent4"/>
                              </a:solidFill>
                              <a:latin typeface="Cambria Math" panose="02040503050406030204" pitchFamily="18" charset="0"/>
                            </a:rPr>
                            <m:t>𝑀</m:t>
                          </m:r>
                        </m:e>
                        <m:sub>
                          <m:r>
                            <a:rPr lang="en-US" altLang="ko-KR" sz="4400" b="0" i="1" smtClean="0">
                              <a:solidFill>
                                <a:schemeClr val="accent4"/>
                              </a:solidFill>
                              <a:latin typeface="Cambria Math" panose="02040503050406030204" pitchFamily="18" charset="0"/>
                            </a:rPr>
                            <m:t>𝑢</m:t>
                          </m:r>
                        </m:sub>
                        <m:sup>
                          <m:r>
                            <a:rPr lang="en-US" altLang="ko-KR" sz="4400" b="0" i="1" smtClean="0">
                              <a:solidFill>
                                <a:schemeClr val="accent4"/>
                              </a:solidFill>
                              <a:latin typeface="Cambria Math" panose="02040503050406030204" pitchFamily="18" charset="0"/>
                              <a:ea typeface="Cambria Math" panose="02040503050406030204" pitchFamily="18" charset="0"/>
                            </a:rPr>
                            <m:t>∆</m:t>
                          </m:r>
                        </m:sup>
                      </m:sSubSup>
                      <m:r>
                        <a:rPr lang="en-US" altLang="ko-KR" sz="4400" b="0" i="1" smtClean="0">
                          <a:solidFill>
                            <a:schemeClr val="accent4"/>
                          </a:solidFill>
                          <a:latin typeface="Cambria Math" panose="02040503050406030204" pitchFamily="18" charset="0"/>
                        </a:rPr>
                        <m:t>=</m:t>
                      </m:r>
                      <m:acc>
                        <m:accPr>
                          <m:chr m:val="̅"/>
                          <m:ctrlPr>
                            <a:rPr lang="en-US" altLang="ko-KR" sz="4400" b="0" i="1" dirty="0" smtClean="0">
                              <a:solidFill>
                                <a:schemeClr val="accent4"/>
                              </a:solidFill>
                              <a:latin typeface="Cambria Math" panose="02040503050406030204" pitchFamily="18" charset="0"/>
                            </a:rPr>
                          </m:ctrlPr>
                        </m:accPr>
                        <m:e>
                          <m:r>
                            <a:rPr lang="en-US" altLang="ko-KR" sz="4400" b="0" i="1" dirty="0" smtClean="0">
                              <a:solidFill>
                                <a:schemeClr val="accent4"/>
                              </a:solidFill>
                              <a:latin typeface="Cambria Math" panose="02040503050406030204" pitchFamily="18" charset="0"/>
                            </a:rPr>
                            <m:t>𝑢</m:t>
                          </m:r>
                        </m:e>
                      </m:acc>
                      <m:d>
                        <m:dPr>
                          <m:ctrlPr>
                            <a:rPr lang="en-US" altLang="ko-KR" sz="4400" b="0" i="1" smtClean="0">
                              <a:solidFill>
                                <a:schemeClr val="accent4"/>
                              </a:solidFill>
                              <a:latin typeface="Cambria Math" panose="02040503050406030204" pitchFamily="18" charset="0"/>
                            </a:rPr>
                          </m:ctrlPr>
                        </m:dPr>
                        <m:e>
                          <m:sSup>
                            <m:sSupPr>
                              <m:ctrlPr>
                                <a:rPr lang="en-US" altLang="ko-KR" sz="4400" b="0" i="1" smtClean="0">
                                  <a:solidFill>
                                    <a:schemeClr val="accent4"/>
                                  </a:solidFill>
                                  <a:latin typeface="Cambria Math" panose="02040503050406030204" pitchFamily="18" charset="0"/>
                                </a:rPr>
                              </m:ctrlPr>
                            </m:sSupPr>
                            <m:e>
                              <m:r>
                                <a:rPr lang="en-US" altLang="ko-KR" sz="4400" b="0" i="1" smtClean="0">
                                  <a:solidFill>
                                    <a:schemeClr val="accent4"/>
                                  </a:solidFill>
                                  <a:latin typeface="Cambria Math" panose="02040503050406030204" pitchFamily="18" charset="0"/>
                                </a:rPr>
                                <m:t>𝑝</m:t>
                              </m:r>
                            </m:e>
                            <m:sup>
                              <m:r>
                                <a:rPr lang="en-US" altLang="ko-KR" sz="4400" b="0" i="1" smtClean="0">
                                  <a:solidFill>
                                    <a:schemeClr val="accent4"/>
                                  </a:solidFill>
                                  <a:latin typeface="Cambria Math" panose="02040503050406030204" pitchFamily="18" charset="0"/>
                                </a:rPr>
                                <m:t>′</m:t>
                              </m:r>
                            </m:sup>
                          </m:sSup>
                        </m:e>
                      </m:d>
                      <m:f>
                        <m:fPr>
                          <m:ctrlPr>
                            <a:rPr lang="en-US" altLang="ko-KR" sz="4400" b="0" i="1" smtClean="0">
                              <a:solidFill>
                                <a:schemeClr val="accent4"/>
                              </a:solidFill>
                              <a:latin typeface="Cambria Math" panose="02040503050406030204" pitchFamily="18" charset="0"/>
                            </a:rPr>
                          </m:ctrlPr>
                        </m:fPr>
                        <m:num>
                          <m:sSub>
                            <m:sSubPr>
                              <m:ctrlPr>
                                <a:rPr lang="en-US" altLang="ko-KR" sz="4400" i="1">
                                  <a:solidFill>
                                    <a:schemeClr val="accent4"/>
                                  </a:solidFill>
                                  <a:latin typeface="Cambria Math" panose="02040503050406030204" pitchFamily="18" charset="0"/>
                                </a:rPr>
                              </m:ctrlPr>
                            </m:sSubPr>
                            <m:e>
                              <m:r>
                                <a:rPr lang="en-US" altLang="ko-KR" sz="4400" i="1">
                                  <a:solidFill>
                                    <a:schemeClr val="accent4"/>
                                  </a:solidFill>
                                  <a:latin typeface="Cambria Math" panose="02040503050406030204" pitchFamily="18" charset="0"/>
                                </a:rPr>
                                <m:t>𝑐</m:t>
                              </m:r>
                            </m:e>
                            <m:sub>
                              <m:r>
                                <a:rPr lang="en-US" altLang="ko-KR" sz="4400" i="1">
                                  <a:solidFill>
                                    <a:schemeClr val="accent4"/>
                                  </a:solidFill>
                                  <a:latin typeface="Cambria Math" panose="02040503050406030204" pitchFamily="18" charset="0"/>
                                </a:rPr>
                                <m:t>1</m:t>
                              </m:r>
                            </m:sub>
                          </m:sSub>
                        </m:num>
                        <m:den>
                          <m:sSub>
                            <m:sSubPr>
                              <m:ctrlPr>
                                <a:rPr lang="en-US" altLang="ko-KR" sz="4400" b="0" i="1" smtClean="0">
                                  <a:solidFill>
                                    <a:schemeClr val="accent4"/>
                                  </a:solidFill>
                                  <a:latin typeface="Cambria Math" panose="02040503050406030204" pitchFamily="18" charset="0"/>
                                </a:rPr>
                              </m:ctrlPr>
                            </m:sSubPr>
                            <m:e>
                              <m:r>
                                <a:rPr lang="en-US" altLang="ko-KR" sz="4400" b="0" i="1" smtClean="0">
                                  <a:solidFill>
                                    <a:schemeClr val="accent4"/>
                                  </a:solidFill>
                                  <a:latin typeface="Cambria Math" panose="02040503050406030204" pitchFamily="18" charset="0"/>
                                </a:rPr>
                                <m:t>𝑚</m:t>
                              </m:r>
                            </m:e>
                            <m:sub>
                              <m:r>
                                <a:rPr lang="en-US" altLang="ko-KR" sz="4400" b="0" i="1" smtClean="0">
                                  <a:solidFill>
                                    <a:schemeClr val="accent4"/>
                                  </a:solidFill>
                                  <a:latin typeface="Cambria Math" panose="02040503050406030204" pitchFamily="18" charset="0"/>
                                </a:rPr>
                                <m:t>0</m:t>
                              </m:r>
                            </m:sub>
                          </m:sSub>
                        </m:den>
                      </m:f>
                      <m:sSub>
                        <m:sSubPr>
                          <m:ctrlPr>
                            <a:rPr lang="en-US" altLang="ko-KR" sz="4400" b="0" i="1" smtClean="0">
                              <a:solidFill>
                                <a:schemeClr val="accent4"/>
                              </a:solidFill>
                              <a:latin typeface="Cambria Math" panose="02040503050406030204" pitchFamily="18" charset="0"/>
                            </a:rPr>
                          </m:ctrlPr>
                        </m:sSubPr>
                        <m:e>
                          <m:r>
                            <a:rPr lang="ko-KR" altLang="en-US" sz="4400" b="0" i="1" smtClean="0">
                              <a:solidFill>
                                <a:schemeClr val="accent4"/>
                              </a:solidFill>
                              <a:latin typeface="Cambria Math" panose="02040503050406030204" pitchFamily="18" charset="0"/>
                            </a:rPr>
                            <m:t>𝛾</m:t>
                          </m:r>
                        </m:e>
                        <m:sub>
                          <m:r>
                            <a:rPr lang="en-US" altLang="ko-KR" sz="4400" b="0" i="1" smtClean="0">
                              <a:solidFill>
                                <a:schemeClr val="accent4"/>
                              </a:solidFill>
                              <a:latin typeface="Cambria Math" panose="02040503050406030204" pitchFamily="18" charset="0"/>
                            </a:rPr>
                            <m:t>5</m:t>
                          </m:r>
                        </m:sub>
                      </m:sSub>
                      <m:d>
                        <m:dPr>
                          <m:ctrlPr>
                            <a:rPr lang="en-US" altLang="ko-KR" sz="4400" b="0" i="1" smtClean="0">
                              <a:solidFill>
                                <a:schemeClr val="accent4"/>
                              </a:solidFill>
                              <a:latin typeface="Cambria Math" panose="02040503050406030204" pitchFamily="18" charset="0"/>
                            </a:rPr>
                          </m:ctrlPr>
                        </m:dPr>
                        <m:e>
                          <m:acc>
                            <m:accPr>
                              <m:chr m:val="̂"/>
                              <m:ctrlPr>
                                <a:rPr lang="en-US" altLang="ko-KR" sz="4400" b="0" i="1" smtClean="0">
                                  <a:solidFill>
                                    <a:schemeClr val="accent4"/>
                                  </a:solidFill>
                                  <a:latin typeface="Cambria Math" panose="02040503050406030204" pitchFamily="18" charset="0"/>
                                </a:rPr>
                              </m:ctrlPr>
                            </m:accPr>
                            <m:e>
                              <m:r>
                                <a:rPr lang="ko-KR" altLang="en-US" sz="4400" b="0" i="1" smtClean="0">
                                  <a:solidFill>
                                    <a:schemeClr val="accent4"/>
                                  </a:solidFill>
                                  <a:latin typeface="Cambria Math" panose="02040503050406030204" pitchFamily="18" charset="0"/>
                                </a:rPr>
                                <m:t>𝜖</m:t>
                              </m:r>
                            </m:e>
                          </m:acc>
                          <m:sSup>
                            <m:sSupPr>
                              <m:ctrlPr>
                                <a:rPr lang="en-US" altLang="ko-KR" sz="4400" b="0" i="1" smtClean="0">
                                  <a:solidFill>
                                    <a:schemeClr val="accent4"/>
                                  </a:solidFill>
                                  <a:latin typeface="Cambria Math" panose="02040503050406030204" pitchFamily="18" charset="0"/>
                                </a:rPr>
                              </m:ctrlPr>
                            </m:sSupPr>
                            <m:e>
                              <m:r>
                                <a:rPr lang="en-US" altLang="ko-KR" sz="4400" b="0" i="1" smtClean="0">
                                  <a:solidFill>
                                    <a:schemeClr val="accent4"/>
                                  </a:solidFill>
                                  <a:latin typeface="Cambria Math" panose="02040503050406030204" pitchFamily="18" charset="0"/>
                                </a:rPr>
                                <m:t>𝑘</m:t>
                              </m:r>
                            </m:e>
                            <m:sup>
                              <m:r>
                                <a:rPr lang="ko-KR" altLang="en-US" sz="4400" b="0" i="1" smtClean="0">
                                  <a:solidFill>
                                    <a:schemeClr val="accent4"/>
                                  </a:solidFill>
                                  <a:latin typeface="Cambria Math" panose="02040503050406030204" pitchFamily="18" charset="0"/>
                                </a:rPr>
                                <m:t>𝛼</m:t>
                              </m:r>
                            </m:sup>
                          </m:sSup>
                          <m:r>
                            <a:rPr lang="en-US" altLang="ko-KR" sz="4400" b="0" i="1" smtClean="0">
                              <a:solidFill>
                                <a:schemeClr val="accent4"/>
                              </a:solidFill>
                              <a:latin typeface="Cambria Math" panose="02040503050406030204" pitchFamily="18" charset="0"/>
                            </a:rPr>
                            <m:t>−</m:t>
                          </m:r>
                          <m:acc>
                            <m:accPr>
                              <m:chr m:val="̂"/>
                              <m:ctrlPr>
                                <a:rPr lang="en-US" altLang="ko-KR" sz="4400" b="0" i="1" smtClean="0">
                                  <a:solidFill>
                                    <a:schemeClr val="accent4"/>
                                  </a:solidFill>
                                  <a:latin typeface="Cambria Math" panose="02040503050406030204" pitchFamily="18" charset="0"/>
                                </a:rPr>
                              </m:ctrlPr>
                            </m:accPr>
                            <m:e>
                              <m:r>
                                <a:rPr lang="en-US" altLang="ko-KR" sz="4400" b="0" i="1" smtClean="0">
                                  <a:solidFill>
                                    <a:schemeClr val="accent4"/>
                                  </a:solidFill>
                                  <a:latin typeface="Cambria Math" panose="02040503050406030204" pitchFamily="18" charset="0"/>
                                </a:rPr>
                                <m:t>𝑘</m:t>
                              </m:r>
                            </m:e>
                          </m:acc>
                          <m:sSup>
                            <m:sSupPr>
                              <m:ctrlPr>
                                <a:rPr lang="en-US" altLang="ko-KR" sz="4400" b="0" i="1" smtClean="0">
                                  <a:solidFill>
                                    <a:schemeClr val="accent4"/>
                                  </a:solidFill>
                                  <a:latin typeface="Cambria Math" panose="02040503050406030204" pitchFamily="18" charset="0"/>
                                </a:rPr>
                              </m:ctrlPr>
                            </m:sSupPr>
                            <m:e>
                              <m:r>
                                <a:rPr lang="ko-KR" altLang="en-US" sz="4400" b="0" i="1" smtClean="0">
                                  <a:solidFill>
                                    <a:schemeClr val="accent4"/>
                                  </a:solidFill>
                                  <a:latin typeface="Cambria Math" panose="02040503050406030204" pitchFamily="18" charset="0"/>
                                </a:rPr>
                                <m:t>𝜖</m:t>
                              </m:r>
                            </m:e>
                            <m:sup>
                              <m:r>
                                <a:rPr lang="ko-KR" altLang="en-US" sz="4400" b="0" i="1" smtClean="0">
                                  <a:solidFill>
                                    <a:schemeClr val="accent4"/>
                                  </a:solidFill>
                                  <a:latin typeface="Cambria Math" panose="02040503050406030204" pitchFamily="18" charset="0"/>
                                </a:rPr>
                                <m:t>𝛼</m:t>
                              </m:r>
                            </m:sup>
                          </m:sSup>
                        </m:e>
                      </m:d>
                      <m:f>
                        <m:fPr>
                          <m:ctrlPr>
                            <a:rPr lang="en-US" altLang="ko-KR" sz="4400" b="0" i="1" smtClean="0">
                              <a:solidFill>
                                <a:schemeClr val="accent4"/>
                              </a:solidFill>
                              <a:latin typeface="Cambria Math" panose="02040503050406030204" pitchFamily="18" charset="0"/>
                            </a:rPr>
                          </m:ctrlPr>
                        </m:fPr>
                        <m:num>
                          <m:d>
                            <m:dPr>
                              <m:ctrlPr>
                                <a:rPr lang="en-US" altLang="ko-KR" sz="4400" i="1">
                                  <a:solidFill>
                                    <a:schemeClr val="accent4"/>
                                  </a:solidFill>
                                  <a:latin typeface="Cambria Math" panose="02040503050406030204" pitchFamily="18" charset="0"/>
                                </a:rPr>
                              </m:ctrlPr>
                            </m:dPr>
                            <m:e>
                              <m:sSup>
                                <m:sSupPr>
                                  <m:ctrlPr>
                                    <a:rPr lang="en-US" altLang="ko-KR" sz="4400" i="1" smtClean="0">
                                      <a:solidFill>
                                        <a:schemeClr val="accent4"/>
                                      </a:solidFill>
                                      <a:latin typeface="Cambria Math" panose="02040503050406030204" pitchFamily="18" charset="0"/>
                                    </a:rPr>
                                  </m:ctrlPr>
                                </m:sSupPr>
                                <m:e>
                                  <m:acc>
                                    <m:accPr>
                                      <m:chr m:val="̂"/>
                                      <m:ctrlPr>
                                        <a:rPr lang="en-US" altLang="ko-KR" sz="4400" b="0" i="1" smtClean="0">
                                          <a:solidFill>
                                            <a:schemeClr val="accent4"/>
                                          </a:solidFill>
                                          <a:latin typeface="Cambria Math" panose="02040503050406030204" pitchFamily="18" charset="0"/>
                                        </a:rPr>
                                      </m:ctrlPr>
                                    </m:accPr>
                                    <m:e>
                                      <m:r>
                                        <a:rPr lang="en-US" altLang="ko-KR" sz="4400" b="0" i="1" smtClean="0">
                                          <a:solidFill>
                                            <a:schemeClr val="accent4"/>
                                          </a:solidFill>
                                          <a:latin typeface="Cambria Math" panose="02040503050406030204" pitchFamily="18" charset="0"/>
                                        </a:rPr>
                                        <m:t>𝑝</m:t>
                                      </m:r>
                                    </m:e>
                                  </m:acc>
                                </m:e>
                                <m:sup>
                                  <m:r>
                                    <a:rPr lang="en-US" altLang="ko-KR" sz="4400" b="0" i="1" smtClean="0">
                                      <a:solidFill>
                                        <a:schemeClr val="accent4"/>
                                      </a:solidFill>
                                      <a:latin typeface="Cambria Math" panose="02040503050406030204" pitchFamily="18" charset="0"/>
                                    </a:rPr>
                                    <m:t>′</m:t>
                                  </m:r>
                                </m:sup>
                              </m:sSup>
                              <m:r>
                                <a:rPr lang="en-US" altLang="ko-KR" sz="4400" i="1">
                                  <a:solidFill>
                                    <a:schemeClr val="accent4"/>
                                  </a:solidFill>
                                  <a:latin typeface="Cambria Math" panose="02040503050406030204" pitchFamily="18" charset="0"/>
                                </a:rPr>
                                <m:t>−</m:t>
                              </m:r>
                              <m:acc>
                                <m:accPr>
                                  <m:chr m:val="̂"/>
                                  <m:ctrlPr>
                                    <a:rPr lang="en-US" altLang="ko-KR" sz="4400" i="1">
                                      <a:solidFill>
                                        <a:schemeClr val="accent4"/>
                                      </a:solidFill>
                                      <a:latin typeface="Cambria Math" panose="02040503050406030204" pitchFamily="18" charset="0"/>
                                    </a:rPr>
                                  </m:ctrlPr>
                                </m:accPr>
                                <m:e>
                                  <m:r>
                                    <a:rPr lang="en-US" altLang="ko-KR" sz="4400" i="1">
                                      <a:solidFill>
                                        <a:schemeClr val="accent4"/>
                                      </a:solidFill>
                                      <a:latin typeface="Cambria Math" panose="02040503050406030204" pitchFamily="18" charset="0"/>
                                    </a:rPr>
                                    <m:t>𝑘</m:t>
                                  </m:r>
                                </m:e>
                              </m:acc>
                              <m:r>
                                <a:rPr lang="en-US" altLang="ko-KR" sz="4400" i="1">
                                  <a:solidFill>
                                    <a:schemeClr val="accent4"/>
                                  </a:solidFill>
                                  <a:latin typeface="Cambria Math" panose="02040503050406030204" pitchFamily="18" charset="0"/>
                                </a:rPr>
                                <m:t>+</m:t>
                              </m:r>
                              <m:sSub>
                                <m:sSubPr>
                                  <m:ctrlPr>
                                    <a:rPr lang="en-US" altLang="ko-KR" sz="4400" i="1">
                                      <a:solidFill>
                                        <a:schemeClr val="accent4"/>
                                      </a:solidFill>
                                      <a:latin typeface="Cambria Math" panose="02040503050406030204" pitchFamily="18" charset="0"/>
                                    </a:rPr>
                                  </m:ctrlPr>
                                </m:sSubPr>
                                <m:e>
                                  <m:r>
                                    <a:rPr lang="en-US" altLang="ko-KR" sz="4400" i="1">
                                      <a:solidFill>
                                        <a:schemeClr val="accent4"/>
                                      </a:solidFill>
                                      <a:latin typeface="Cambria Math" panose="02040503050406030204" pitchFamily="18" charset="0"/>
                                    </a:rPr>
                                    <m:t>𝑀</m:t>
                                  </m:r>
                                </m:e>
                                <m:sub>
                                  <m:r>
                                    <a:rPr lang="en-US" altLang="ko-KR" sz="4400" i="1">
                                      <a:solidFill>
                                        <a:schemeClr val="accent4"/>
                                      </a:solidFill>
                                      <a:latin typeface="Cambria Math" panose="02040503050406030204" pitchFamily="18" charset="0"/>
                                      <a:ea typeface="Cambria Math" panose="02040503050406030204" pitchFamily="18" charset="0"/>
                                    </a:rPr>
                                    <m:t>∆</m:t>
                                  </m:r>
                                </m:sub>
                              </m:sSub>
                            </m:e>
                          </m:d>
                        </m:num>
                        <m:den>
                          <m:d>
                            <m:dPr>
                              <m:ctrlPr>
                                <a:rPr lang="en-US" altLang="ko-KR" sz="4400" i="1">
                                  <a:solidFill>
                                    <a:schemeClr val="accent4"/>
                                  </a:solidFill>
                                  <a:latin typeface="Cambria Math" panose="02040503050406030204" pitchFamily="18" charset="0"/>
                                </a:rPr>
                              </m:ctrlPr>
                            </m:dPr>
                            <m:e>
                              <m:r>
                                <a:rPr lang="en-US" altLang="ko-KR" sz="4400" i="1">
                                  <a:solidFill>
                                    <a:schemeClr val="accent4"/>
                                  </a:solidFill>
                                  <a:latin typeface="Cambria Math" panose="02040503050406030204" pitchFamily="18" charset="0"/>
                                </a:rPr>
                                <m:t>𝑢</m:t>
                              </m:r>
                              <m:r>
                                <a:rPr lang="en-US" altLang="ko-KR" sz="4400" i="1">
                                  <a:solidFill>
                                    <a:schemeClr val="accent4"/>
                                  </a:solidFill>
                                  <a:latin typeface="Cambria Math" panose="02040503050406030204" pitchFamily="18" charset="0"/>
                                </a:rPr>
                                <m:t>−</m:t>
                              </m:r>
                              <m:sSubSup>
                                <m:sSubSupPr>
                                  <m:ctrlPr>
                                    <a:rPr lang="en-US" altLang="ko-KR" sz="4400" i="1">
                                      <a:solidFill>
                                        <a:schemeClr val="accent4"/>
                                      </a:solidFill>
                                      <a:latin typeface="Cambria Math" panose="02040503050406030204" pitchFamily="18" charset="0"/>
                                    </a:rPr>
                                  </m:ctrlPr>
                                </m:sSubSupPr>
                                <m:e>
                                  <m:r>
                                    <a:rPr lang="en-US" altLang="ko-KR" sz="4400" i="1">
                                      <a:solidFill>
                                        <a:schemeClr val="accent4"/>
                                      </a:solidFill>
                                      <a:latin typeface="Cambria Math" panose="02040503050406030204" pitchFamily="18" charset="0"/>
                                    </a:rPr>
                                    <m:t>𝑀</m:t>
                                  </m:r>
                                </m:e>
                                <m:sub>
                                  <m:r>
                                    <m:rPr>
                                      <m:sty m:val="p"/>
                                    </m:rPr>
                                    <a:rPr lang="el-GR" altLang="ko-KR" sz="4400" i="1">
                                      <a:solidFill>
                                        <a:schemeClr val="accent4"/>
                                      </a:solidFill>
                                      <a:latin typeface="Cambria Math" panose="02040503050406030204" pitchFamily="18" charset="0"/>
                                      <a:ea typeface="Cambria Math" panose="02040503050406030204" pitchFamily="18" charset="0"/>
                                    </a:rPr>
                                    <m:t>Δ</m:t>
                                  </m:r>
                                </m:sub>
                                <m:sup>
                                  <m:r>
                                    <a:rPr lang="en-US" altLang="ko-KR" sz="4400" i="1">
                                      <a:solidFill>
                                        <a:schemeClr val="accent4"/>
                                      </a:solidFill>
                                      <a:latin typeface="Cambria Math" panose="02040503050406030204" pitchFamily="18" charset="0"/>
                                    </a:rPr>
                                    <m:t>2</m:t>
                                  </m:r>
                                </m:sup>
                              </m:sSubSup>
                            </m:e>
                          </m:d>
                        </m:den>
                      </m:f>
                      <m:sSubSup>
                        <m:sSubSupPr>
                          <m:ctrlPr>
                            <a:rPr lang="el-GR" altLang="ko-KR" sz="4400" b="0" i="1" smtClean="0">
                              <a:solidFill>
                                <a:schemeClr val="accent4"/>
                              </a:solidFill>
                              <a:latin typeface="Cambria Math" panose="02040503050406030204" pitchFamily="18" charset="0"/>
                              <a:ea typeface="Cambria Math" panose="02040503050406030204" pitchFamily="18" charset="0"/>
                            </a:rPr>
                          </m:ctrlPr>
                        </m:sSubSupPr>
                        <m:e>
                          <m:r>
                            <m:rPr>
                              <m:sty m:val="p"/>
                            </m:rPr>
                            <a:rPr lang="el-GR" altLang="ko-KR" sz="4400" i="1">
                              <a:solidFill>
                                <a:schemeClr val="accent4"/>
                              </a:solidFill>
                              <a:latin typeface="Cambria Math" panose="02040503050406030204" pitchFamily="18" charset="0"/>
                              <a:ea typeface="Cambria Math" panose="02040503050406030204" pitchFamily="18" charset="0"/>
                            </a:rPr>
                            <m:t>Π</m:t>
                          </m:r>
                        </m:e>
                        <m:sub>
                          <m:r>
                            <a:rPr lang="ko-KR" altLang="el-GR" sz="4400" b="0" i="1" smtClean="0">
                              <a:solidFill>
                                <a:schemeClr val="accent4"/>
                              </a:solidFill>
                              <a:latin typeface="Cambria Math" panose="02040503050406030204" pitchFamily="18" charset="0"/>
                              <a:ea typeface="Cambria Math" panose="02040503050406030204" pitchFamily="18" charset="0"/>
                            </a:rPr>
                            <m:t>𝛼</m:t>
                          </m:r>
                          <m:r>
                            <a:rPr lang="ko-KR" altLang="en-US" sz="4400" b="0" i="1" smtClean="0">
                              <a:solidFill>
                                <a:schemeClr val="accent4"/>
                              </a:solidFill>
                              <a:latin typeface="Cambria Math" panose="02040503050406030204" pitchFamily="18" charset="0"/>
                              <a:ea typeface="Cambria Math" panose="02040503050406030204" pitchFamily="18" charset="0"/>
                            </a:rPr>
                            <m:t>𝛽</m:t>
                          </m:r>
                        </m:sub>
                        <m:sup>
                          <m:r>
                            <m:rPr>
                              <m:sty m:val="p"/>
                            </m:rPr>
                            <a:rPr lang="el-GR" altLang="ko-KR" sz="4400" b="0" i="1" smtClean="0">
                              <a:solidFill>
                                <a:schemeClr val="accent4"/>
                              </a:solidFill>
                              <a:latin typeface="Cambria Math" panose="02040503050406030204" pitchFamily="18" charset="0"/>
                              <a:ea typeface="Cambria Math" panose="02040503050406030204" pitchFamily="18" charset="0"/>
                            </a:rPr>
                            <m:t>Δ</m:t>
                          </m:r>
                        </m:sup>
                      </m:sSubSup>
                    </m:oMath>
                  </m:oMathPara>
                </a14:m>
                <a:br>
                  <a:rPr lang="en-US" altLang="ko-KR" sz="4400" b="0" i="1" dirty="0">
                    <a:solidFill>
                      <a:schemeClr val="accent4"/>
                    </a:solidFill>
                    <a:latin typeface="Cambria Math" panose="02040503050406030204" pitchFamily="18" charset="0"/>
                    <a:ea typeface="Cambria Math" panose="02040503050406030204" pitchFamily="18" charset="0"/>
                  </a:rPr>
                </a:br>
                <a:r>
                  <a:rPr lang="en-US" altLang="ko-KR" sz="4400" b="0" i="1" dirty="0">
                    <a:solidFill>
                      <a:schemeClr val="accent4"/>
                    </a:solidFill>
                    <a:latin typeface="Cambria Math" panose="02040503050406030204" pitchFamily="18" charset="0"/>
                    <a:ea typeface="Cambria Math" panose="02040503050406030204" pitchFamily="18" charset="0"/>
                  </a:rPr>
                  <a:t>                                                     </a:t>
                </a:r>
                <a14:m>
                  <m:oMath xmlns:m="http://schemas.openxmlformats.org/officeDocument/2006/math">
                    <m:r>
                      <a:rPr lang="el-GR" altLang="ko-KR" sz="4400" b="0" i="1" smtClean="0">
                        <a:solidFill>
                          <a:schemeClr val="accent4"/>
                        </a:solidFill>
                        <a:latin typeface="Cambria Math" panose="02040503050406030204" pitchFamily="18" charset="0"/>
                        <a:ea typeface="Cambria Math" panose="02040503050406030204" pitchFamily="18" charset="0"/>
                      </a:rPr>
                      <m:t>×</m:t>
                    </m:r>
                    <m:f>
                      <m:fPr>
                        <m:ctrlPr>
                          <a:rPr lang="el-GR" altLang="ko-KR" sz="4400" b="0" i="1" smtClean="0">
                            <a:solidFill>
                              <a:schemeClr val="accent4"/>
                            </a:solidFill>
                            <a:latin typeface="Cambria Math" panose="02040503050406030204" pitchFamily="18" charset="0"/>
                            <a:ea typeface="Cambria Math" panose="02040503050406030204" pitchFamily="18" charset="0"/>
                          </a:rPr>
                        </m:ctrlPr>
                      </m:fPr>
                      <m:num>
                        <m:sSub>
                          <m:sSubPr>
                            <m:ctrlPr>
                              <a:rPr lang="el-GR" altLang="ko-KR" sz="4400" b="0" i="1" smtClean="0">
                                <a:solidFill>
                                  <a:schemeClr val="accent4"/>
                                </a:solidFill>
                                <a:latin typeface="Cambria Math" panose="02040503050406030204" pitchFamily="18" charset="0"/>
                                <a:ea typeface="Cambria Math" panose="02040503050406030204" pitchFamily="18" charset="0"/>
                              </a:rPr>
                            </m:ctrlPr>
                          </m:sSubPr>
                          <m:e>
                            <m:r>
                              <a:rPr lang="en-US" altLang="ko-KR" sz="4400" b="0" i="1" smtClean="0">
                                <a:solidFill>
                                  <a:schemeClr val="accent4"/>
                                </a:solidFill>
                                <a:latin typeface="Cambria Math" panose="02040503050406030204" pitchFamily="18" charset="0"/>
                                <a:ea typeface="Cambria Math" panose="02040503050406030204" pitchFamily="18" charset="0"/>
                              </a:rPr>
                              <m:t>𝑓</m:t>
                            </m:r>
                          </m:e>
                          <m:sub>
                            <m:r>
                              <a:rPr lang="ko-KR" altLang="el-GR" sz="4400" b="0" i="1" smtClean="0">
                                <a:solidFill>
                                  <a:schemeClr val="accent4"/>
                                </a:solidFill>
                                <a:latin typeface="Cambria Math" panose="02040503050406030204" pitchFamily="18" charset="0"/>
                                <a:ea typeface="Cambria Math" panose="02040503050406030204" pitchFamily="18" charset="0"/>
                              </a:rPr>
                              <m:t>𝜌</m:t>
                            </m:r>
                            <m:r>
                              <a:rPr lang="en-US" altLang="ko-KR" sz="4400" b="0" i="1" smtClean="0">
                                <a:solidFill>
                                  <a:schemeClr val="accent4"/>
                                </a:solidFill>
                                <a:latin typeface="Cambria Math" panose="02040503050406030204" pitchFamily="18" charset="0"/>
                                <a:ea typeface="Cambria Math" panose="02040503050406030204" pitchFamily="18" charset="0"/>
                              </a:rPr>
                              <m:t>𝑁</m:t>
                            </m:r>
                            <m:r>
                              <m:rPr>
                                <m:sty m:val="p"/>
                              </m:rPr>
                              <a:rPr lang="el-GR" altLang="ko-KR" sz="4400" b="0" i="1" smtClean="0">
                                <a:solidFill>
                                  <a:schemeClr val="accent4"/>
                                </a:solidFill>
                                <a:latin typeface="Cambria Math" panose="02040503050406030204" pitchFamily="18" charset="0"/>
                                <a:ea typeface="Cambria Math" panose="02040503050406030204" pitchFamily="18" charset="0"/>
                              </a:rPr>
                              <m:t>Δ</m:t>
                            </m:r>
                          </m:sub>
                        </m:sSub>
                      </m:num>
                      <m:den>
                        <m:sSub>
                          <m:sSubPr>
                            <m:ctrlPr>
                              <a:rPr lang="el-GR" altLang="ko-KR" sz="4400" b="0" i="1" smtClean="0">
                                <a:solidFill>
                                  <a:schemeClr val="accent4"/>
                                </a:solidFill>
                                <a:latin typeface="Cambria Math" panose="02040503050406030204" pitchFamily="18" charset="0"/>
                                <a:ea typeface="Cambria Math" panose="02040503050406030204" pitchFamily="18" charset="0"/>
                              </a:rPr>
                            </m:ctrlPr>
                          </m:sSubPr>
                          <m:e>
                            <m:r>
                              <a:rPr lang="en-US" altLang="ko-KR" sz="4400" b="0" i="1" smtClean="0">
                                <a:solidFill>
                                  <a:schemeClr val="accent4"/>
                                </a:solidFill>
                                <a:latin typeface="Cambria Math" panose="02040503050406030204" pitchFamily="18" charset="0"/>
                                <a:ea typeface="Cambria Math" panose="02040503050406030204" pitchFamily="18" charset="0"/>
                              </a:rPr>
                              <m:t>𝑚</m:t>
                            </m:r>
                          </m:e>
                          <m:sub>
                            <m:r>
                              <a:rPr lang="ko-KR" altLang="el-GR" sz="4400" b="0" i="1" smtClean="0">
                                <a:solidFill>
                                  <a:schemeClr val="accent4"/>
                                </a:solidFill>
                                <a:latin typeface="Cambria Math" panose="02040503050406030204" pitchFamily="18" charset="0"/>
                                <a:ea typeface="Cambria Math" panose="02040503050406030204" pitchFamily="18" charset="0"/>
                              </a:rPr>
                              <m:t>𝜌</m:t>
                            </m:r>
                          </m:sub>
                        </m:sSub>
                      </m:den>
                    </m:f>
                    <m:d>
                      <m:dPr>
                        <m:ctrlPr>
                          <a:rPr lang="el-GR" altLang="ko-KR" sz="4400" b="0" i="1" smtClean="0">
                            <a:solidFill>
                              <a:schemeClr val="accent4"/>
                            </a:solidFill>
                            <a:latin typeface="Cambria Math" panose="02040503050406030204" pitchFamily="18" charset="0"/>
                            <a:ea typeface="Cambria Math" panose="02040503050406030204" pitchFamily="18" charset="0"/>
                          </a:rPr>
                        </m:ctrlPr>
                      </m:dPr>
                      <m:e>
                        <m:acc>
                          <m:accPr>
                            <m:chr m:val="̂"/>
                            <m:ctrlPr>
                              <a:rPr lang="el-GR" altLang="ko-KR" sz="4400" b="0" i="1" smtClean="0">
                                <a:solidFill>
                                  <a:schemeClr val="accent4"/>
                                </a:solidFill>
                                <a:latin typeface="Cambria Math" panose="02040503050406030204" pitchFamily="18" charset="0"/>
                                <a:ea typeface="Cambria Math" panose="02040503050406030204" pitchFamily="18" charset="0"/>
                              </a:rPr>
                            </m:ctrlPr>
                          </m:accPr>
                          <m:e>
                            <m:r>
                              <a:rPr lang="ko-KR" altLang="el-GR" sz="4400" b="0" i="1" smtClean="0">
                                <a:solidFill>
                                  <a:schemeClr val="accent4"/>
                                </a:solidFill>
                                <a:latin typeface="Cambria Math" panose="02040503050406030204" pitchFamily="18" charset="0"/>
                                <a:ea typeface="Cambria Math" panose="02040503050406030204" pitchFamily="18" charset="0"/>
                              </a:rPr>
                              <m:t>𝜂</m:t>
                            </m:r>
                          </m:e>
                        </m:acc>
                        <m:sSup>
                          <m:sSupPr>
                            <m:ctrlPr>
                              <a:rPr lang="en-US" altLang="ko-KR" sz="4400" b="0" i="1" smtClean="0">
                                <a:solidFill>
                                  <a:schemeClr val="accent4"/>
                                </a:solidFill>
                                <a:latin typeface="Cambria Math" panose="02040503050406030204" pitchFamily="18" charset="0"/>
                              </a:rPr>
                            </m:ctrlPr>
                          </m:sSupPr>
                          <m:e>
                            <m:r>
                              <a:rPr lang="en-US" altLang="ko-KR" sz="4400" b="0" i="1" smtClean="0">
                                <a:solidFill>
                                  <a:schemeClr val="accent4"/>
                                </a:solidFill>
                                <a:latin typeface="Cambria Math" panose="02040503050406030204" pitchFamily="18" charset="0"/>
                              </a:rPr>
                              <m:t>𝑞</m:t>
                            </m:r>
                          </m:e>
                          <m:sup>
                            <m:r>
                              <a:rPr lang="ko-KR" altLang="en-US" sz="4400" b="0" i="1" smtClean="0">
                                <a:solidFill>
                                  <a:schemeClr val="accent4"/>
                                </a:solidFill>
                                <a:latin typeface="Cambria Math" panose="02040503050406030204" pitchFamily="18" charset="0"/>
                              </a:rPr>
                              <m:t>𝛽</m:t>
                            </m:r>
                          </m:sup>
                        </m:sSup>
                        <m:r>
                          <a:rPr lang="en-US" altLang="ko-KR" sz="4400" b="0" i="1" smtClean="0">
                            <a:solidFill>
                              <a:schemeClr val="accent4"/>
                            </a:solidFill>
                            <a:latin typeface="Cambria Math" panose="02040503050406030204" pitchFamily="18" charset="0"/>
                          </a:rPr>
                          <m:t>−</m:t>
                        </m:r>
                        <m:acc>
                          <m:accPr>
                            <m:chr m:val="̂"/>
                            <m:ctrlPr>
                              <a:rPr lang="en-US" altLang="ko-KR" sz="4400" b="0" i="1" smtClean="0">
                                <a:solidFill>
                                  <a:schemeClr val="accent4"/>
                                </a:solidFill>
                                <a:latin typeface="Cambria Math" panose="02040503050406030204" pitchFamily="18" charset="0"/>
                              </a:rPr>
                            </m:ctrlPr>
                          </m:accPr>
                          <m:e>
                            <m:r>
                              <a:rPr lang="en-US" altLang="ko-KR" sz="4400" b="0" i="1" smtClean="0">
                                <a:solidFill>
                                  <a:schemeClr val="accent4"/>
                                </a:solidFill>
                                <a:latin typeface="Cambria Math" panose="02040503050406030204" pitchFamily="18" charset="0"/>
                              </a:rPr>
                              <m:t>𝑞</m:t>
                            </m:r>
                          </m:e>
                        </m:acc>
                        <m:sSup>
                          <m:sSupPr>
                            <m:ctrlPr>
                              <a:rPr lang="en-US" altLang="ko-KR" sz="4400" b="0" i="1" smtClean="0">
                                <a:solidFill>
                                  <a:schemeClr val="accent4"/>
                                </a:solidFill>
                                <a:latin typeface="Cambria Math" panose="02040503050406030204" pitchFamily="18" charset="0"/>
                              </a:rPr>
                            </m:ctrlPr>
                          </m:sSupPr>
                          <m:e>
                            <m:r>
                              <a:rPr lang="ko-KR" altLang="en-US" sz="4400" b="0" i="1" smtClean="0">
                                <a:solidFill>
                                  <a:schemeClr val="accent4"/>
                                </a:solidFill>
                                <a:latin typeface="Cambria Math" panose="02040503050406030204" pitchFamily="18" charset="0"/>
                              </a:rPr>
                              <m:t>𝜂</m:t>
                            </m:r>
                          </m:e>
                          <m:sup>
                            <m:r>
                              <a:rPr lang="ko-KR" altLang="en-US" sz="4400" b="0" i="1" smtClean="0">
                                <a:solidFill>
                                  <a:schemeClr val="accent4"/>
                                </a:solidFill>
                                <a:latin typeface="Cambria Math" panose="02040503050406030204" pitchFamily="18" charset="0"/>
                              </a:rPr>
                              <m:t>𝛽</m:t>
                            </m:r>
                          </m:sup>
                        </m:sSup>
                      </m:e>
                    </m:d>
                  </m:oMath>
                </a14:m>
                <a:r>
                  <a:rPr lang="en-US" altLang="ko-KR" sz="4400" dirty="0">
                    <a:solidFill>
                      <a:schemeClr val="accent4"/>
                    </a:solidFill>
                  </a:rPr>
                  <a:t> </a:t>
                </a:r>
                <a14:m>
                  <m:oMath xmlns:m="http://schemas.openxmlformats.org/officeDocument/2006/math">
                    <m:sSub>
                      <m:sSubPr>
                        <m:ctrlPr>
                          <a:rPr lang="en-US" altLang="ko-KR" sz="4400" i="1">
                            <a:solidFill>
                              <a:schemeClr val="accent4"/>
                            </a:solidFill>
                            <a:latin typeface="Cambria Math" panose="02040503050406030204" pitchFamily="18" charset="0"/>
                          </a:rPr>
                        </m:ctrlPr>
                      </m:sSubPr>
                      <m:e>
                        <m:r>
                          <a:rPr lang="ko-KR" altLang="en-US" sz="4400" i="1">
                            <a:solidFill>
                              <a:schemeClr val="accent4"/>
                            </a:solidFill>
                            <a:latin typeface="Cambria Math" panose="02040503050406030204" pitchFamily="18" charset="0"/>
                          </a:rPr>
                          <m:t>𝛾</m:t>
                        </m:r>
                      </m:e>
                      <m:sub>
                        <m:r>
                          <a:rPr lang="en-US" altLang="ko-KR" sz="4400" i="1">
                            <a:solidFill>
                              <a:schemeClr val="accent4"/>
                            </a:solidFill>
                            <a:latin typeface="Cambria Math" panose="02040503050406030204" pitchFamily="18" charset="0"/>
                          </a:rPr>
                          <m:t>5</m:t>
                        </m:r>
                      </m:sub>
                    </m:sSub>
                    <m:r>
                      <a:rPr lang="en-US" altLang="ko-KR" sz="4400" b="0" i="1" smtClean="0">
                        <a:solidFill>
                          <a:schemeClr val="accent4"/>
                        </a:solidFill>
                        <a:latin typeface="Cambria Math" panose="02040503050406030204" pitchFamily="18" charset="0"/>
                      </a:rPr>
                      <m:t>𝑢</m:t>
                    </m:r>
                    <m:r>
                      <a:rPr lang="en-US" altLang="ko-KR" sz="4400" b="0" i="1" smtClean="0">
                        <a:solidFill>
                          <a:schemeClr val="accent4"/>
                        </a:solidFill>
                        <a:latin typeface="Cambria Math" panose="02040503050406030204" pitchFamily="18" charset="0"/>
                      </a:rPr>
                      <m:t>(</m:t>
                    </m:r>
                    <m:r>
                      <a:rPr lang="en-US" altLang="ko-KR" sz="4400" b="0" i="1" smtClean="0">
                        <a:solidFill>
                          <a:schemeClr val="accent4"/>
                        </a:solidFill>
                        <a:latin typeface="Cambria Math" panose="02040503050406030204" pitchFamily="18" charset="0"/>
                      </a:rPr>
                      <m:t>𝑝</m:t>
                    </m:r>
                    <m:r>
                      <a:rPr lang="en-US" altLang="ko-KR" sz="4400" b="0" i="1" smtClean="0">
                        <a:solidFill>
                          <a:schemeClr val="accent4"/>
                        </a:solidFill>
                        <a:latin typeface="Cambria Math" panose="02040503050406030204" pitchFamily="18" charset="0"/>
                      </a:rPr>
                      <m:t>)</m:t>
                    </m:r>
                  </m:oMath>
                </a14:m>
                <a:endParaRPr lang="ko-KR" altLang="en-US" sz="4400" dirty="0"/>
              </a:p>
            </p:txBody>
          </p:sp>
        </mc:Choice>
        <mc:Fallback xmlns="">
          <p:sp>
            <p:nvSpPr>
              <p:cNvPr id="24" name="Object 19">
                <a:extLst>
                  <a:ext uri="{FF2B5EF4-FFF2-40B4-BE49-F238E27FC236}">
                    <a16:creationId xmlns:a16="http://schemas.microsoft.com/office/drawing/2014/main" id="{2A803B75-5779-475C-946A-30ACE762271B}"/>
                  </a:ext>
                </a:extLst>
              </p:cNvPr>
              <p:cNvSpPr txBox="1">
                <a:spLocks noRot="1" noChangeAspect="1" noMove="1" noResize="1" noEditPoints="1" noAdjustHandles="1" noChangeArrowheads="1" noChangeShapeType="1" noTextEdit="1"/>
              </p:cNvSpPr>
              <p:nvPr/>
            </p:nvSpPr>
            <p:spPr bwMode="auto">
              <a:xfrm>
                <a:off x="4619219" y="5202693"/>
                <a:ext cx="4397876" cy="975873"/>
              </a:xfrm>
              <a:prstGeom prst="rect">
                <a:avLst/>
              </a:prstGeom>
              <a:blipFill>
                <a:blip r:embed="rId10"/>
                <a:stretch>
                  <a:fillRect/>
                </a:stretch>
              </a:blipFill>
              <a:ln>
                <a:noFill/>
              </a:ln>
              <a:effectLst/>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25" name="TextBox 24">
                <a:extLst>
                  <a:ext uri="{FF2B5EF4-FFF2-40B4-BE49-F238E27FC236}">
                    <a16:creationId xmlns:a16="http://schemas.microsoft.com/office/drawing/2014/main" id="{216FFF52-EA67-48F5-8F10-A22C36AC70CE}"/>
                  </a:ext>
                </a:extLst>
              </p:cNvPr>
              <p:cNvSpPr txBox="1"/>
              <p:nvPr/>
            </p:nvSpPr>
            <p:spPr>
              <a:xfrm>
                <a:off x="4589478" y="4224981"/>
                <a:ext cx="4504951" cy="53617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US" altLang="ko-KR" sz="1400" i="1" smtClean="0">
                              <a:latin typeface="Cambria Math" panose="02040503050406030204" pitchFamily="18" charset="0"/>
                            </a:rPr>
                          </m:ctrlPr>
                        </m:sSupPr>
                        <m:e>
                          <m:r>
                            <a:rPr lang="en-US" altLang="ko-KR" sz="1400" b="0" i="1" smtClean="0">
                              <a:latin typeface="Cambria Math" panose="02040503050406030204" pitchFamily="18" charset="0"/>
                            </a:rPr>
                            <m:t>𝑅</m:t>
                          </m:r>
                        </m:e>
                        <m:sup>
                          <m:r>
                            <a:rPr lang="en-US" altLang="ko-KR" sz="1400" b="0" i="1" smtClean="0">
                              <a:latin typeface="Cambria Math" panose="02040503050406030204" pitchFamily="18" charset="0"/>
                            </a:rPr>
                            <m:t>𝐽</m:t>
                          </m:r>
                        </m:sup>
                      </m:sSup>
                      <m:r>
                        <a:rPr lang="en-US" altLang="ko-KR" sz="1400" b="0" i="1" smtClean="0">
                          <a:latin typeface="Cambria Math" panose="02040503050406030204" pitchFamily="18" charset="0"/>
                        </a:rPr>
                        <m:t>(</m:t>
                      </m:r>
                      <m:r>
                        <a:rPr lang="en-US" altLang="ko-KR" sz="1400" b="0" i="1" smtClean="0">
                          <a:latin typeface="Cambria Math" panose="02040503050406030204" pitchFamily="18" charset="0"/>
                        </a:rPr>
                        <m:t>𝑠</m:t>
                      </m:r>
                      <m:r>
                        <a:rPr lang="en-US" altLang="ko-KR" sz="1400" b="0" i="1" smtClean="0">
                          <a:latin typeface="Cambria Math" panose="02040503050406030204" pitchFamily="18" charset="0"/>
                        </a:rPr>
                        <m:t>,</m:t>
                      </m:r>
                      <m:r>
                        <a:rPr lang="en-US" altLang="ko-KR" sz="1400" b="0" i="1" smtClean="0">
                          <a:latin typeface="Cambria Math" panose="02040503050406030204" pitchFamily="18" charset="0"/>
                        </a:rPr>
                        <m:t>𝑢</m:t>
                      </m:r>
                      <m:r>
                        <a:rPr lang="en-US" altLang="ko-KR" sz="1400" b="0" i="1" smtClean="0">
                          <a:latin typeface="Cambria Math" panose="02040503050406030204" pitchFamily="18" charset="0"/>
                        </a:rPr>
                        <m:t>)=</m:t>
                      </m:r>
                      <m:sSubSup>
                        <m:sSubSupPr>
                          <m:ctrlPr>
                            <a:rPr lang="en-US" altLang="ko-KR" sz="1400" b="0" i="1" smtClean="0">
                              <a:latin typeface="Cambria Math" panose="02040503050406030204" pitchFamily="18" charset="0"/>
                            </a:rPr>
                          </m:ctrlPr>
                        </m:sSubSupPr>
                        <m:e>
                          <m:r>
                            <a:rPr lang="ko-KR" altLang="en-US" sz="1400" b="0" i="1" smtClean="0">
                              <a:latin typeface="Cambria Math" panose="02040503050406030204" pitchFamily="18" charset="0"/>
                            </a:rPr>
                            <m:t>𝛼</m:t>
                          </m:r>
                        </m:e>
                        <m:sub>
                          <m:r>
                            <a:rPr lang="en-US" altLang="ko-KR" sz="1400" b="0" i="1" smtClean="0">
                              <a:latin typeface="Cambria Math" panose="02040503050406030204" pitchFamily="18" charset="0"/>
                            </a:rPr>
                            <m:t>𝐽</m:t>
                          </m:r>
                        </m:sub>
                        <m:sup>
                          <m:r>
                            <a:rPr lang="en-US" altLang="ko-KR" sz="1400" b="0" i="1" smtClean="0">
                              <a:latin typeface="Cambria Math" panose="02040503050406030204" pitchFamily="18" charset="0"/>
                            </a:rPr>
                            <m:t>′</m:t>
                          </m:r>
                        </m:sup>
                      </m:sSubSup>
                      <m:r>
                        <m:rPr>
                          <m:sty m:val="p"/>
                        </m:rPr>
                        <a:rPr lang="el-GR" altLang="ko-KR" sz="1400" b="0" i="1" smtClean="0">
                          <a:latin typeface="Cambria Math" panose="02040503050406030204" pitchFamily="18" charset="0"/>
                          <a:ea typeface="Cambria Math" panose="02040503050406030204" pitchFamily="18" charset="0"/>
                        </a:rPr>
                        <m:t>Γ</m:t>
                      </m:r>
                      <m:d>
                        <m:dPr>
                          <m:begChr m:val="["/>
                          <m:endChr m:val="]"/>
                          <m:ctrlPr>
                            <a:rPr lang="el-GR" altLang="ko-KR" sz="1400" b="0" i="1" smtClean="0">
                              <a:latin typeface="Cambria Math" panose="02040503050406030204" pitchFamily="18" charset="0"/>
                              <a:ea typeface="Cambria Math" panose="02040503050406030204" pitchFamily="18" charset="0"/>
                            </a:rPr>
                          </m:ctrlPr>
                        </m:dPr>
                        <m:e>
                          <m:r>
                            <a:rPr lang="en-US" altLang="ko-KR" sz="1400" b="0" i="1" smtClean="0">
                              <a:latin typeface="Cambria Math" panose="02040503050406030204" pitchFamily="18" charset="0"/>
                              <a:ea typeface="Cambria Math" panose="02040503050406030204" pitchFamily="18" charset="0"/>
                            </a:rPr>
                            <m:t>𝐽</m:t>
                          </m:r>
                          <m:r>
                            <a:rPr lang="en-US" altLang="ko-KR" sz="1400" b="0" i="1" smtClean="0">
                              <a:latin typeface="Cambria Math" panose="02040503050406030204" pitchFamily="18" charset="0"/>
                              <a:ea typeface="Cambria Math" panose="02040503050406030204" pitchFamily="18" charset="0"/>
                            </a:rPr>
                            <m:t>−</m:t>
                          </m:r>
                          <m:sSub>
                            <m:sSubPr>
                              <m:ctrlPr>
                                <a:rPr lang="en-US" altLang="ko-KR" sz="1400" b="0" i="1" smtClean="0">
                                  <a:latin typeface="Cambria Math" panose="02040503050406030204" pitchFamily="18" charset="0"/>
                                  <a:ea typeface="Cambria Math" panose="02040503050406030204" pitchFamily="18" charset="0"/>
                                </a:rPr>
                              </m:ctrlPr>
                            </m:sSubPr>
                            <m:e>
                              <m:r>
                                <a:rPr lang="ko-KR" altLang="en-US" sz="1400" b="0" i="1" smtClean="0">
                                  <a:latin typeface="Cambria Math" panose="02040503050406030204" pitchFamily="18" charset="0"/>
                                  <a:ea typeface="Cambria Math" panose="02040503050406030204" pitchFamily="18" charset="0"/>
                                </a:rPr>
                                <m:t>𝛼</m:t>
                              </m:r>
                            </m:e>
                            <m:sub>
                              <m:r>
                                <a:rPr lang="en-US" altLang="ko-KR" sz="1400" b="0" i="1" smtClean="0">
                                  <a:latin typeface="Cambria Math" panose="02040503050406030204" pitchFamily="18" charset="0"/>
                                  <a:ea typeface="Cambria Math" panose="02040503050406030204" pitchFamily="18" charset="0"/>
                                </a:rPr>
                                <m:t>𝐽</m:t>
                              </m:r>
                            </m:sub>
                          </m:sSub>
                          <m:r>
                            <a:rPr lang="en-US" altLang="ko-KR" sz="1400" b="0" i="1" smtClean="0">
                              <a:latin typeface="Cambria Math" panose="02040503050406030204" pitchFamily="18" charset="0"/>
                              <a:ea typeface="Cambria Math" panose="02040503050406030204" pitchFamily="18" charset="0"/>
                            </a:rPr>
                            <m:t>(</m:t>
                          </m:r>
                          <m:r>
                            <a:rPr lang="en-US" altLang="ko-KR" sz="1400" b="0" i="1" smtClean="0">
                              <a:latin typeface="Cambria Math" panose="02040503050406030204" pitchFamily="18" charset="0"/>
                              <a:ea typeface="Cambria Math" panose="02040503050406030204" pitchFamily="18" charset="0"/>
                            </a:rPr>
                            <m:t>𝑢</m:t>
                          </m:r>
                          <m:r>
                            <a:rPr lang="en-US" altLang="ko-KR" sz="1400" b="0" i="1" smtClean="0">
                              <a:latin typeface="Cambria Math" panose="02040503050406030204" pitchFamily="18" charset="0"/>
                              <a:ea typeface="Cambria Math" panose="02040503050406030204" pitchFamily="18" charset="0"/>
                            </a:rPr>
                            <m:t>)</m:t>
                          </m:r>
                        </m:e>
                      </m:d>
                      <m:f>
                        <m:fPr>
                          <m:ctrlPr>
                            <a:rPr lang="el-GR" altLang="ko-KR" sz="1400" b="0" i="1" smtClean="0">
                              <a:latin typeface="Cambria Math" panose="02040503050406030204" pitchFamily="18" charset="0"/>
                              <a:ea typeface="Cambria Math" panose="02040503050406030204" pitchFamily="18" charset="0"/>
                            </a:rPr>
                          </m:ctrlPr>
                        </m:fPr>
                        <m:num>
                          <m:r>
                            <a:rPr lang="en-US" altLang="ko-KR" sz="1400" b="0" i="1" smtClean="0">
                              <a:latin typeface="Cambria Math" panose="02040503050406030204" pitchFamily="18" charset="0"/>
                              <a:ea typeface="Cambria Math" panose="02040503050406030204" pitchFamily="18" charset="0"/>
                            </a:rPr>
                            <m:t>1</m:t>
                          </m:r>
                        </m:num>
                        <m:den>
                          <m:r>
                            <a:rPr lang="en-US" altLang="ko-KR" sz="1400" b="0" i="1" smtClean="0">
                              <a:latin typeface="Cambria Math" panose="02040503050406030204" pitchFamily="18" charset="0"/>
                              <a:ea typeface="Cambria Math" panose="02040503050406030204" pitchFamily="18" charset="0"/>
                            </a:rPr>
                            <m:t>2</m:t>
                          </m:r>
                        </m:den>
                      </m:f>
                      <m:d>
                        <m:dPr>
                          <m:begChr m:val="["/>
                          <m:endChr m:val="]"/>
                          <m:ctrlPr>
                            <a:rPr lang="el-GR" altLang="ko-KR" sz="1400" b="0" i="1" smtClean="0">
                              <a:latin typeface="Cambria Math" panose="02040503050406030204" pitchFamily="18" charset="0"/>
                              <a:ea typeface="Cambria Math" panose="02040503050406030204" pitchFamily="18" charset="0"/>
                            </a:rPr>
                          </m:ctrlPr>
                        </m:dPr>
                        <m:e>
                          <m:r>
                            <a:rPr lang="en-US" altLang="ko-KR" sz="1400" b="0" i="1" smtClean="0">
                              <a:latin typeface="Cambria Math" panose="02040503050406030204" pitchFamily="18" charset="0"/>
                              <a:ea typeface="Cambria Math" panose="02040503050406030204" pitchFamily="18" charset="0"/>
                            </a:rPr>
                            <m:t>1±</m:t>
                          </m:r>
                          <m:sSup>
                            <m:sSupPr>
                              <m:ctrlPr>
                                <a:rPr lang="en-US" altLang="ko-KR" sz="1400" b="0" i="1" smtClean="0">
                                  <a:latin typeface="Cambria Math" panose="02040503050406030204" pitchFamily="18" charset="0"/>
                                  <a:ea typeface="Cambria Math" panose="02040503050406030204" pitchFamily="18" charset="0"/>
                                </a:rPr>
                              </m:ctrlPr>
                            </m:sSupPr>
                            <m:e>
                              <m:r>
                                <a:rPr lang="en-US" altLang="ko-KR" sz="1400" b="0" i="1" smtClean="0">
                                  <a:latin typeface="Cambria Math" panose="02040503050406030204" pitchFamily="18" charset="0"/>
                                  <a:ea typeface="Cambria Math" panose="02040503050406030204" pitchFamily="18" charset="0"/>
                                </a:rPr>
                                <m:t>𝑒</m:t>
                              </m:r>
                            </m:e>
                            <m:sup>
                              <m:r>
                                <a:rPr lang="en-US" altLang="ko-KR" sz="1400" b="0" i="1" smtClean="0">
                                  <a:latin typeface="Cambria Math" panose="02040503050406030204" pitchFamily="18" charset="0"/>
                                  <a:ea typeface="Cambria Math" panose="02040503050406030204" pitchFamily="18" charset="0"/>
                                </a:rPr>
                                <m:t>𝑖</m:t>
                              </m:r>
                              <m:sSub>
                                <m:sSubPr>
                                  <m:ctrlPr>
                                    <a:rPr lang="en-US" altLang="ko-KR" sz="1400" i="1">
                                      <a:latin typeface="Cambria Math" panose="02040503050406030204" pitchFamily="18" charset="0"/>
                                      <a:ea typeface="Cambria Math" panose="02040503050406030204" pitchFamily="18" charset="0"/>
                                    </a:rPr>
                                  </m:ctrlPr>
                                </m:sSubPr>
                                <m:e>
                                  <m:r>
                                    <a:rPr lang="en-US" altLang="ko-KR" sz="1400" i="1" smtClean="0">
                                      <a:latin typeface="Cambria Math" panose="02040503050406030204" pitchFamily="18" charset="0"/>
                                      <a:ea typeface="Cambria Math" panose="02040503050406030204" pitchFamily="18" charset="0"/>
                                    </a:rPr>
                                    <m:t> </m:t>
                                  </m:r>
                                  <m:r>
                                    <a:rPr lang="ko-KR" altLang="en-US" sz="1400" i="1" smtClean="0">
                                      <a:latin typeface="Cambria Math" panose="02040503050406030204" pitchFamily="18" charset="0"/>
                                      <a:ea typeface="Cambria Math" panose="02040503050406030204" pitchFamily="18" charset="0"/>
                                    </a:rPr>
                                    <m:t>𝜋</m:t>
                                  </m:r>
                                  <m:r>
                                    <a:rPr lang="en-US" altLang="ko-KR" sz="1400" i="1">
                                      <a:latin typeface="Cambria Math" panose="02040503050406030204" pitchFamily="18" charset="0"/>
                                      <a:ea typeface="Cambria Math" panose="02040503050406030204" pitchFamily="18" charset="0"/>
                                    </a:rPr>
                                    <m:t>(</m:t>
                                  </m:r>
                                  <m:r>
                                    <a:rPr lang="ko-KR" altLang="en-US" sz="1400" i="1">
                                      <a:latin typeface="Cambria Math" panose="02040503050406030204" pitchFamily="18" charset="0"/>
                                      <a:ea typeface="Cambria Math" panose="02040503050406030204" pitchFamily="18" charset="0"/>
                                    </a:rPr>
                                    <m:t>𝛼</m:t>
                                  </m:r>
                                </m:e>
                                <m:sub>
                                  <m:r>
                                    <a:rPr lang="en-US" altLang="ko-KR" sz="1400" i="1">
                                      <a:latin typeface="Cambria Math" panose="02040503050406030204" pitchFamily="18" charset="0"/>
                                      <a:ea typeface="Cambria Math" panose="02040503050406030204" pitchFamily="18" charset="0"/>
                                    </a:rPr>
                                    <m:t>𝐽</m:t>
                                  </m:r>
                                </m:sub>
                              </m:sSub>
                              <m:r>
                                <a:rPr lang="en-US" altLang="ko-KR" sz="1400" b="0" i="1" smtClean="0">
                                  <a:latin typeface="Cambria Math" panose="02040503050406030204" pitchFamily="18" charset="0"/>
                                  <a:ea typeface="Cambria Math" panose="02040503050406030204" pitchFamily="18" charset="0"/>
                                </a:rPr>
                                <m:t>(</m:t>
                              </m:r>
                              <m:r>
                                <a:rPr lang="en-US" altLang="ko-KR" sz="1400" b="0" i="1" smtClean="0">
                                  <a:latin typeface="Cambria Math" panose="02040503050406030204" pitchFamily="18" charset="0"/>
                                  <a:ea typeface="Cambria Math" panose="02040503050406030204" pitchFamily="18" charset="0"/>
                                </a:rPr>
                                <m:t>𝑢</m:t>
                              </m:r>
                              <m:r>
                                <a:rPr lang="en-US" altLang="ko-KR" sz="1400" b="0" i="1" smtClean="0">
                                  <a:latin typeface="Cambria Math" panose="02040503050406030204" pitchFamily="18" charset="0"/>
                                  <a:ea typeface="Cambria Math" panose="02040503050406030204" pitchFamily="18" charset="0"/>
                                </a:rPr>
                                <m:t>)−0.5)</m:t>
                              </m:r>
                            </m:sup>
                          </m:sSup>
                        </m:e>
                      </m:d>
                      <m:sSup>
                        <m:sSupPr>
                          <m:ctrlPr>
                            <a:rPr lang="el-GR" altLang="ko-KR" sz="1400" b="0" i="1" smtClean="0">
                              <a:latin typeface="Cambria Math" panose="02040503050406030204" pitchFamily="18" charset="0"/>
                              <a:ea typeface="Cambria Math" panose="02040503050406030204" pitchFamily="18" charset="0"/>
                            </a:rPr>
                          </m:ctrlPr>
                        </m:sSupPr>
                        <m:e>
                          <m:d>
                            <m:dPr>
                              <m:ctrlPr>
                                <a:rPr lang="el-GR" altLang="ko-KR" sz="1400" b="0" i="1" smtClean="0">
                                  <a:latin typeface="Cambria Math" panose="02040503050406030204" pitchFamily="18" charset="0"/>
                                  <a:ea typeface="Cambria Math" panose="02040503050406030204" pitchFamily="18" charset="0"/>
                                </a:rPr>
                              </m:ctrlPr>
                            </m:dPr>
                            <m:e>
                              <m:f>
                                <m:fPr>
                                  <m:ctrlPr>
                                    <a:rPr lang="el-GR" altLang="ko-KR" sz="1400" i="1">
                                      <a:latin typeface="Cambria Math" panose="02040503050406030204" pitchFamily="18" charset="0"/>
                                      <a:ea typeface="Cambria Math" panose="02040503050406030204" pitchFamily="18" charset="0"/>
                                    </a:rPr>
                                  </m:ctrlPr>
                                </m:fPr>
                                <m:num>
                                  <m:r>
                                    <a:rPr lang="en-US" altLang="ko-KR" sz="1400" i="1">
                                      <a:latin typeface="Cambria Math" panose="02040503050406030204" pitchFamily="18" charset="0"/>
                                      <a:ea typeface="Cambria Math" panose="02040503050406030204" pitchFamily="18" charset="0"/>
                                    </a:rPr>
                                    <m:t>𝑠</m:t>
                                  </m:r>
                                </m:num>
                                <m:den>
                                  <m:sSub>
                                    <m:sSubPr>
                                      <m:ctrlPr>
                                        <a:rPr lang="el-GR" altLang="ko-KR" sz="1400" i="1">
                                          <a:latin typeface="Cambria Math" panose="02040503050406030204" pitchFamily="18" charset="0"/>
                                          <a:ea typeface="Cambria Math" panose="02040503050406030204" pitchFamily="18" charset="0"/>
                                        </a:rPr>
                                      </m:ctrlPr>
                                    </m:sSubPr>
                                    <m:e>
                                      <m:r>
                                        <a:rPr lang="en-US" altLang="ko-KR" sz="1400" i="1">
                                          <a:latin typeface="Cambria Math" panose="02040503050406030204" pitchFamily="18" charset="0"/>
                                          <a:ea typeface="Cambria Math" panose="02040503050406030204" pitchFamily="18" charset="0"/>
                                        </a:rPr>
                                        <m:t>𝑠</m:t>
                                      </m:r>
                                    </m:e>
                                    <m:sub>
                                      <m:r>
                                        <a:rPr lang="en-US" altLang="ko-KR" sz="1400" i="1">
                                          <a:latin typeface="Cambria Math" panose="02040503050406030204" pitchFamily="18" charset="0"/>
                                          <a:ea typeface="Cambria Math" panose="02040503050406030204" pitchFamily="18" charset="0"/>
                                        </a:rPr>
                                        <m:t>0</m:t>
                                      </m:r>
                                    </m:sub>
                                  </m:sSub>
                                </m:den>
                              </m:f>
                            </m:e>
                          </m:d>
                        </m:e>
                        <m:sup>
                          <m:sSub>
                            <m:sSubPr>
                              <m:ctrlPr>
                                <a:rPr lang="el-GR" altLang="ko-KR" sz="1400" b="0" i="1" smtClean="0">
                                  <a:latin typeface="Cambria Math" panose="02040503050406030204" pitchFamily="18" charset="0"/>
                                  <a:ea typeface="Cambria Math" panose="02040503050406030204" pitchFamily="18" charset="0"/>
                                </a:rPr>
                              </m:ctrlPr>
                            </m:sSubPr>
                            <m:e>
                              <m:r>
                                <a:rPr lang="ko-KR" altLang="el-GR" sz="1400" b="0" i="1" smtClean="0">
                                  <a:latin typeface="Cambria Math" panose="02040503050406030204" pitchFamily="18" charset="0"/>
                                  <a:ea typeface="Cambria Math" panose="02040503050406030204" pitchFamily="18" charset="0"/>
                                </a:rPr>
                                <m:t>𝛼</m:t>
                              </m:r>
                            </m:e>
                            <m:sub>
                              <m:r>
                                <a:rPr lang="en-US" altLang="ko-KR" sz="1400" b="0" i="1" smtClean="0">
                                  <a:latin typeface="Cambria Math" panose="02040503050406030204" pitchFamily="18" charset="0"/>
                                  <a:ea typeface="Cambria Math" panose="02040503050406030204" pitchFamily="18" charset="0"/>
                                </a:rPr>
                                <m:t>𝐽</m:t>
                              </m:r>
                            </m:sub>
                          </m:sSub>
                          <m:r>
                            <a:rPr lang="en-US" altLang="ko-KR" sz="1400" b="0" i="1" smtClean="0">
                              <a:latin typeface="Cambria Math" panose="02040503050406030204" pitchFamily="18" charset="0"/>
                              <a:ea typeface="Cambria Math" panose="02040503050406030204" pitchFamily="18" charset="0"/>
                            </a:rPr>
                            <m:t>(</m:t>
                          </m:r>
                          <m:r>
                            <a:rPr lang="en-US" altLang="ko-KR" sz="1400" b="0" i="1" smtClean="0">
                              <a:latin typeface="Cambria Math" panose="02040503050406030204" pitchFamily="18" charset="0"/>
                              <a:ea typeface="Cambria Math" panose="02040503050406030204" pitchFamily="18" charset="0"/>
                            </a:rPr>
                            <m:t>𝑢</m:t>
                          </m:r>
                          <m:r>
                            <a:rPr lang="en-US" altLang="ko-KR" sz="1400" b="0" i="1" smtClean="0">
                              <a:latin typeface="Cambria Math" panose="02040503050406030204" pitchFamily="18" charset="0"/>
                              <a:ea typeface="Cambria Math" panose="02040503050406030204" pitchFamily="18" charset="0"/>
                            </a:rPr>
                            <m:t>)−</m:t>
                          </m:r>
                          <m:r>
                            <a:rPr lang="en-US" altLang="ko-KR" sz="1400" b="0" i="1" smtClean="0">
                              <a:latin typeface="Cambria Math" panose="02040503050406030204" pitchFamily="18" charset="0"/>
                              <a:ea typeface="Cambria Math" panose="02040503050406030204" pitchFamily="18" charset="0"/>
                            </a:rPr>
                            <m:t>𝐽</m:t>
                          </m:r>
                        </m:sup>
                      </m:sSup>
                    </m:oMath>
                  </m:oMathPara>
                </a14:m>
                <a:endParaRPr lang="ko-KR" altLang="en-US" sz="1400" dirty="0"/>
              </a:p>
            </p:txBody>
          </p:sp>
        </mc:Choice>
        <mc:Fallback xmlns="">
          <p:sp>
            <p:nvSpPr>
              <p:cNvPr id="25" name="TextBox 24">
                <a:extLst>
                  <a:ext uri="{FF2B5EF4-FFF2-40B4-BE49-F238E27FC236}">
                    <a16:creationId xmlns:a16="http://schemas.microsoft.com/office/drawing/2014/main" id="{216FFF52-EA67-48F5-8F10-A22C36AC70CE}"/>
                  </a:ext>
                </a:extLst>
              </p:cNvPr>
              <p:cNvSpPr txBox="1">
                <a:spLocks noRot="1" noChangeAspect="1" noMove="1" noResize="1" noEditPoints="1" noAdjustHandles="1" noChangeArrowheads="1" noChangeShapeType="1" noTextEdit="1"/>
              </p:cNvSpPr>
              <p:nvPr/>
            </p:nvSpPr>
            <p:spPr>
              <a:xfrm>
                <a:off x="4589478" y="4224981"/>
                <a:ext cx="4504951" cy="536172"/>
              </a:xfrm>
              <a:prstGeom prst="rect">
                <a:avLst/>
              </a:prstGeom>
              <a:blipFill>
                <a:blip r:embed="rId11"/>
                <a:stretch>
                  <a:fillRect/>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29" name="TextBox 28">
                <a:extLst>
                  <a:ext uri="{FF2B5EF4-FFF2-40B4-BE49-F238E27FC236}">
                    <a16:creationId xmlns:a16="http://schemas.microsoft.com/office/drawing/2014/main" id="{6C626E39-F631-4CCF-A264-88A602C1CE6E}"/>
                  </a:ext>
                </a:extLst>
              </p:cNvPr>
              <p:cNvSpPr txBox="1"/>
              <p:nvPr/>
            </p:nvSpPr>
            <p:spPr>
              <a:xfrm>
                <a:off x="4506259" y="1688267"/>
                <a:ext cx="2318870" cy="338554"/>
              </a:xfrm>
              <a:prstGeom prst="rect">
                <a:avLst/>
              </a:prstGeom>
              <a:noFill/>
            </p:spPr>
            <p:txBody>
              <a:bodyPr wrap="square">
                <a:spAutoFit/>
              </a:bodyPr>
              <a:lstStyle/>
              <a:p>
                <a:pPr marL="285750" indent="-285750">
                  <a:buFont typeface="Wingdings" panose="05000000000000000000" pitchFamily="2" charset="2"/>
                  <a:buChar char="Ø"/>
                </a:pPr>
                <a14:m>
                  <m:oMath xmlns:m="http://schemas.openxmlformats.org/officeDocument/2006/math">
                    <m:r>
                      <m:rPr>
                        <m:sty m:val="p"/>
                      </m:rPr>
                      <a:rPr lang="el-GR" altLang="ko-KR" sz="1600" b="0" i="1" smtClean="0">
                        <a:solidFill>
                          <a:srgbClr val="FF0000"/>
                        </a:solidFill>
                        <a:latin typeface="Cambria Math" panose="02040503050406030204" pitchFamily="18" charset="0"/>
                        <a:ea typeface="Cambria Math" panose="02040503050406030204" pitchFamily="18" charset="0"/>
                      </a:rPr>
                      <m:t>ω</m:t>
                    </m:r>
                    <m:r>
                      <a:rPr lang="en-US" altLang="ko-KR" sz="1600" b="0" i="1" smtClean="0">
                        <a:solidFill>
                          <a:srgbClr val="FF0000"/>
                        </a:solidFill>
                        <a:latin typeface="Cambria Math" panose="02040503050406030204" pitchFamily="18" charset="0"/>
                        <a:ea typeface="Cambria Math" panose="02040503050406030204" pitchFamily="18" charset="0"/>
                      </a:rPr>
                      <m:t> &amp; </m:t>
                    </m:r>
                    <m:r>
                      <a:rPr lang="ko-KR" altLang="en-US" sz="1600" b="0" i="1" smtClean="0">
                        <a:solidFill>
                          <a:srgbClr val="FF0000"/>
                        </a:solidFill>
                        <a:latin typeface="Cambria Math" panose="02040503050406030204" pitchFamily="18" charset="0"/>
                      </a:rPr>
                      <m:t>𝜙</m:t>
                    </m:r>
                  </m:oMath>
                </a14:m>
                <a:r>
                  <a:rPr lang="ko-KR" altLang="en-US" sz="1600" dirty="0">
                    <a:solidFill>
                      <a:srgbClr val="FF0000"/>
                    </a:solidFill>
                  </a:rPr>
                  <a:t> </a:t>
                </a:r>
                <a:r>
                  <a:rPr lang="en-US" altLang="ko-KR" sz="1600" dirty="0">
                    <a:solidFill>
                      <a:srgbClr val="FF0000"/>
                    </a:solidFill>
                  </a:rPr>
                  <a:t>cases</a:t>
                </a:r>
                <a:endParaRPr lang="ko-KR" altLang="en-US" sz="1600" dirty="0">
                  <a:solidFill>
                    <a:srgbClr val="FF0000"/>
                  </a:solidFill>
                </a:endParaRPr>
              </a:p>
            </p:txBody>
          </p:sp>
        </mc:Choice>
        <mc:Fallback xmlns="">
          <p:sp>
            <p:nvSpPr>
              <p:cNvPr id="29" name="TextBox 28">
                <a:extLst>
                  <a:ext uri="{FF2B5EF4-FFF2-40B4-BE49-F238E27FC236}">
                    <a16:creationId xmlns:a16="http://schemas.microsoft.com/office/drawing/2014/main" id="{6C626E39-F631-4CCF-A264-88A602C1CE6E}"/>
                  </a:ext>
                </a:extLst>
              </p:cNvPr>
              <p:cNvSpPr txBox="1">
                <a:spLocks noRot="1" noChangeAspect="1" noMove="1" noResize="1" noEditPoints="1" noAdjustHandles="1" noChangeArrowheads="1" noChangeShapeType="1" noTextEdit="1"/>
              </p:cNvSpPr>
              <p:nvPr/>
            </p:nvSpPr>
            <p:spPr>
              <a:xfrm>
                <a:off x="4506259" y="1688267"/>
                <a:ext cx="2318870" cy="338554"/>
              </a:xfrm>
              <a:prstGeom prst="rect">
                <a:avLst/>
              </a:prstGeom>
              <a:blipFill>
                <a:blip r:embed="rId12"/>
                <a:stretch>
                  <a:fillRect l="-1050" t="-5455" b="-23636"/>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30" name="TextBox 29">
                <a:extLst>
                  <a:ext uri="{FF2B5EF4-FFF2-40B4-BE49-F238E27FC236}">
                    <a16:creationId xmlns:a16="http://schemas.microsoft.com/office/drawing/2014/main" id="{B8145ADE-9463-469D-AA5E-3810A9B47BE4}"/>
                  </a:ext>
                </a:extLst>
              </p:cNvPr>
              <p:cNvSpPr txBox="1"/>
              <p:nvPr/>
            </p:nvSpPr>
            <p:spPr>
              <a:xfrm>
                <a:off x="4506259" y="2477764"/>
                <a:ext cx="2318870" cy="338554"/>
              </a:xfrm>
              <a:prstGeom prst="rect">
                <a:avLst/>
              </a:prstGeom>
              <a:noFill/>
            </p:spPr>
            <p:txBody>
              <a:bodyPr wrap="square">
                <a:spAutoFit/>
              </a:bodyPr>
              <a:lstStyle/>
              <a:p>
                <a:pPr marL="285750" indent="-285750">
                  <a:buFont typeface="Wingdings" panose="05000000000000000000" pitchFamily="2" charset="2"/>
                  <a:buChar char="Ø"/>
                </a:pPr>
                <a14:m>
                  <m:oMath xmlns:m="http://schemas.openxmlformats.org/officeDocument/2006/math">
                    <m:r>
                      <a:rPr lang="en-US" altLang="ko-KR" sz="1600" b="0" i="1" dirty="0" smtClean="0">
                        <a:solidFill>
                          <a:srgbClr val="FF0000"/>
                        </a:solidFill>
                        <a:latin typeface="Cambria Math" panose="02040503050406030204" pitchFamily="18" charset="0"/>
                        <a:cs typeface="Calibri" panose="020F0502020204030204" pitchFamily="34" charset="0"/>
                      </a:rPr>
                      <m:t> </m:t>
                    </m:r>
                    <m:sSup>
                      <m:sSupPr>
                        <m:ctrlPr>
                          <a:rPr lang="en-US" altLang="ko-KR" sz="1600" i="1" dirty="0" smtClean="0">
                            <a:solidFill>
                              <a:srgbClr val="FF0000"/>
                            </a:solidFill>
                            <a:latin typeface="Cambria Math" panose="02040503050406030204" pitchFamily="18" charset="0"/>
                            <a:cs typeface="Calibri" panose="020F0502020204030204" pitchFamily="34" charset="0"/>
                          </a:rPr>
                        </m:ctrlPr>
                      </m:sSupPr>
                      <m:e>
                        <m:r>
                          <a:rPr lang="en-US" altLang="ko-KR" sz="1600" b="0" i="1" dirty="0" smtClean="0">
                            <a:solidFill>
                              <a:srgbClr val="FF0000"/>
                            </a:solidFill>
                            <a:latin typeface="Cambria Math" panose="02040503050406030204" pitchFamily="18" charset="0"/>
                            <a:cs typeface="Calibri" panose="020F0502020204030204" pitchFamily="34" charset="0"/>
                          </a:rPr>
                          <m:t> </m:t>
                        </m:r>
                        <m:r>
                          <a:rPr lang="ko-KR" altLang="en-US" sz="1600" i="1" dirty="0">
                            <a:solidFill>
                              <a:srgbClr val="FF0000"/>
                            </a:solidFill>
                            <a:latin typeface="Cambria Math" panose="02040503050406030204" pitchFamily="18" charset="0"/>
                            <a:cs typeface="Calibri" panose="020F0502020204030204" pitchFamily="34" charset="0"/>
                          </a:rPr>
                          <m:t>𝜌</m:t>
                        </m:r>
                      </m:e>
                      <m:sup>
                        <m:r>
                          <a:rPr lang="en-US" altLang="ko-KR" sz="1600" b="0" i="1" dirty="0" smtClean="0">
                            <a:solidFill>
                              <a:srgbClr val="FF0000"/>
                            </a:solidFill>
                            <a:latin typeface="Cambria Math" panose="02040503050406030204" pitchFamily="18" charset="0"/>
                            <a:cs typeface="Calibri" panose="020F0502020204030204" pitchFamily="34" charset="0"/>
                          </a:rPr>
                          <m:t>0</m:t>
                        </m:r>
                      </m:sup>
                    </m:sSup>
                  </m:oMath>
                </a14:m>
                <a:r>
                  <a:rPr lang="ko-KR" altLang="en-US" sz="1600" dirty="0">
                    <a:solidFill>
                      <a:srgbClr val="FF0000"/>
                    </a:solidFill>
                  </a:rPr>
                  <a:t> </a:t>
                </a:r>
                <a:r>
                  <a:rPr lang="en-US" altLang="ko-KR" sz="1600" dirty="0">
                    <a:solidFill>
                      <a:srgbClr val="FF0000"/>
                    </a:solidFill>
                  </a:rPr>
                  <a:t>case</a:t>
                </a:r>
                <a:endParaRPr lang="ko-KR" altLang="en-US" sz="1600" dirty="0">
                  <a:solidFill>
                    <a:srgbClr val="FF0000"/>
                  </a:solidFill>
                </a:endParaRPr>
              </a:p>
            </p:txBody>
          </p:sp>
        </mc:Choice>
        <mc:Fallback xmlns="">
          <p:sp>
            <p:nvSpPr>
              <p:cNvPr id="30" name="TextBox 29">
                <a:extLst>
                  <a:ext uri="{FF2B5EF4-FFF2-40B4-BE49-F238E27FC236}">
                    <a16:creationId xmlns:a16="http://schemas.microsoft.com/office/drawing/2014/main" id="{B8145ADE-9463-469D-AA5E-3810A9B47BE4}"/>
                  </a:ext>
                </a:extLst>
              </p:cNvPr>
              <p:cNvSpPr txBox="1">
                <a:spLocks noRot="1" noChangeAspect="1" noMove="1" noResize="1" noEditPoints="1" noAdjustHandles="1" noChangeArrowheads="1" noChangeShapeType="1" noTextEdit="1"/>
              </p:cNvSpPr>
              <p:nvPr/>
            </p:nvSpPr>
            <p:spPr>
              <a:xfrm>
                <a:off x="4506259" y="2477764"/>
                <a:ext cx="2318870" cy="338554"/>
              </a:xfrm>
              <a:prstGeom prst="rect">
                <a:avLst/>
              </a:prstGeom>
              <a:blipFill>
                <a:blip r:embed="rId13"/>
                <a:stretch>
                  <a:fillRect l="-1050" t="-5357" b="-21429"/>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31" name="TextBox 30">
                <a:extLst>
                  <a:ext uri="{FF2B5EF4-FFF2-40B4-BE49-F238E27FC236}">
                    <a16:creationId xmlns:a16="http://schemas.microsoft.com/office/drawing/2014/main" id="{903ECFE9-8FD4-4001-A186-4582B09B18B2}"/>
                  </a:ext>
                </a:extLst>
              </p:cNvPr>
              <p:cNvSpPr txBox="1"/>
              <p:nvPr/>
            </p:nvSpPr>
            <p:spPr>
              <a:xfrm>
                <a:off x="4553225" y="4922744"/>
                <a:ext cx="2029202" cy="338554"/>
              </a:xfrm>
              <a:prstGeom prst="rect">
                <a:avLst/>
              </a:prstGeom>
              <a:noFill/>
            </p:spPr>
            <p:txBody>
              <a:bodyPr wrap="square">
                <a:spAutoFit/>
              </a:bodyPr>
              <a:lstStyle/>
              <a:p>
                <a:pPr marL="285750" indent="-285750">
                  <a:buFont typeface="Wingdings" panose="05000000000000000000" pitchFamily="2" charset="2"/>
                  <a:buChar char="§"/>
                </a:pPr>
                <a14:m>
                  <m:oMath xmlns:m="http://schemas.openxmlformats.org/officeDocument/2006/math">
                    <m:sSup>
                      <m:sSupPr>
                        <m:ctrlPr>
                          <a:rPr lang="en-US" altLang="ko-KR" sz="1600" i="1" dirty="0" smtClean="0">
                            <a:solidFill>
                              <a:srgbClr val="007A37"/>
                            </a:solidFill>
                            <a:latin typeface="Cambria Math" panose="02040503050406030204" pitchFamily="18" charset="0"/>
                            <a:cs typeface="Calibri" panose="020F0502020204030204" pitchFamily="34" charset="0"/>
                          </a:rPr>
                        </m:ctrlPr>
                      </m:sSupPr>
                      <m:e>
                        <m:r>
                          <m:rPr>
                            <m:sty m:val="p"/>
                          </m:rPr>
                          <a:rPr lang="el-GR" altLang="ko-KR" sz="1600" i="1" dirty="0" smtClean="0">
                            <a:solidFill>
                              <a:srgbClr val="007A37"/>
                            </a:solidFill>
                            <a:latin typeface="Cambria Math" panose="02040503050406030204" pitchFamily="18" charset="0"/>
                            <a:ea typeface="Cambria Math" panose="02040503050406030204" pitchFamily="18" charset="0"/>
                            <a:cs typeface="Calibri" panose="020F0502020204030204" pitchFamily="34" charset="0"/>
                          </a:rPr>
                          <m:t>Δ</m:t>
                        </m:r>
                      </m:e>
                      <m:sup>
                        <m:r>
                          <a:rPr lang="en-US" altLang="ko-KR" sz="1600" b="0" i="1" dirty="0" smtClean="0">
                            <a:solidFill>
                              <a:srgbClr val="007A37"/>
                            </a:solidFill>
                            <a:latin typeface="Cambria Math" panose="02040503050406030204" pitchFamily="18" charset="0"/>
                            <a:cs typeface="Calibri" panose="020F0502020204030204" pitchFamily="34" charset="0"/>
                          </a:rPr>
                          <m:t>+</m:t>
                        </m:r>
                      </m:sup>
                    </m:sSup>
                    <m:r>
                      <a:rPr lang="en-US" altLang="ko-KR" sz="1600" b="0" i="1" dirty="0" smtClean="0">
                        <a:solidFill>
                          <a:srgbClr val="007A37"/>
                        </a:solidFill>
                        <a:latin typeface="Cambria Math" panose="02040503050406030204" pitchFamily="18" charset="0"/>
                        <a:cs typeface="Calibri" panose="020F0502020204030204" pitchFamily="34" charset="0"/>
                      </a:rPr>
                      <m:t> </m:t>
                    </m:r>
                    <m:r>
                      <a:rPr lang="en-US" altLang="ko-KR" sz="1600" i="1" dirty="0" smtClean="0">
                        <a:solidFill>
                          <a:srgbClr val="007A37"/>
                        </a:solidFill>
                        <a:latin typeface="Cambria Math" panose="02040503050406030204" pitchFamily="18" charset="0"/>
                        <a:cs typeface="Calibri" panose="020F0502020204030204" pitchFamily="34" charset="0"/>
                      </a:rPr>
                      <m:t>𝑒</m:t>
                    </m:r>
                    <m:r>
                      <a:rPr lang="en-US" altLang="ko-KR" sz="1600" b="0" i="1" dirty="0" smtClean="0">
                        <a:solidFill>
                          <a:srgbClr val="007A37"/>
                        </a:solidFill>
                        <a:latin typeface="Cambria Math" panose="02040503050406030204" pitchFamily="18" charset="0"/>
                        <a:cs typeface="Calibri" panose="020F0502020204030204" pitchFamily="34" charset="0"/>
                      </a:rPr>
                      <m:t>𝑥𝑐h𝑎𝑛𝑔𝑒</m:t>
                    </m:r>
                  </m:oMath>
                </a14:m>
                <a:endParaRPr lang="ko-KR" altLang="en-US" sz="1600" dirty="0">
                  <a:solidFill>
                    <a:srgbClr val="007A37"/>
                  </a:solidFill>
                </a:endParaRPr>
              </a:p>
            </p:txBody>
          </p:sp>
        </mc:Choice>
        <mc:Fallback xmlns="">
          <p:sp>
            <p:nvSpPr>
              <p:cNvPr id="31" name="TextBox 30">
                <a:extLst>
                  <a:ext uri="{FF2B5EF4-FFF2-40B4-BE49-F238E27FC236}">
                    <a16:creationId xmlns:a16="http://schemas.microsoft.com/office/drawing/2014/main" id="{903ECFE9-8FD4-4001-A186-4582B09B18B2}"/>
                  </a:ext>
                </a:extLst>
              </p:cNvPr>
              <p:cNvSpPr txBox="1">
                <a:spLocks noRot="1" noChangeAspect="1" noMove="1" noResize="1" noEditPoints="1" noAdjustHandles="1" noChangeArrowheads="1" noChangeShapeType="1" noTextEdit="1"/>
              </p:cNvSpPr>
              <p:nvPr/>
            </p:nvSpPr>
            <p:spPr>
              <a:xfrm>
                <a:off x="4553225" y="4922744"/>
                <a:ext cx="2029202" cy="338554"/>
              </a:xfrm>
              <a:prstGeom prst="rect">
                <a:avLst/>
              </a:prstGeom>
              <a:blipFill>
                <a:blip r:embed="rId14"/>
                <a:stretch>
                  <a:fillRect l="-1201" t="-1818" b="-18182"/>
                </a:stretch>
              </a:blipFill>
            </p:spPr>
            <p:txBody>
              <a:bodyPr/>
              <a:lstStyle/>
              <a:p>
                <a:r>
                  <a:rPr lang="ko-KR" altLang="en-US">
                    <a:noFill/>
                  </a:rPr>
                  <a:t> </a:t>
                </a:r>
              </a:p>
            </p:txBody>
          </p:sp>
        </mc:Fallback>
      </mc:AlternateContent>
      <p:sp>
        <p:nvSpPr>
          <p:cNvPr id="32" name="TextBox 31">
            <a:extLst>
              <a:ext uri="{FF2B5EF4-FFF2-40B4-BE49-F238E27FC236}">
                <a16:creationId xmlns:a16="http://schemas.microsoft.com/office/drawing/2014/main" id="{491238BB-BEB6-4947-896C-8746018889F8}"/>
              </a:ext>
            </a:extLst>
          </p:cNvPr>
          <p:cNvSpPr txBox="1"/>
          <p:nvPr/>
        </p:nvSpPr>
        <p:spPr>
          <a:xfrm>
            <a:off x="115135" y="4235074"/>
            <a:ext cx="3405006" cy="400110"/>
          </a:xfrm>
          <a:prstGeom prst="rect">
            <a:avLst/>
          </a:prstGeom>
          <a:noFill/>
        </p:spPr>
        <p:txBody>
          <a:bodyPr wrap="square">
            <a:spAutoFit/>
          </a:bodyPr>
          <a:lstStyle/>
          <a:p>
            <a:r>
              <a:rPr lang="en-US" altLang="ko-KR" sz="2000" dirty="0">
                <a:solidFill>
                  <a:srgbClr val="00B050"/>
                </a:solidFill>
                <a:latin typeface="Calibri" panose="020F0502020204030204" pitchFamily="34" charset="0"/>
                <a:cs typeface="Calibri" panose="020F0502020204030204" pitchFamily="34" charset="0"/>
              </a:rPr>
              <a:t>GPD FF for meson-baryon FF</a:t>
            </a:r>
            <a:endParaRPr lang="ko-KR" altLang="en-US" dirty="0">
              <a:solidFill>
                <a:srgbClr val="00B050"/>
              </a:solidFill>
            </a:endParaRPr>
          </a:p>
        </p:txBody>
      </p:sp>
      <mc:AlternateContent xmlns:mc="http://schemas.openxmlformats.org/markup-compatibility/2006" xmlns:a14="http://schemas.microsoft.com/office/drawing/2010/main">
        <mc:Choice Requires="a14">
          <p:sp>
            <p:nvSpPr>
              <p:cNvPr id="35" name="TextBox 34">
                <a:extLst>
                  <a:ext uri="{FF2B5EF4-FFF2-40B4-BE49-F238E27FC236}">
                    <a16:creationId xmlns:a16="http://schemas.microsoft.com/office/drawing/2014/main" id="{576E044C-8718-4D0C-BCF6-6268F2EBAE8C}"/>
                  </a:ext>
                </a:extLst>
              </p:cNvPr>
              <p:cNvSpPr txBox="1"/>
              <p:nvPr/>
            </p:nvSpPr>
            <p:spPr>
              <a:xfrm>
                <a:off x="2895331" y="6552224"/>
                <a:ext cx="1817396" cy="236283"/>
              </a:xfrm>
              <a:prstGeom prst="rect">
                <a:avLst/>
              </a:prstGeom>
              <a:noFill/>
            </p:spPr>
            <p:txBody>
              <a:bodyPr wrap="square" lIns="0" tIns="0" rIns="0" bIns="0" rtlCol="0">
                <a:spAutoFit/>
              </a:bodyPr>
              <a:lstStyle/>
              <a:p>
                <a14:m>
                  <m:oMath xmlns:m="http://schemas.openxmlformats.org/officeDocument/2006/math">
                    <m:sSubSup>
                      <m:sSubSupPr>
                        <m:ctrlPr>
                          <a:rPr lang="en-US" altLang="ko-KR" sz="1400" i="1" smtClean="0">
                            <a:latin typeface="Cambria Math" panose="02040503050406030204" pitchFamily="18" charset="0"/>
                          </a:rPr>
                        </m:ctrlPr>
                      </m:sSubSupPr>
                      <m:e>
                        <m:r>
                          <a:rPr lang="en-US" altLang="ko-KR" sz="1400" b="0" i="1" smtClean="0">
                            <a:latin typeface="Cambria Math" panose="02040503050406030204" pitchFamily="18" charset="0"/>
                          </a:rPr>
                          <m:t>(</m:t>
                        </m:r>
                        <m:r>
                          <a:rPr lang="ko-KR" altLang="en-US" sz="1400" i="1">
                            <a:latin typeface="Cambria Math" panose="02040503050406030204" pitchFamily="18" charset="0"/>
                          </a:rPr>
                          <m:t>𝛼</m:t>
                        </m:r>
                      </m:e>
                      <m:sub>
                        <m:r>
                          <a:rPr lang="en-US" altLang="ko-KR" sz="1400" i="1">
                            <a:latin typeface="Cambria Math" panose="02040503050406030204" pitchFamily="18" charset="0"/>
                          </a:rPr>
                          <m:t>𝑞</m:t>
                        </m:r>
                      </m:sub>
                      <m:sup>
                        <m:r>
                          <a:rPr lang="en-US" altLang="ko-KR" sz="1400" i="1">
                            <a:latin typeface="Cambria Math" panose="02040503050406030204" pitchFamily="18" charset="0"/>
                          </a:rPr>
                          <m:t>′</m:t>
                        </m:r>
                      </m:sup>
                    </m:sSubSup>
                    <m:r>
                      <a:rPr lang="en-US" altLang="ko-KR" sz="1400" i="1">
                        <a:latin typeface="Cambria Math" panose="02040503050406030204" pitchFamily="18" charset="0"/>
                      </a:rPr>
                      <m:t>=0.3</m:t>
                    </m:r>
                    <m:r>
                      <a:rPr lang="en-US" altLang="ko-KR" sz="1400" b="0" i="1" smtClean="0">
                        <a:latin typeface="Cambria Math" panose="02040503050406030204" pitchFamily="18" charset="0"/>
                      </a:rPr>
                      <m:t> </m:t>
                    </m:r>
                    <m:sSup>
                      <m:sSupPr>
                        <m:ctrlPr>
                          <a:rPr lang="ko-KR" altLang="en-US" sz="1400" i="1" dirty="0" smtClean="0">
                            <a:latin typeface="Cambria Math" panose="02040503050406030204" pitchFamily="18" charset="0"/>
                          </a:rPr>
                        </m:ctrlPr>
                      </m:sSupPr>
                      <m:e>
                        <m:r>
                          <a:rPr lang="en-US" altLang="ko-KR" sz="1400" b="0" i="1" dirty="0" smtClean="0">
                            <a:latin typeface="Cambria Math" panose="02040503050406030204" pitchFamily="18" charset="0"/>
                          </a:rPr>
                          <m:t>𝐺𝑒𝑉</m:t>
                        </m:r>
                      </m:e>
                      <m:sup>
                        <m:r>
                          <a:rPr lang="en-US" altLang="ko-KR" sz="1400" b="0" i="1" dirty="0" smtClean="0">
                            <a:latin typeface="Cambria Math" panose="02040503050406030204" pitchFamily="18" charset="0"/>
                          </a:rPr>
                          <m:t>−2</m:t>
                        </m:r>
                      </m:sup>
                    </m:sSup>
                    <m:r>
                      <a:rPr lang="en-US" altLang="ko-KR" sz="1400" b="0" i="1" smtClean="0">
                        <a:latin typeface="Cambria Math" panose="02040503050406030204" pitchFamily="18" charset="0"/>
                      </a:rPr>
                      <m:t>)</m:t>
                    </m:r>
                    <m:r>
                      <a:rPr lang="en-US" altLang="ko-KR" sz="1400" b="0" i="0" smtClean="0">
                        <a:latin typeface="Cambria Math" panose="02040503050406030204" pitchFamily="18" charset="0"/>
                      </a:rPr>
                      <m:t> </m:t>
                    </m:r>
                  </m:oMath>
                </a14:m>
                <a:r>
                  <a:rPr lang="ko-KR" altLang="en-US" sz="1400" dirty="0"/>
                  <a:t> </a:t>
                </a:r>
              </a:p>
            </p:txBody>
          </p:sp>
        </mc:Choice>
        <mc:Fallback xmlns="">
          <p:sp>
            <p:nvSpPr>
              <p:cNvPr id="35" name="TextBox 34">
                <a:extLst>
                  <a:ext uri="{FF2B5EF4-FFF2-40B4-BE49-F238E27FC236}">
                    <a16:creationId xmlns:a16="http://schemas.microsoft.com/office/drawing/2014/main" id="{576E044C-8718-4D0C-BCF6-6268F2EBAE8C}"/>
                  </a:ext>
                </a:extLst>
              </p:cNvPr>
              <p:cNvSpPr txBox="1">
                <a:spLocks noRot="1" noChangeAspect="1" noMove="1" noResize="1" noEditPoints="1" noAdjustHandles="1" noChangeArrowheads="1" noChangeShapeType="1" noTextEdit="1"/>
              </p:cNvSpPr>
              <p:nvPr/>
            </p:nvSpPr>
            <p:spPr>
              <a:xfrm>
                <a:off x="2895331" y="6552224"/>
                <a:ext cx="1817396" cy="236283"/>
              </a:xfrm>
              <a:prstGeom prst="rect">
                <a:avLst/>
              </a:prstGeom>
              <a:blipFill>
                <a:blip r:embed="rId15"/>
                <a:stretch>
                  <a:fillRect l="-4698" b="-20513"/>
                </a:stretch>
              </a:blipFill>
            </p:spPr>
            <p:txBody>
              <a:bodyPr/>
              <a:lstStyle/>
              <a:p>
                <a:r>
                  <a:rPr lang="ko-KR" altLang="en-US">
                    <a:noFill/>
                  </a:rPr>
                  <a:t> </a:t>
                </a:r>
              </a:p>
            </p:txBody>
          </p:sp>
        </mc:Fallback>
      </mc:AlternateContent>
      <p:sp>
        <p:nvSpPr>
          <p:cNvPr id="36" name="TextBox 35">
            <a:extLst>
              <a:ext uri="{FF2B5EF4-FFF2-40B4-BE49-F238E27FC236}">
                <a16:creationId xmlns:a16="http://schemas.microsoft.com/office/drawing/2014/main" id="{DFEB377E-797B-460C-88CC-231B448A12EC}"/>
              </a:ext>
            </a:extLst>
          </p:cNvPr>
          <p:cNvSpPr txBox="1"/>
          <p:nvPr/>
        </p:nvSpPr>
        <p:spPr>
          <a:xfrm>
            <a:off x="800745" y="1278196"/>
            <a:ext cx="8126417" cy="400110"/>
          </a:xfrm>
          <a:prstGeom prst="rect">
            <a:avLst/>
          </a:prstGeom>
          <a:noFill/>
        </p:spPr>
        <p:txBody>
          <a:bodyPr wrap="square">
            <a:spAutoFit/>
          </a:bodyPr>
          <a:lstStyle/>
          <a:p>
            <a:r>
              <a:rPr lang="en-US" altLang="ko-KR" sz="2000" dirty="0">
                <a:solidFill>
                  <a:srgbClr val="007A37"/>
                </a:solidFill>
                <a:latin typeface="Calibri" panose="020F0502020204030204" pitchFamily="34" charset="0"/>
                <a:cs typeface="Calibri" panose="020F0502020204030204" pitchFamily="34" charset="0"/>
              </a:rPr>
              <a:t>* Study GPD contents of nucleon &amp; delta </a:t>
            </a:r>
            <a:r>
              <a:rPr lang="en-US" altLang="ko-KR" sz="2000" dirty="0" err="1">
                <a:solidFill>
                  <a:srgbClr val="007A37"/>
                </a:solidFill>
                <a:latin typeface="Calibri" panose="020F0502020204030204" pitchFamily="34" charset="0"/>
                <a:cs typeface="Calibri" panose="020F0502020204030204" pitchFamily="34" charset="0"/>
              </a:rPr>
              <a:t>isoscalar</a:t>
            </a:r>
            <a:r>
              <a:rPr lang="en-US" altLang="ko-KR" sz="2000" dirty="0">
                <a:solidFill>
                  <a:srgbClr val="007A37"/>
                </a:solidFill>
                <a:latin typeface="Calibri" panose="020F0502020204030204" pitchFamily="34" charset="0"/>
                <a:cs typeface="Calibri" panose="020F0502020204030204" pitchFamily="34" charset="0"/>
              </a:rPr>
              <a:t>/vector FF in u-channel</a:t>
            </a:r>
            <a:endParaRPr lang="ko-KR" altLang="en-US" dirty="0">
              <a:solidFill>
                <a:srgbClr val="007A37"/>
              </a:solidFill>
            </a:endParaRPr>
          </a:p>
        </p:txBody>
      </p:sp>
      <p:sp>
        <p:nvSpPr>
          <p:cNvPr id="5" name="L 도형 4">
            <a:extLst>
              <a:ext uri="{FF2B5EF4-FFF2-40B4-BE49-F238E27FC236}">
                <a16:creationId xmlns:a16="http://schemas.microsoft.com/office/drawing/2014/main" id="{2B1B0607-7DEF-48F5-B31E-773188608FA3}"/>
              </a:ext>
            </a:extLst>
          </p:cNvPr>
          <p:cNvSpPr/>
          <p:nvPr/>
        </p:nvSpPr>
        <p:spPr bwMode="auto">
          <a:xfrm>
            <a:off x="3576695" y="4673139"/>
            <a:ext cx="100206" cy="952924"/>
          </a:xfrm>
          <a:prstGeom prst="corner">
            <a:avLst/>
          </a:prstGeom>
          <a:solidFill>
            <a:srgbClr val="FFFF00"/>
          </a:solidFill>
          <a:ln>
            <a:solidFill>
              <a:srgbClr val="F2D2E9"/>
            </a:solidFill>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ko-KR" altLang="en-US" sz="3200" b="0" i="0" u="none" strike="noStrike" cap="none" normalizeH="0" baseline="0">
              <a:ln>
                <a:noFill/>
              </a:ln>
              <a:solidFill>
                <a:schemeClr val="tx1"/>
              </a:solidFill>
              <a:effectLst/>
              <a:latin typeface="Times New Roman" panose="02020603050405020304" pitchFamily="18" charset="0"/>
            </a:endParaRPr>
          </a:p>
        </p:txBody>
      </p:sp>
      <p:sp>
        <p:nvSpPr>
          <p:cNvPr id="26" name="L 도형 25">
            <a:extLst>
              <a:ext uri="{FF2B5EF4-FFF2-40B4-BE49-F238E27FC236}">
                <a16:creationId xmlns:a16="http://schemas.microsoft.com/office/drawing/2014/main" id="{55073743-9B43-4B20-9282-6D71A4C73CC2}"/>
              </a:ext>
            </a:extLst>
          </p:cNvPr>
          <p:cNvSpPr/>
          <p:nvPr/>
        </p:nvSpPr>
        <p:spPr bwMode="auto">
          <a:xfrm rot="16200000" flipH="1">
            <a:off x="4888084" y="4551451"/>
            <a:ext cx="105707" cy="2633587"/>
          </a:xfrm>
          <a:prstGeom prst="corner">
            <a:avLst/>
          </a:prstGeom>
          <a:solidFill>
            <a:srgbClr val="FFFF00"/>
          </a:solidFill>
          <a:ln>
            <a:solidFill>
              <a:srgbClr val="F2D2E9"/>
            </a:solidFill>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ko-KR" altLang="en-US" sz="3200" b="0" i="0" u="none" strike="noStrike" cap="none" normalizeH="0" baseline="0">
              <a:ln>
                <a:noFill/>
              </a:ln>
              <a:solidFill>
                <a:schemeClr val="tx1"/>
              </a:solidFill>
              <a:effectLst/>
              <a:latin typeface="Times New Roman" panose="02020603050405020304" pitchFamily="18" charset="0"/>
            </a:endParaRPr>
          </a:p>
        </p:txBody>
      </p:sp>
      <mc:AlternateContent xmlns:mc="http://schemas.openxmlformats.org/markup-compatibility/2006" xmlns:a14="http://schemas.microsoft.com/office/drawing/2010/main">
        <mc:Choice Requires="a14">
          <p:sp>
            <p:nvSpPr>
              <p:cNvPr id="27" name="TextBox 26">
                <a:extLst>
                  <a:ext uri="{FF2B5EF4-FFF2-40B4-BE49-F238E27FC236}">
                    <a16:creationId xmlns:a16="http://schemas.microsoft.com/office/drawing/2014/main" id="{F41A2118-139B-4FCE-AE1E-1B325234EB8D}"/>
                  </a:ext>
                </a:extLst>
              </p:cNvPr>
              <p:cNvSpPr txBox="1"/>
              <p:nvPr/>
            </p:nvSpPr>
            <p:spPr>
              <a:xfrm>
                <a:off x="4500590" y="3961998"/>
                <a:ext cx="2262483" cy="338554"/>
              </a:xfrm>
              <a:prstGeom prst="rect">
                <a:avLst/>
              </a:prstGeom>
              <a:noFill/>
            </p:spPr>
            <p:txBody>
              <a:bodyPr wrap="square">
                <a:spAutoFit/>
              </a:bodyPr>
              <a:lstStyle/>
              <a:p>
                <a:pPr marL="285750" indent="-285750">
                  <a:buFont typeface="Wingdings" panose="05000000000000000000" pitchFamily="2" charset="2"/>
                  <a:buChar char="§"/>
                </a:pPr>
                <a14:m>
                  <m:oMath xmlns:m="http://schemas.openxmlformats.org/officeDocument/2006/math">
                    <m:r>
                      <a:rPr lang="en-US" altLang="ko-KR" sz="1600" b="0" i="1" dirty="0" smtClean="0">
                        <a:solidFill>
                          <a:srgbClr val="007A37"/>
                        </a:solidFill>
                        <a:latin typeface="Cambria Math" panose="02040503050406030204" pitchFamily="18" charset="0"/>
                        <a:cs typeface="Calibri" panose="020F0502020204030204" pitchFamily="34" charset="0"/>
                      </a:rPr>
                      <m:t> </m:t>
                    </m:r>
                    <m:r>
                      <a:rPr lang="en-US" altLang="ko-KR" sz="1600" i="1" dirty="0" smtClean="0">
                        <a:solidFill>
                          <a:srgbClr val="007A37"/>
                        </a:solidFill>
                        <a:latin typeface="Cambria Math" panose="02040503050406030204" pitchFamily="18" charset="0"/>
                        <a:cs typeface="Calibri" panose="020F0502020204030204" pitchFamily="34" charset="0"/>
                      </a:rPr>
                      <m:t>𝐵</m:t>
                    </m:r>
                    <m:r>
                      <a:rPr lang="en-US" altLang="ko-KR" sz="1600" b="0" i="1" dirty="0" smtClean="0">
                        <a:solidFill>
                          <a:srgbClr val="007A37"/>
                        </a:solidFill>
                        <a:latin typeface="Cambria Math" panose="02040503050406030204" pitchFamily="18" charset="0"/>
                        <a:cs typeface="Calibri" panose="020F0502020204030204" pitchFamily="34" charset="0"/>
                      </a:rPr>
                      <m:t>𝑎𝑟𝑦𝑜𝑛</m:t>
                    </m:r>
                    <m:r>
                      <a:rPr lang="en-US" altLang="ko-KR" sz="1600" b="0" i="1" dirty="0" smtClean="0">
                        <a:solidFill>
                          <a:srgbClr val="007A37"/>
                        </a:solidFill>
                        <a:latin typeface="Cambria Math" panose="02040503050406030204" pitchFamily="18" charset="0"/>
                        <a:cs typeface="Calibri" panose="020F0502020204030204" pitchFamily="34" charset="0"/>
                      </a:rPr>
                      <m:t> </m:t>
                    </m:r>
                    <m:r>
                      <a:rPr lang="en-US" altLang="ko-KR" sz="1600" b="0" i="1" dirty="0" smtClean="0">
                        <a:solidFill>
                          <a:srgbClr val="007A37"/>
                        </a:solidFill>
                        <a:latin typeface="Cambria Math" panose="02040503050406030204" pitchFamily="18" charset="0"/>
                        <a:cs typeface="Calibri" panose="020F0502020204030204" pitchFamily="34" charset="0"/>
                      </a:rPr>
                      <m:t>𝑅𝑒𝑔𝑔𝑒</m:t>
                    </m:r>
                    <m:r>
                      <a:rPr lang="en-US" altLang="ko-KR" sz="1600" b="0" i="1" dirty="0" smtClean="0">
                        <a:solidFill>
                          <a:srgbClr val="007A37"/>
                        </a:solidFill>
                        <a:latin typeface="Cambria Math" panose="02040503050406030204" pitchFamily="18" charset="0"/>
                        <a:cs typeface="Calibri" panose="020F0502020204030204" pitchFamily="34" charset="0"/>
                      </a:rPr>
                      <m:t> </m:t>
                    </m:r>
                    <m:r>
                      <a:rPr lang="en-US" altLang="ko-KR" sz="1600" b="0" i="1" dirty="0" smtClean="0">
                        <a:solidFill>
                          <a:srgbClr val="007A37"/>
                        </a:solidFill>
                        <a:latin typeface="Cambria Math" panose="02040503050406030204" pitchFamily="18" charset="0"/>
                        <a:cs typeface="Calibri" panose="020F0502020204030204" pitchFamily="34" charset="0"/>
                      </a:rPr>
                      <m:t>𝑝𝑜𝑙𝑒</m:t>
                    </m:r>
                  </m:oMath>
                </a14:m>
                <a:endParaRPr lang="ko-KR" altLang="en-US" sz="1600" dirty="0">
                  <a:solidFill>
                    <a:srgbClr val="007A37"/>
                  </a:solidFill>
                </a:endParaRPr>
              </a:p>
            </p:txBody>
          </p:sp>
        </mc:Choice>
        <mc:Fallback xmlns="">
          <p:sp>
            <p:nvSpPr>
              <p:cNvPr id="27" name="TextBox 26">
                <a:extLst>
                  <a:ext uri="{FF2B5EF4-FFF2-40B4-BE49-F238E27FC236}">
                    <a16:creationId xmlns:a16="http://schemas.microsoft.com/office/drawing/2014/main" id="{F41A2118-139B-4FCE-AE1E-1B325234EB8D}"/>
                  </a:ext>
                </a:extLst>
              </p:cNvPr>
              <p:cNvSpPr txBox="1">
                <a:spLocks noRot="1" noChangeAspect="1" noMove="1" noResize="1" noEditPoints="1" noAdjustHandles="1" noChangeArrowheads="1" noChangeShapeType="1" noTextEdit="1"/>
              </p:cNvSpPr>
              <p:nvPr/>
            </p:nvSpPr>
            <p:spPr>
              <a:xfrm>
                <a:off x="4500590" y="3961998"/>
                <a:ext cx="2262483" cy="338554"/>
              </a:xfrm>
              <a:prstGeom prst="rect">
                <a:avLst/>
              </a:prstGeom>
              <a:blipFill>
                <a:blip r:embed="rId16"/>
                <a:stretch>
                  <a:fillRect l="-1078" b="-18182"/>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28" name="Object 19">
                <a:extLst>
                  <a:ext uri="{FF2B5EF4-FFF2-40B4-BE49-F238E27FC236}">
                    <a16:creationId xmlns:a16="http://schemas.microsoft.com/office/drawing/2014/main" id="{FCEE8E4A-2774-4C92-995E-BBE33CF52139}"/>
                  </a:ext>
                </a:extLst>
              </p:cNvPr>
              <p:cNvSpPr txBox="1"/>
              <p:nvPr/>
            </p:nvSpPr>
            <p:spPr bwMode="auto">
              <a:xfrm>
                <a:off x="2734434" y="3489198"/>
                <a:ext cx="1494520" cy="361319"/>
              </a:xfrm>
              <a:prstGeom prst="rect">
                <a:avLst/>
              </a:prstGeom>
              <a:noFill/>
              <a:ln>
                <a:noFill/>
              </a:ln>
              <a:effectLst/>
            </p:spPr>
            <p:txBody>
              <a:bodyPr>
                <a:normAutofit/>
              </a:bodyPr>
              <a:lstStyle/>
              <a:p>
                <a14:m>
                  <m:oMath xmlns:m="http://schemas.openxmlformats.org/officeDocument/2006/math">
                    <m:sSubSup>
                      <m:sSubSupPr>
                        <m:ctrlPr>
                          <a:rPr lang="en-US" altLang="ko-KR" sz="1400" i="1" smtClean="0">
                            <a:latin typeface="Cambria Math" panose="02040503050406030204" pitchFamily="18" charset="0"/>
                          </a:rPr>
                        </m:ctrlPr>
                      </m:sSubSupPr>
                      <m:e>
                        <m:r>
                          <a:rPr lang="en-US" altLang="ko-KR" sz="1400" b="0" i="1" smtClean="0">
                            <a:latin typeface="Cambria Math" panose="02040503050406030204" pitchFamily="18" charset="0"/>
                          </a:rPr>
                          <m:t>𝐹</m:t>
                        </m:r>
                      </m:e>
                      <m:sub>
                        <m:r>
                          <a:rPr lang="en-US" altLang="ko-KR" sz="1400" b="0" i="1" smtClean="0">
                            <a:latin typeface="Cambria Math" panose="02040503050406030204" pitchFamily="18" charset="0"/>
                          </a:rPr>
                          <m:t>2</m:t>
                        </m:r>
                      </m:sub>
                      <m:sup>
                        <m:r>
                          <a:rPr lang="en-US" altLang="ko-KR" sz="1400" b="0" i="1" smtClean="0">
                            <a:latin typeface="Cambria Math" panose="02040503050406030204" pitchFamily="18" charset="0"/>
                          </a:rPr>
                          <m:t>𝑁</m:t>
                        </m:r>
                        <m:r>
                          <a:rPr lang="en-US" altLang="ko-KR" sz="1400" i="1" smtClean="0">
                            <a:latin typeface="Cambria Math" panose="02040503050406030204" pitchFamily="18" charset="0"/>
                            <a:ea typeface="Cambria Math" panose="02040503050406030204" pitchFamily="18" charset="0"/>
                          </a:rPr>
                          <m:t>∆</m:t>
                        </m:r>
                      </m:sup>
                    </m:sSubSup>
                    <m:r>
                      <a:rPr lang="en-US" altLang="ko-KR" sz="1400" b="0" i="1" smtClean="0">
                        <a:latin typeface="Cambria Math" panose="02040503050406030204" pitchFamily="18" charset="0"/>
                      </a:rPr>
                      <m:t>(</m:t>
                    </m:r>
                    <m:r>
                      <a:rPr lang="en-US" altLang="ko-KR" sz="1400" b="0" i="1" smtClean="0">
                        <a:latin typeface="Cambria Math" panose="02040503050406030204" pitchFamily="18" charset="0"/>
                      </a:rPr>
                      <m:t>𝑢</m:t>
                    </m:r>
                    <m:r>
                      <a:rPr lang="en-US" altLang="ko-KR" sz="1400" b="0" i="1" smtClean="0">
                        <a:latin typeface="Cambria Math" panose="02040503050406030204" pitchFamily="18" charset="0"/>
                      </a:rPr>
                      <m:t>)</m:t>
                    </m:r>
                  </m:oMath>
                </a14:m>
                <a:r>
                  <a:rPr lang="en-US" altLang="ko-KR" sz="1400" dirty="0"/>
                  <a:t>= </a:t>
                </a:r>
                <a14:m>
                  <m:oMath xmlns:m="http://schemas.openxmlformats.org/officeDocument/2006/math">
                    <m:sSubSup>
                      <m:sSubSupPr>
                        <m:ctrlPr>
                          <a:rPr lang="en-US" altLang="ko-KR" sz="1400" i="1">
                            <a:latin typeface="Cambria Math" panose="02040503050406030204" pitchFamily="18" charset="0"/>
                          </a:rPr>
                        </m:ctrlPr>
                      </m:sSubSupPr>
                      <m:e>
                        <m:r>
                          <a:rPr lang="en-US" altLang="ko-KR" sz="1400" i="1">
                            <a:latin typeface="Cambria Math" panose="02040503050406030204" pitchFamily="18" charset="0"/>
                          </a:rPr>
                          <m:t>𝐹</m:t>
                        </m:r>
                      </m:e>
                      <m:sub>
                        <m:r>
                          <a:rPr lang="en-US" altLang="ko-KR" sz="1400" i="1">
                            <a:latin typeface="Cambria Math" panose="02040503050406030204" pitchFamily="18" charset="0"/>
                          </a:rPr>
                          <m:t>2</m:t>
                        </m:r>
                      </m:sub>
                      <m:sup>
                        <m:d>
                          <m:dPr>
                            <m:ctrlPr>
                              <a:rPr lang="en-US" altLang="ko-KR" sz="1400" b="0" i="1" smtClean="0">
                                <a:latin typeface="Cambria Math" panose="02040503050406030204" pitchFamily="18" charset="0"/>
                              </a:rPr>
                            </m:ctrlPr>
                          </m:dPr>
                          <m:e>
                            <m:r>
                              <a:rPr lang="en-US" altLang="ko-KR" sz="1400" b="0" i="1" smtClean="0">
                                <a:latin typeface="Cambria Math" panose="02040503050406030204" pitchFamily="18" charset="0"/>
                              </a:rPr>
                              <m:t>𝑣</m:t>
                            </m:r>
                          </m:e>
                        </m:d>
                      </m:sup>
                    </m:sSubSup>
                    <m:r>
                      <a:rPr lang="en-US" altLang="ko-KR" sz="1400" b="0" i="1" smtClean="0">
                        <a:latin typeface="Cambria Math" panose="02040503050406030204" pitchFamily="18" charset="0"/>
                        <a:ea typeface="Cambria Math" panose="02040503050406030204" pitchFamily="18" charset="0"/>
                      </a:rPr>
                      <m:t>(</m:t>
                    </m:r>
                    <m:r>
                      <a:rPr lang="en-US" altLang="ko-KR" sz="1400" b="0" i="1" smtClean="0">
                        <a:latin typeface="Cambria Math" panose="02040503050406030204" pitchFamily="18" charset="0"/>
                        <a:ea typeface="Cambria Math" panose="02040503050406030204" pitchFamily="18" charset="0"/>
                      </a:rPr>
                      <m:t>𝑢</m:t>
                    </m:r>
                    <m:r>
                      <a:rPr lang="en-US" altLang="ko-KR" sz="1400" b="0" i="1" smtClean="0">
                        <a:latin typeface="Cambria Math" panose="02040503050406030204" pitchFamily="18" charset="0"/>
                        <a:ea typeface="Cambria Math" panose="02040503050406030204" pitchFamily="18" charset="0"/>
                      </a:rPr>
                      <m:t>)</m:t>
                    </m:r>
                  </m:oMath>
                </a14:m>
                <a:endParaRPr lang="en-US" altLang="ko-KR" sz="1400" dirty="0"/>
              </a:p>
              <a:p>
                <a:endParaRPr lang="en-US" altLang="ko-KR" sz="1400" dirty="0"/>
              </a:p>
              <a:p>
                <a:endParaRPr lang="ko-KR" altLang="en-US" sz="1400" dirty="0"/>
              </a:p>
            </p:txBody>
          </p:sp>
        </mc:Choice>
        <mc:Fallback xmlns="">
          <p:sp>
            <p:nvSpPr>
              <p:cNvPr id="28" name="Object 19">
                <a:extLst>
                  <a:ext uri="{FF2B5EF4-FFF2-40B4-BE49-F238E27FC236}">
                    <a16:creationId xmlns:a16="http://schemas.microsoft.com/office/drawing/2014/main" id="{FCEE8E4A-2774-4C92-995E-BBE33CF52139}"/>
                  </a:ext>
                </a:extLst>
              </p:cNvPr>
              <p:cNvSpPr txBox="1">
                <a:spLocks noRot="1" noChangeAspect="1" noMove="1" noResize="1" noEditPoints="1" noAdjustHandles="1" noChangeArrowheads="1" noChangeShapeType="1" noTextEdit="1"/>
              </p:cNvSpPr>
              <p:nvPr/>
            </p:nvSpPr>
            <p:spPr bwMode="auto">
              <a:xfrm>
                <a:off x="2734434" y="3489198"/>
                <a:ext cx="1494520" cy="361319"/>
              </a:xfrm>
              <a:prstGeom prst="rect">
                <a:avLst/>
              </a:prstGeom>
              <a:blipFill>
                <a:blip r:embed="rId17"/>
                <a:stretch>
                  <a:fillRect b="-13333"/>
                </a:stretch>
              </a:blipFill>
              <a:ln>
                <a:noFill/>
              </a:ln>
              <a:effectLst/>
            </p:spPr>
            <p:txBody>
              <a:bodyPr/>
              <a:lstStyle/>
              <a:p>
                <a:r>
                  <a:rPr lang="ko-KR" altLang="en-US">
                    <a:noFill/>
                  </a:rPr>
                  <a:t> </a:t>
                </a:r>
              </a:p>
            </p:txBody>
          </p:sp>
        </mc:Fallback>
      </mc:AlternateContent>
    </p:spTree>
    <p:extLst>
      <p:ext uri="{BB962C8B-B14F-4D97-AF65-F5344CB8AC3E}">
        <p14:creationId xmlns:p14="http://schemas.microsoft.com/office/powerpoint/2010/main" val="23833764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그림 9">
            <a:extLst>
              <a:ext uri="{FF2B5EF4-FFF2-40B4-BE49-F238E27FC236}">
                <a16:creationId xmlns:a16="http://schemas.microsoft.com/office/drawing/2014/main" id="{DFF1BB97-16BB-48EC-BE5D-EF9C6E2C3FF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41662" y="445214"/>
            <a:ext cx="4679577" cy="6257037"/>
          </a:xfrm>
          <a:prstGeom prst="rect">
            <a:avLst/>
          </a:prstGeom>
        </p:spPr>
      </p:pic>
      <p:sp>
        <p:nvSpPr>
          <p:cNvPr id="7" name="TextBox 6">
            <a:extLst>
              <a:ext uri="{FF2B5EF4-FFF2-40B4-BE49-F238E27FC236}">
                <a16:creationId xmlns:a16="http://schemas.microsoft.com/office/drawing/2014/main" id="{8DFDF8A4-0135-45F3-8B41-4A0ABEE882DE}"/>
              </a:ext>
            </a:extLst>
          </p:cNvPr>
          <p:cNvSpPr txBox="1"/>
          <p:nvPr/>
        </p:nvSpPr>
        <p:spPr>
          <a:xfrm>
            <a:off x="6825130" y="45104"/>
            <a:ext cx="2318870" cy="400110"/>
          </a:xfrm>
          <a:prstGeom prst="rect">
            <a:avLst/>
          </a:prstGeom>
          <a:noFill/>
        </p:spPr>
        <p:txBody>
          <a:bodyPr wrap="square">
            <a:spAutoFit/>
          </a:bodyPr>
          <a:lstStyle/>
          <a:p>
            <a:r>
              <a:rPr lang="en-US" altLang="ko-KR" sz="2000" dirty="0">
                <a:solidFill>
                  <a:srgbClr val="00CCFF"/>
                </a:solidFill>
                <a:latin typeface="Calibri" panose="020F0502020204030204" pitchFamily="34" charset="0"/>
                <a:cs typeface="Calibri" panose="020F0502020204030204" pitchFamily="34" charset="0"/>
              </a:rPr>
              <a:t>2</a:t>
            </a:r>
            <a:r>
              <a:rPr kumimoji="0" lang="en-US" altLang="ko-KR" sz="2000" b="0" i="0" u="none" strike="noStrike" kern="1200" cap="none" spc="0" normalizeH="0" baseline="0" noProof="0" dirty="0">
                <a:ln>
                  <a:noFill/>
                </a:ln>
                <a:solidFill>
                  <a:srgbClr val="00CCFF"/>
                </a:solidFill>
                <a:effectLst/>
                <a:uLnTx/>
                <a:uFillTx/>
                <a:latin typeface="Calibri" panose="020F0502020204030204" pitchFamily="34" charset="0"/>
                <a:ea typeface="+mn-ea"/>
                <a:cs typeface="Calibri" panose="020F0502020204030204" pitchFamily="34" charset="0"/>
              </a:rPr>
              <a:t>. </a:t>
            </a:r>
            <a:r>
              <a:rPr lang="en-US" altLang="ko-KR" sz="2000" dirty="0">
                <a:solidFill>
                  <a:srgbClr val="00CCFF"/>
                </a:solidFill>
                <a:latin typeface="Calibri" panose="020F0502020204030204" pitchFamily="34" charset="0"/>
                <a:cs typeface="Calibri" panose="020F0502020204030204" pitchFamily="34" charset="0"/>
              </a:rPr>
              <a:t>Photoproduction</a:t>
            </a:r>
            <a:endParaRPr lang="ko-KR" altLang="en-US" dirty="0">
              <a:solidFill>
                <a:srgbClr val="00CCFF"/>
              </a:solidFill>
            </a:endParaRPr>
          </a:p>
        </p:txBody>
      </p:sp>
      <mc:AlternateContent xmlns:mc="http://schemas.openxmlformats.org/markup-compatibility/2006" xmlns:a14="http://schemas.microsoft.com/office/drawing/2010/main">
        <mc:Choice Requires="a14">
          <p:sp>
            <p:nvSpPr>
              <p:cNvPr id="13" name="Object 19">
                <a:extLst>
                  <a:ext uri="{FF2B5EF4-FFF2-40B4-BE49-F238E27FC236}">
                    <a16:creationId xmlns:a16="http://schemas.microsoft.com/office/drawing/2014/main" id="{D133E8C1-7E75-41CB-9C25-3829EC136922}"/>
                  </a:ext>
                </a:extLst>
              </p:cNvPr>
              <p:cNvSpPr txBox="1"/>
              <p:nvPr/>
            </p:nvSpPr>
            <p:spPr bwMode="auto">
              <a:xfrm>
                <a:off x="667155" y="2832199"/>
                <a:ext cx="2598133" cy="450993"/>
              </a:xfrm>
              <a:prstGeom prst="rect">
                <a:avLst/>
              </a:prstGeom>
              <a:noFill/>
              <a:ln>
                <a:noFill/>
              </a:ln>
              <a:effectLst/>
            </p:spPr>
            <p:txBody>
              <a:bodyPr>
                <a:normAutofit/>
              </a:bodyPr>
              <a:lstStyle/>
              <a:p>
                <a:pPr/>
                <a14:m>
                  <m:oMathPara xmlns:m="http://schemas.openxmlformats.org/officeDocument/2006/math">
                    <m:oMathParaPr>
                      <m:jc m:val="left"/>
                    </m:oMathParaPr>
                    <m:oMath xmlns:m="http://schemas.openxmlformats.org/officeDocument/2006/math">
                      <m:sSub>
                        <m:sSubPr>
                          <m:ctrlPr>
                            <a:rPr lang="en-US" altLang="ko-KR" sz="1400" i="1" smtClean="0">
                              <a:latin typeface="Cambria Math" panose="02040503050406030204" pitchFamily="18" charset="0"/>
                            </a:rPr>
                          </m:ctrlPr>
                        </m:sSubPr>
                        <m:e>
                          <m:r>
                            <a:rPr lang="ko-KR" altLang="en-US" sz="1400" i="1" smtClean="0">
                              <a:latin typeface="Cambria Math" panose="02040503050406030204" pitchFamily="18" charset="0"/>
                            </a:rPr>
                            <m:t>𝜑</m:t>
                          </m:r>
                        </m:e>
                        <m:sub>
                          <m:r>
                            <a:rPr lang="en-US" altLang="ko-KR" sz="1400" b="0" i="1" smtClean="0">
                              <a:latin typeface="Cambria Math" panose="02040503050406030204" pitchFamily="18" charset="0"/>
                            </a:rPr>
                            <m:t>𝑁</m:t>
                          </m:r>
                        </m:sub>
                      </m:sSub>
                      <m:d>
                        <m:dPr>
                          <m:ctrlPr>
                            <a:rPr lang="en-US" altLang="ko-KR" sz="1400" b="0" i="1" smtClean="0">
                              <a:latin typeface="Cambria Math" panose="02040503050406030204" pitchFamily="18" charset="0"/>
                            </a:rPr>
                          </m:ctrlPr>
                        </m:dPr>
                        <m:e>
                          <m:r>
                            <a:rPr lang="en-US" altLang="ko-KR" sz="1400" b="0" i="1" smtClean="0">
                              <a:latin typeface="Cambria Math" panose="02040503050406030204" pitchFamily="18" charset="0"/>
                            </a:rPr>
                            <m:t>𝑢</m:t>
                          </m:r>
                        </m:e>
                      </m:d>
                      <m:r>
                        <a:rPr lang="en-US" altLang="ko-KR" sz="1400" b="0" i="1" smtClean="0">
                          <a:latin typeface="Cambria Math" panose="02040503050406030204" pitchFamily="18" charset="0"/>
                        </a:rPr>
                        <m:t>=</m:t>
                      </m:r>
                      <m:d>
                        <m:dPr>
                          <m:ctrlPr>
                            <a:rPr lang="en-US" altLang="ko-KR" sz="1400" b="0" i="1" smtClean="0">
                              <a:latin typeface="Cambria Math" panose="02040503050406030204" pitchFamily="18" charset="0"/>
                            </a:rPr>
                          </m:ctrlPr>
                        </m:dPr>
                        <m:e>
                          <m:r>
                            <a:rPr lang="en-US" altLang="ko-KR" sz="1400" b="0" i="1" smtClean="0">
                              <a:latin typeface="Cambria Math" panose="02040503050406030204" pitchFamily="18" charset="0"/>
                            </a:rPr>
                            <m:t>−65</m:t>
                          </m:r>
                          <m:r>
                            <a:rPr lang="en-US" altLang="ko-KR" sz="1400" b="0" i="1" smtClean="0">
                              <a:latin typeface="Cambria Math" panose="02040503050406030204" pitchFamily="18" charset="0"/>
                            </a:rPr>
                            <m:t>𝑢</m:t>
                          </m:r>
                          <m:r>
                            <a:rPr lang="en-US" altLang="ko-KR" sz="1400" b="0" i="1" smtClean="0">
                              <a:latin typeface="Cambria Math" panose="02040503050406030204" pitchFamily="18" charset="0"/>
                            </a:rPr>
                            <m:t>+93</m:t>
                          </m:r>
                        </m:e>
                      </m:d>
                      <m:r>
                        <a:rPr lang="ko-KR" altLang="en-US" sz="1400" b="0" i="1" smtClean="0">
                          <a:latin typeface="Cambria Math" panose="02040503050406030204" pitchFamily="18" charset="0"/>
                        </a:rPr>
                        <m:t>𝜋</m:t>
                      </m:r>
                      <m:r>
                        <a:rPr lang="en-US" altLang="ko-KR" sz="1400" b="0" i="1" smtClean="0">
                          <a:latin typeface="Cambria Math" panose="02040503050406030204" pitchFamily="18" charset="0"/>
                        </a:rPr>
                        <m:t>/180</m:t>
                      </m:r>
                    </m:oMath>
                  </m:oMathPara>
                </a14:m>
                <a:endParaRPr lang="ko-KR" altLang="en-US" sz="1400" dirty="0"/>
              </a:p>
            </p:txBody>
          </p:sp>
        </mc:Choice>
        <mc:Fallback xmlns="">
          <p:sp>
            <p:nvSpPr>
              <p:cNvPr id="13" name="Object 19">
                <a:extLst>
                  <a:ext uri="{FF2B5EF4-FFF2-40B4-BE49-F238E27FC236}">
                    <a16:creationId xmlns:a16="http://schemas.microsoft.com/office/drawing/2014/main" id="{D133E8C1-7E75-41CB-9C25-3829EC136922}"/>
                  </a:ext>
                </a:extLst>
              </p:cNvPr>
              <p:cNvSpPr txBox="1">
                <a:spLocks noRot="1" noChangeAspect="1" noMove="1" noResize="1" noEditPoints="1" noAdjustHandles="1" noChangeArrowheads="1" noChangeShapeType="1" noTextEdit="1"/>
              </p:cNvSpPr>
              <p:nvPr/>
            </p:nvSpPr>
            <p:spPr bwMode="auto">
              <a:xfrm>
                <a:off x="667155" y="2832199"/>
                <a:ext cx="2598133" cy="450993"/>
              </a:xfrm>
              <a:prstGeom prst="rect">
                <a:avLst/>
              </a:prstGeom>
              <a:blipFill>
                <a:blip r:embed="rId4"/>
                <a:stretch>
                  <a:fillRect/>
                </a:stretch>
              </a:blipFill>
              <a:ln>
                <a:noFill/>
              </a:ln>
              <a:effectLst/>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16" name="Object 19">
                <a:extLst>
                  <a:ext uri="{FF2B5EF4-FFF2-40B4-BE49-F238E27FC236}">
                    <a16:creationId xmlns:a16="http://schemas.microsoft.com/office/drawing/2014/main" id="{E062F207-D820-45A2-BBB2-366C1BC6C02C}"/>
                  </a:ext>
                </a:extLst>
              </p:cNvPr>
              <p:cNvSpPr txBox="1"/>
              <p:nvPr/>
            </p:nvSpPr>
            <p:spPr bwMode="auto">
              <a:xfrm>
                <a:off x="672757" y="1537403"/>
                <a:ext cx="2448718" cy="377290"/>
              </a:xfrm>
              <a:prstGeom prst="rect">
                <a:avLst/>
              </a:prstGeom>
              <a:noFill/>
              <a:ln>
                <a:noFill/>
              </a:ln>
              <a:effectLst/>
            </p:spPr>
            <p:txBody>
              <a:bodyPr>
                <a:normAutofit/>
              </a:bodyPr>
              <a:lstStyle/>
              <a:p>
                <a:pPr/>
                <a14:m>
                  <m:oMathPara xmlns:m="http://schemas.openxmlformats.org/officeDocument/2006/math">
                    <m:oMathParaPr>
                      <m:jc m:val="left"/>
                    </m:oMathParaPr>
                    <m:oMath xmlns:m="http://schemas.openxmlformats.org/officeDocument/2006/math">
                      <m:sSubSup>
                        <m:sSubSupPr>
                          <m:ctrlPr>
                            <a:rPr lang="en-US" altLang="ko-KR" sz="1400" i="1" smtClean="0">
                              <a:solidFill>
                                <a:srgbClr val="000000"/>
                              </a:solidFill>
                              <a:latin typeface="Cambria Math" panose="02040503050406030204" pitchFamily="18" charset="0"/>
                            </a:rPr>
                          </m:ctrlPr>
                        </m:sSubSupPr>
                        <m:e>
                          <m:r>
                            <a:rPr lang="en-US" altLang="ko-KR" sz="1400" i="1">
                              <a:solidFill>
                                <a:srgbClr val="000000"/>
                              </a:solidFill>
                              <a:latin typeface="Cambria Math" panose="02040503050406030204" pitchFamily="18" charset="0"/>
                            </a:rPr>
                            <m:t>𝑔</m:t>
                          </m:r>
                        </m:e>
                        <m:sub>
                          <m:r>
                            <a:rPr lang="ko-KR" altLang="en-US" sz="1400" i="1" smtClean="0">
                              <a:solidFill>
                                <a:srgbClr val="000000"/>
                              </a:solidFill>
                              <a:latin typeface="Cambria Math" panose="02040503050406030204" pitchFamily="18" charset="0"/>
                            </a:rPr>
                            <m:t>𝜌</m:t>
                          </m:r>
                        </m:sub>
                        <m:sup>
                          <m:r>
                            <a:rPr lang="en-US" altLang="ko-KR" sz="1400" i="1">
                              <a:solidFill>
                                <a:srgbClr val="000000"/>
                              </a:solidFill>
                              <a:latin typeface="Cambria Math" panose="02040503050406030204" pitchFamily="18" charset="0"/>
                            </a:rPr>
                            <m:t>𝑣</m:t>
                          </m:r>
                        </m:sup>
                      </m:sSubSup>
                      <m:r>
                        <a:rPr lang="en-US" altLang="ko-KR" sz="1400" b="0" i="1" smtClean="0">
                          <a:solidFill>
                            <a:srgbClr val="000000"/>
                          </a:solidFill>
                          <a:latin typeface="Cambria Math" panose="02040503050406030204" pitchFamily="18" charset="0"/>
                        </a:rPr>
                        <m:t>=2.6,  </m:t>
                      </m:r>
                      <m:sSubSup>
                        <m:sSubSupPr>
                          <m:ctrlPr>
                            <a:rPr lang="en-US" altLang="ko-KR" sz="1400" i="1">
                              <a:solidFill>
                                <a:srgbClr val="000000"/>
                              </a:solidFill>
                              <a:latin typeface="Cambria Math" panose="02040503050406030204" pitchFamily="18" charset="0"/>
                            </a:rPr>
                          </m:ctrlPr>
                        </m:sSubSupPr>
                        <m:e>
                          <m:r>
                            <a:rPr lang="en-US" altLang="ko-KR" sz="1400" i="1">
                              <a:solidFill>
                                <a:srgbClr val="000000"/>
                              </a:solidFill>
                              <a:latin typeface="Cambria Math" panose="02040503050406030204" pitchFamily="18" charset="0"/>
                            </a:rPr>
                            <m:t>𝑔</m:t>
                          </m:r>
                        </m:e>
                        <m:sub>
                          <m:r>
                            <a:rPr lang="ko-KR" altLang="en-US" sz="1400" i="1" smtClean="0">
                              <a:solidFill>
                                <a:srgbClr val="000000"/>
                              </a:solidFill>
                              <a:latin typeface="Cambria Math" panose="02040503050406030204" pitchFamily="18" charset="0"/>
                            </a:rPr>
                            <m:t>𝜌</m:t>
                          </m:r>
                        </m:sub>
                        <m:sup>
                          <m:r>
                            <a:rPr lang="en-US" altLang="ko-KR" sz="1400" b="0" i="1" smtClean="0">
                              <a:solidFill>
                                <a:srgbClr val="000000"/>
                              </a:solidFill>
                              <a:latin typeface="Cambria Math" panose="02040503050406030204" pitchFamily="18" charset="0"/>
                            </a:rPr>
                            <m:t>𝑡</m:t>
                          </m:r>
                        </m:sup>
                      </m:sSubSup>
                      <m:r>
                        <a:rPr lang="en-US" altLang="ko-KR" sz="1400" i="1">
                          <a:solidFill>
                            <a:srgbClr val="000000"/>
                          </a:solidFill>
                          <a:latin typeface="Cambria Math" panose="02040503050406030204" pitchFamily="18" charset="0"/>
                        </a:rPr>
                        <m:t>=</m:t>
                      </m:r>
                      <m:r>
                        <a:rPr lang="en-US" altLang="ko-KR" sz="1400" b="0" i="1" smtClean="0">
                          <a:solidFill>
                            <a:srgbClr val="000000"/>
                          </a:solidFill>
                          <a:latin typeface="Cambria Math" panose="02040503050406030204" pitchFamily="18" charset="0"/>
                        </a:rPr>
                        <m:t>2.6∗3.7</m:t>
                      </m:r>
                    </m:oMath>
                  </m:oMathPara>
                </a14:m>
                <a:endParaRPr lang="ko-KR" altLang="en-US" sz="1400" dirty="0"/>
              </a:p>
            </p:txBody>
          </p:sp>
        </mc:Choice>
        <mc:Fallback xmlns="">
          <p:sp>
            <p:nvSpPr>
              <p:cNvPr id="16" name="Object 19">
                <a:extLst>
                  <a:ext uri="{FF2B5EF4-FFF2-40B4-BE49-F238E27FC236}">
                    <a16:creationId xmlns:a16="http://schemas.microsoft.com/office/drawing/2014/main" id="{E062F207-D820-45A2-BBB2-366C1BC6C02C}"/>
                  </a:ext>
                </a:extLst>
              </p:cNvPr>
              <p:cNvSpPr txBox="1">
                <a:spLocks noRot="1" noChangeAspect="1" noMove="1" noResize="1" noEditPoints="1" noAdjustHandles="1" noChangeArrowheads="1" noChangeShapeType="1" noTextEdit="1"/>
              </p:cNvSpPr>
              <p:nvPr/>
            </p:nvSpPr>
            <p:spPr bwMode="auto">
              <a:xfrm>
                <a:off x="672757" y="1537403"/>
                <a:ext cx="2448718" cy="377290"/>
              </a:xfrm>
              <a:prstGeom prst="rect">
                <a:avLst/>
              </a:prstGeom>
              <a:blipFill>
                <a:blip r:embed="rId5"/>
                <a:stretch>
                  <a:fillRect/>
                </a:stretch>
              </a:blipFill>
              <a:ln>
                <a:noFill/>
              </a:ln>
              <a:effectLst/>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17" name="Object 19">
                <a:extLst>
                  <a:ext uri="{FF2B5EF4-FFF2-40B4-BE49-F238E27FC236}">
                    <a16:creationId xmlns:a16="http://schemas.microsoft.com/office/drawing/2014/main" id="{D65E1E7D-71C6-49C7-9981-25A008AD2AF2}"/>
                  </a:ext>
                </a:extLst>
              </p:cNvPr>
              <p:cNvSpPr txBox="1"/>
              <p:nvPr/>
            </p:nvSpPr>
            <p:spPr bwMode="auto">
              <a:xfrm>
                <a:off x="653209" y="1149071"/>
                <a:ext cx="2203684" cy="351828"/>
              </a:xfrm>
              <a:prstGeom prst="rect">
                <a:avLst/>
              </a:prstGeom>
              <a:noFill/>
              <a:ln>
                <a:noFill/>
              </a:ln>
              <a:effectLst/>
            </p:spPr>
            <p:txBody>
              <a:bodyPr>
                <a:normAutofit/>
              </a:bodyPr>
              <a:lstStyle/>
              <a:p>
                <a:pPr/>
                <a14:m>
                  <m:oMathPara xmlns:m="http://schemas.openxmlformats.org/officeDocument/2006/math">
                    <m:oMathParaPr>
                      <m:jc m:val="left"/>
                    </m:oMathParaPr>
                    <m:oMath xmlns:m="http://schemas.openxmlformats.org/officeDocument/2006/math">
                      <m:sSubSup>
                        <m:sSubSupPr>
                          <m:ctrlPr>
                            <a:rPr lang="en-US" altLang="ko-KR" sz="1400" i="1" smtClean="0">
                              <a:solidFill>
                                <a:srgbClr val="000000"/>
                              </a:solidFill>
                              <a:latin typeface="Cambria Math" panose="02040503050406030204" pitchFamily="18" charset="0"/>
                            </a:rPr>
                          </m:ctrlPr>
                        </m:sSubSupPr>
                        <m:e>
                          <m:r>
                            <a:rPr lang="en-US" altLang="ko-KR" sz="1400" b="0" i="1" smtClean="0">
                              <a:solidFill>
                                <a:srgbClr val="000000"/>
                              </a:solidFill>
                              <a:latin typeface="Cambria Math" panose="02040503050406030204" pitchFamily="18" charset="0"/>
                            </a:rPr>
                            <m:t>𝑔</m:t>
                          </m:r>
                        </m:e>
                        <m:sub>
                          <m:r>
                            <a:rPr lang="ko-KR" altLang="en-US" sz="1400" i="1" smtClean="0">
                              <a:solidFill>
                                <a:srgbClr val="000000"/>
                              </a:solidFill>
                              <a:latin typeface="Cambria Math" panose="02040503050406030204" pitchFamily="18" charset="0"/>
                            </a:rPr>
                            <m:t>𝜙</m:t>
                          </m:r>
                        </m:sub>
                        <m:sup>
                          <m:r>
                            <a:rPr lang="en-US" altLang="ko-KR" sz="1400" b="0" i="1" smtClean="0">
                              <a:solidFill>
                                <a:srgbClr val="000000"/>
                              </a:solidFill>
                              <a:latin typeface="Cambria Math" panose="02040503050406030204" pitchFamily="18" charset="0"/>
                            </a:rPr>
                            <m:t>𝑣</m:t>
                          </m:r>
                        </m:sup>
                      </m:sSubSup>
                      <m:r>
                        <a:rPr lang="en-US" altLang="ko-KR" sz="1400" b="0" i="1" smtClean="0">
                          <a:solidFill>
                            <a:srgbClr val="000000"/>
                          </a:solidFill>
                          <a:latin typeface="Cambria Math" panose="02040503050406030204" pitchFamily="18" charset="0"/>
                        </a:rPr>
                        <m:t>=3.2,  </m:t>
                      </m:r>
                      <m:sSubSup>
                        <m:sSubSupPr>
                          <m:ctrlPr>
                            <a:rPr lang="en-US" altLang="ko-KR" sz="1400" i="1">
                              <a:solidFill>
                                <a:srgbClr val="000000"/>
                              </a:solidFill>
                              <a:latin typeface="Cambria Math" panose="02040503050406030204" pitchFamily="18" charset="0"/>
                            </a:rPr>
                          </m:ctrlPr>
                        </m:sSubSupPr>
                        <m:e>
                          <m:r>
                            <a:rPr lang="en-US" altLang="ko-KR" sz="1400" i="1">
                              <a:solidFill>
                                <a:srgbClr val="000000"/>
                              </a:solidFill>
                              <a:latin typeface="Cambria Math" panose="02040503050406030204" pitchFamily="18" charset="0"/>
                            </a:rPr>
                            <m:t>𝑔</m:t>
                          </m:r>
                        </m:e>
                        <m:sub>
                          <m:r>
                            <a:rPr lang="ko-KR" altLang="en-US" sz="1400" i="1">
                              <a:solidFill>
                                <a:srgbClr val="000000"/>
                              </a:solidFill>
                              <a:latin typeface="Cambria Math" panose="02040503050406030204" pitchFamily="18" charset="0"/>
                            </a:rPr>
                            <m:t>𝜙</m:t>
                          </m:r>
                        </m:sub>
                        <m:sup>
                          <m:r>
                            <a:rPr lang="en-US" altLang="ko-KR" sz="1400" b="0" i="1" smtClean="0">
                              <a:solidFill>
                                <a:srgbClr val="000000"/>
                              </a:solidFill>
                              <a:latin typeface="Cambria Math" panose="02040503050406030204" pitchFamily="18" charset="0"/>
                            </a:rPr>
                            <m:t>𝑡</m:t>
                          </m:r>
                        </m:sup>
                      </m:sSubSup>
                      <m:r>
                        <a:rPr lang="en-US" altLang="ko-KR" sz="1400" i="1">
                          <a:solidFill>
                            <a:srgbClr val="000000"/>
                          </a:solidFill>
                          <a:latin typeface="Cambria Math" panose="02040503050406030204" pitchFamily="18" charset="0"/>
                        </a:rPr>
                        <m:t>=</m:t>
                      </m:r>
                      <m:r>
                        <a:rPr lang="en-US" altLang="ko-KR" sz="1400" b="0" i="1" smtClean="0">
                          <a:solidFill>
                            <a:srgbClr val="000000"/>
                          </a:solidFill>
                          <a:latin typeface="Cambria Math" panose="02040503050406030204" pitchFamily="18" charset="0"/>
                        </a:rPr>
                        <m:t>0</m:t>
                      </m:r>
                    </m:oMath>
                  </m:oMathPara>
                </a14:m>
                <a:endParaRPr lang="ko-KR" altLang="en-US" sz="1400" dirty="0"/>
              </a:p>
            </p:txBody>
          </p:sp>
        </mc:Choice>
        <mc:Fallback xmlns="">
          <p:sp>
            <p:nvSpPr>
              <p:cNvPr id="17" name="Object 19">
                <a:extLst>
                  <a:ext uri="{FF2B5EF4-FFF2-40B4-BE49-F238E27FC236}">
                    <a16:creationId xmlns:a16="http://schemas.microsoft.com/office/drawing/2014/main" id="{D65E1E7D-71C6-49C7-9981-25A008AD2AF2}"/>
                  </a:ext>
                </a:extLst>
              </p:cNvPr>
              <p:cNvSpPr txBox="1">
                <a:spLocks noRot="1" noChangeAspect="1" noMove="1" noResize="1" noEditPoints="1" noAdjustHandles="1" noChangeArrowheads="1" noChangeShapeType="1" noTextEdit="1"/>
              </p:cNvSpPr>
              <p:nvPr/>
            </p:nvSpPr>
            <p:spPr bwMode="auto">
              <a:xfrm>
                <a:off x="653209" y="1149071"/>
                <a:ext cx="2203684" cy="351828"/>
              </a:xfrm>
              <a:prstGeom prst="rect">
                <a:avLst/>
              </a:prstGeom>
              <a:blipFill>
                <a:blip r:embed="rId6"/>
                <a:stretch>
                  <a:fillRect b="-1724"/>
                </a:stretch>
              </a:blipFill>
              <a:ln>
                <a:noFill/>
              </a:ln>
              <a:effectLst/>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18" name="Object 19">
                <a:extLst>
                  <a:ext uri="{FF2B5EF4-FFF2-40B4-BE49-F238E27FC236}">
                    <a16:creationId xmlns:a16="http://schemas.microsoft.com/office/drawing/2014/main" id="{60E4DC2C-C5D2-413A-9412-89527EF0B587}"/>
                  </a:ext>
                </a:extLst>
              </p:cNvPr>
              <p:cNvSpPr txBox="1"/>
              <p:nvPr/>
            </p:nvSpPr>
            <p:spPr bwMode="auto">
              <a:xfrm>
                <a:off x="768756" y="3777461"/>
                <a:ext cx="2394932" cy="351828"/>
              </a:xfrm>
              <a:prstGeom prst="rect">
                <a:avLst/>
              </a:prstGeom>
              <a:noFill/>
              <a:ln>
                <a:noFill/>
              </a:ln>
              <a:effectLst/>
            </p:spPr>
            <p:txBody>
              <a:bodyPr>
                <a:normAutofit fontScale="92500"/>
              </a:bodyPr>
              <a:lstStyle/>
              <a:p>
                <a:pPr/>
                <a14:m>
                  <m:oMathPara xmlns:m="http://schemas.openxmlformats.org/officeDocument/2006/math">
                    <m:oMathParaPr>
                      <m:jc m:val="left"/>
                    </m:oMathParaPr>
                    <m:oMath xmlns:m="http://schemas.openxmlformats.org/officeDocument/2006/math">
                      <m:sSub>
                        <m:sSubPr>
                          <m:ctrlPr>
                            <a:rPr lang="en-US" altLang="ko-KR" sz="1400" b="0" i="1" smtClean="0">
                              <a:solidFill>
                                <a:srgbClr val="000000"/>
                              </a:solidFill>
                              <a:latin typeface="Cambria Math" panose="02040503050406030204" pitchFamily="18" charset="0"/>
                            </a:rPr>
                          </m:ctrlPr>
                        </m:sSubPr>
                        <m:e>
                          <m:r>
                            <a:rPr lang="en-US" altLang="ko-KR" sz="1400" b="0" i="1" smtClean="0">
                              <a:solidFill>
                                <a:srgbClr val="000000"/>
                              </a:solidFill>
                              <a:latin typeface="Cambria Math" panose="02040503050406030204" pitchFamily="18" charset="0"/>
                            </a:rPr>
                            <m:t>𝑐</m:t>
                          </m:r>
                        </m:e>
                        <m:sub>
                          <m:r>
                            <a:rPr lang="en-US" altLang="ko-KR" sz="1400" b="0" i="1" smtClean="0">
                              <a:solidFill>
                                <a:srgbClr val="000000"/>
                              </a:solidFill>
                              <a:latin typeface="Cambria Math" panose="02040503050406030204" pitchFamily="18" charset="0"/>
                            </a:rPr>
                            <m:t>1</m:t>
                          </m:r>
                        </m:sub>
                      </m:sSub>
                      <m:r>
                        <a:rPr lang="en-US" altLang="ko-KR" sz="1400" b="0" i="1" smtClean="0">
                          <a:solidFill>
                            <a:srgbClr val="000000"/>
                          </a:solidFill>
                          <a:latin typeface="Cambria Math" panose="02040503050406030204" pitchFamily="18" charset="0"/>
                        </a:rPr>
                        <m:t>=−2.68</m:t>
                      </m:r>
                      <m:r>
                        <a:rPr lang="en-US" altLang="ko-KR" sz="1400" b="0" i="1" smtClean="0">
                          <a:solidFill>
                            <a:srgbClr val="000000"/>
                          </a:solidFill>
                          <a:latin typeface="Cambria Math" panose="02040503050406030204" pitchFamily="18" charset="0"/>
                        </a:rPr>
                        <m:t>𝑒</m:t>
                      </m:r>
                      <m:r>
                        <a:rPr lang="en-US" altLang="ko-KR" sz="1400" b="0" i="1" smtClean="0">
                          <a:solidFill>
                            <a:srgbClr val="000000"/>
                          </a:solidFill>
                          <a:latin typeface="Cambria Math" panose="02040503050406030204" pitchFamily="18" charset="0"/>
                        </a:rPr>
                        <m:t>,  </m:t>
                      </m:r>
                      <m:sSub>
                        <m:sSubPr>
                          <m:ctrlPr>
                            <a:rPr lang="en-US" altLang="ko-KR" sz="1400" b="0" i="1" smtClean="0">
                              <a:solidFill>
                                <a:srgbClr val="000000"/>
                              </a:solidFill>
                              <a:latin typeface="Cambria Math" panose="02040503050406030204" pitchFamily="18" charset="0"/>
                            </a:rPr>
                          </m:ctrlPr>
                        </m:sSubPr>
                        <m:e>
                          <m:r>
                            <a:rPr lang="en-US" altLang="ko-KR" sz="1400" b="0" i="1" smtClean="0">
                              <a:solidFill>
                                <a:srgbClr val="000000"/>
                              </a:solidFill>
                              <a:latin typeface="Cambria Math" panose="02040503050406030204" pitchFamily="18" charset="0"/>
                            </a:rPr>
                            <m:t>𝑓</m:t>
                          </m:r>
                        </m:e>
                        <m:sub>
                          <m:r>
                            <a:rPr lang="ko-KR" altLang="en-US" sz="1400" b="0" i="1" smtClean="0">
                              <a:solidFill>
                                <a:srgbClr val="000000"/>
                              </a:solidFill>
                              <a:latin typeface="Cambria Math" panose="02040503050406030204" pitchFamily="18" charset="0"/>
                            </a:rPr>
                            <m:t>𝜌</m:t>
                          </m:r>
                          <m:r>
                            <a:rPr lang="en-US" altLang="ko-KR" sz="1400" b="0" i="1" smtClean="0">
                              <a:solidFill>
                                <a:srgbClr val="000000"/>
                              </a:solidFill>
                              <a:latin typeface="Cambria Math" panose="02040503050406030204" pitchFamily="18" charset="0"/>
                            </a:rPr>
                            <m:t>𝑁</m:t>
                          </m:r>
                          <m:r>
                            <m:rPr>
                              <m:sty m:val="p"/>
                            </m:rPr>
                            <a:rPr lang="el-GR" altLang="ko-KR" sz="1400" b="0" i="1" smtClean="0">
                              <a:solidFill>
                                <a:srgbClr val="000000"/>
                              </a:solidFill>
                              <a:latin typeface="Cambria Math" panose="02040503050406030204" pitchFamily="18" charset="0"/>
                              <a:ea typeface="Cambria Math" panose="02040503050406030204" pitchFamily="18" charset="0"/>
                            </a:rPr>
                            <m:t>Δ</m:t>
                          </m:r>
                        </m:sub>
                      </m:sSub>
                      <m:r>
                        <a:rPr lang="en-US" altLang="ko-KR" sz="1400" i="1">
                          <a:solidFill>
                            <a:srgbClr val="000000"/>
                          </a:solidFill>
                          <a:latin typeface="Cambria Math" panose="02040503050406030204" pitchFamily="18" charset="0"/>
                        </a:rPr>
                        <m:t>=</m:t>
                      </m:r>
                      <m:r>
                        <a:rPr lang="en-US" altLang="ko-KR" sz="1400" b="0" i="1" smtClean="0">
                          <a:solidFill>
                            <a:srgbClr val="000000"/>
                          </a:solidFill>
                          <a:latin typeface="Cambria Math" panose="02040503050406030204" pitchFamily="18" charset="0"/>
                        </a:rPr>
                        <m:t>5.05</m:t>
                      </m:r>
                    </m:oMath>
                  </m:oMathPara>
                </a14:m>
                <a:endParaRPr lang="ko-KR" altLang="en-US" sz="1400" dirty="0"/>
              </a:p>
            </p:txBody>
          </p:sp>
        </mc:Choice>
        <mc:Fallback xmlns="">
          <p:sp>
            <p:nvSpPr>
              <p:cNvPr id="18" name="Object 19">
                <a:extLst>
                  <a:ext uri="{FF2B5EF4-FFF2-40B4-BE49-F238E27FC236}">
                    <a16:creationId xmlns:a16="http://schemas.microsoft.com/office/drawing/2014/main" id="{60E4DC2C-C5D2-413A-9412-89527EF0B587}"/>
                  </a:ext>
                </a:extLst>
              </p:cNvPr>
              <p:cNvSpPr txBox="1">
                <a:spLocks noRot="1" noChangeAspect="1" noMove="1" noResize="1" noEditPoints="1" noAdjustHandles="1" noChangeArrowheads="1" noChangeShapeType="1" noTextEdit="1"/>
              </p:cNvSpPr>
              <p:nvPr/>
            </p:nvSpPr>
            <p:spPr bwMode="auto">
              <a:xfrm>
                <a:off x="768756" y="3777461"/>
                <a:ext cx="2394932" cy="351828"/>
              </a:xfrm>
              <a:prstGeom prst="rect">
                <a:avLst/>
              </a:prstGeom>
              <a:blipFill>
                <a:blip r:embed="rId7"/>
                <a:stretch>
                  <a:fillRect/>
                </a:stretch>
              </a:blipFill>
              <a:ln>
                <a:noFill/>
              </a:ln>
              <a:effectLst/>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19" name="Object 19">
                <a:extLst>
                  <a:ext uri="{FF2B5EF4-FFF2-40B4-BE49-F238E27FC236}">
                    <a16:creationId xmlns:a16="http://schemas.microsoft.com/office/drawing/2014/main" id="{4804303D-8A26-4BA2-8C12-0FE2B86FB4D5}"/>
                  </a:ext>
                </a:extLst>
              </p:cNvPr>
              <p:cNvSpPr txBox="1"/>
              <p:nvPr/>
            </p:nvSpPr>
            <p:spPr bwMode="auto">
              <a:xfrm>
                <a:off x="1294656" y="6337495"/>
                <a:ext cx="2598133" cy="450993"/>
              </a:xfrm>
              <a:prstGeom prst="rect">
                <a:avLst/>
              </a:prstGeom>
              <a:noFill/>
              <a:ln>
                <a:noFill/>
              </a:ln>
              <a:effectLst/>
            </p:spPr>
            <p:txBody>
              <a:bodyPr>
                <a:normAutofit/>
              </a:bodyPr>
              <a:lstStyle/>
              <a:p>
                <a:pPr/>
                <a14:m>
                  <m:oMathPara xmlns:m="http://schemas.openxmlformats.org/officeDocument/2006/math">
                    <m:oMathParaPr>
                      <m:jc m:val="left"/>
                    </m:oMathParaPr>
                    <m:oMath xmlns:m="http://schemas.openxmlformats.org/officeDocument/2006/math">
                      <m:sSub>
                        <m:sSubPr>
                          <m:ctrlPr>
                            <a:rPr lang="en-US" altLang="ko-KR" sz="1400" i="1">
                              <a:latin typeface="Cambria Math" panose="02040503050406030204" pitchFamily="18" charset="0"/>
                            </a:rPr>
                          </m:ctrlPr>
                        </m:sSubPr>
                        <m:e>
                          <m:r>
                            <a:rPr lang="ko-KR" altLang="en-US" sz="1400" i="1">
                              <a:latin typeface="Cambria Math" panose="02040503050406030204" pitchFamily="18" charset="0"/>
                            </a:rPr>
                            <m:t>𝜑</m:t>
                          </m:r>
                        </m:e>
                        <m:sub>
                          <m:r>
                            <m:rPr>
                              <m:sty m:val="p"/>
                            </m:rPr>
                            <a:rPr lang="el-GR" altLang="ko-KR" sz="1400" i="1" smtClean="0">
                              <a:latin typeface="Cambria Math" panose="02040503050406030204" pitchFamily="18" charset="0"/>
                              <a:ea typeface="Cambria Math" panose="02040503050406030204" pitchFamily="18" charset="0"/>
                            </a:rPr>
                            <m:t>Δ</m:t>
                          </m:r>
                        </m:sub>
                      </m:sSub>
                      <m:d>
                        <m:dPr>
                          <m:ctrlPr>
                            <a:rPr lang="en-US" altLang="ko-KR" sz="1400" b="0" i="1" smtClean="0">
                              <a:latin typeface="Cambria Math" panose="02040503050406030204" pitchFamily="18" charset="0"/>
                            </a:rPr>
                          </m:ctrlPr>
                        </m:dPr>
                        <m:e>
                          <m:r>
                            <a:rPr lang="en-US" altLang="ko-KR" sz="1400" b="0" i="1" smtClean="0">
                              <a:latin typeface="Cambria Math" panose="02040503050406030204" pitchFamily="18" charset="0"/>
                            </a:rPr>
                            <m:t>𝑢</m:t>
                          </m:r>
                        </m:e>
                      </m:d>
                      <m:r>
                        <a:rPr lang="en-US" altLang="ko-KR" sz="1400" b="0" i="1" smtClean="0">
                          <a:latin typeface="Cambria Math" panose="02040503050406030204" pitchFamily="18" charset="0"/>
                        </a:rPr>
                        <m:t>=</m:t>
                      </m:r>
                      <m:r>
                        <a:rPr lang="ko-KR" altLang="en-US" sz="1400" b="0" i="1" smtClean="0">
                          <a:latin typeface="Cambria Math" panose="02040503050406030204" pitchFamily="18" charset="0"/>
                        </a:rPr>
                        <m:t>𝜋</m:t>
                      </m:r>
                      <m:r>
                        <a:rPr lang="en-US" altLang="ko-KR" sz="1400" b="0" i="1" smtClean="0">
                          <a:latin typeface="Cambria Math" panose="02040503050406030204" pitchFamily="18" charset="0"/>
                        </a:rPr>
                        <m:t>/2</m:t>
                      </m:r>
                    </m:oMath>
                  </m:oMathPara>
                </a14:m>
                <a:endParaRPr lang="ko-KR" altLang="en-US" sz="1400" dirty="0"/>
              </a:p>
            </p:txBody>
          </p:sp>
        </mc:Choice>
        <mc:Fallback xmlns="">
          <p:sp>
            <p:nvSpPr>
              <p:cNvPr id="19" name="Object 19">
                <a:extLst>
                  <a:ext uri="{FF2B5EF4-FFF2-40B4-BE49-F238E27FC236}">
                    <a16:creationId xmlns:a16="http://schemas.microsoft.com/office/drawing/2014/main" id="{4804303D-8A26-4BA2-8C12-0FE2B86FB4D5}"/>
                  </a:ext>
                </a:extLst>
              </p:cNvPr>
              <p:cNvSpPr txBox="1">
                <a:spLocks noRot="1" noChangeAspect="1" noMove="1" noResize="1" noEditPoints="1" noAdjustHandles="1" noChangeArrowheads="1" noChangeShapeType="1" noTextEdit="1"/>
              </p:cNvSpPr>
              <p:nvPr/>
            </p:nvSpPr>
            <p:spPr bwMode="auto">
              <a:xfrm>
                <a:off x="1294656" y="6337495"/>
                <a:ext cx="2598133" cy="450993"/>
              </a:xfrm>
              <a:prstGeom prst="rect">
                <a:avLst/>
              </a:prstGeom>
              <a:blipFill>
                <a:blip r:embed="rId8"/>
                <a:stretch>
                  <a:fillRect/>
                </a:stretch>
              </a:blipFill>
              <a:ln>
                <a:noFill/>
              </a:ln>
              <a:effectLst/>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20" name="Object 19">
                <a:extLst>
                  <a:ext uri="{FF2B5EF4-FFF2-40B4-BE49-F238E27FC236}">
                    <a16:creationId xmlns:a16="http://schemas.microsoft.com/office/drawing/2014/main" id="{86F6CDD3-ABDE-486C-BA7C-5BB43DE41F16}"/>
                  </a:ext>
                </a:extLst>
              </p:cNvPr>
              <p:cNvSpPr txBox="1"/>
              <p:nvPr/>
            </p:nvSpPr>
            <p:spPr bwMode="auto">
              <a:xfrm>
                <a:off x="784955" y="4594902"/>
                <a:ext cx="3011863" cy="351828"/>
              </a:xfrm>
              <a:prstGeom prst="rect">
                <a:avLst/>
              </a:prstGeom>
              <a:noFill/>
              <a:ln>
                <a:noFill/>
              </a:ln>
              <a:effectLst/>
            </p:spPr>
            <p:txBody>
              <a:bodyPr>
                <a:normAutofit/>
              </a:bodyPr>
              <a:lstStyle/>
              <a:p>
                <a:pPr/>
                <a14:m>
                  <m:oMathPara xmlns:m="http://schemas.openxmlformats.org/officeDocument/2006/math">
                    <m:oMathParaPr>
                      <m:jc m:val="left"/>
                    </m:oMathParaPr>
                    <m:oMath xmlns:m="http://schemas.openxmlformats.org/officeDocument/2006/math">
                      <m:sSub>
                        <m:sSubPr>
                          <m:ctrlPr>
                            <a:rPr lang="en-US" altLang="ko-KR" sz="1400" i="1" smtClean="0">
                              <a:solidFill>
                                <a:srgbClr val="000000"/>
                              </a:solidFill>
                              <a:latin typeface="Cambria Math" panose="02040503050406030204" pitchFamily="18" charset="0"/>
                            </a:rPr>
                          </m:ctrlPr>
                        </m:sSubPr>
                        <m:e>
                          <m:r>
                            <a:rPr lang="ko-KR" altLang="en-US" sz="1400" i="1">
                              <a:solidFill>
                                <a:srgbClr val="000000"/>
                              </a:solidFill>
                              <a:latin typeface="Cambria Math" panose="02040503050406030204" pitchFamily="18" charset="0"/>
                            </a:rPr>
                            <m:t>𝜅</m:t>
                          </m:r>
                        </m:e>
                        <m:sub>
                          <m:r>
                            <a:rPr lang="en-US" altLang="ko-KR" sz="1400" i="1">
                              <a:solidFill>
                                <a:srgbClr val="000000"/>
                              </a:solidFill>
                              <a:latin typeface="Cambria Math" panose="02040503050406030204" pitchFamily="18" charset="0"/>
                            </a:rPr>
                            <m:t>𝑢</m:t>
                          </m:r>
                        </m:sub>
                      </m:sSub>
                      <m:r>
                        <a:rPr lang="en-US" altLang="ko-KR" sz="1400" b="0" i="1" smtClean="0">
                          <a:solidFill>
                            <a:srgbClr val="000000"/>
                          </a:solidFill>
                          <a:latin typeface="Cambria Math" panose="02040503050406030204" pitchFamily="18" charset="0"/>
                        </a:rPr>
                        <m:t>=1.673,  </m:t>
                      </m:r>
                      <m:sSub>
                        <m:sSubPr>
                          <m:ctrlPr>
                            <a:rPr lang="en-US" altLang="ko-KR" sz="1400" i="1">
                              <a:solidFill>
                                <a:srgbClr val="000000"/>
                              </a:solidFill>
                              <a:latin typeface="Cambria Math" panose="02040503050406030204" pitchFamily="18" charset="0"/>
                            </a:rPr>
                          </m:ctrlPr>
                        </m:sSubPr>
                        <m:e>
                          <m:r>
                            <a:rPr lang="ko-KR" altLang="en-US" sz="1400" i="1">
                              <a:solidFill>
                                <a:srgbClr val="000000"/>
                              </a:solidFill>
                              <a:latin typeface="Cambria Math" panose="02040503050406030204" pitchFamily="18" charset="0"/>
                            </a:rPr>
                            <m:t>𝜅</m:t>
                          </m:r>
                        </m:e>
                        <m:sub>
                          <m:r>
                            <a:rPr lang="en-US" altLang="ko-KR" sz="1400" b="0" i="1" smtClean="0">
                              <a:solidFill>
                                <a:srgbClr val="000000"/>
                              </a:solidFill>
                              <a:latin typeface="Cambria Math" panose="02040503050406030204" pitchFamily="18" charset="0"/>
                            </a:rPr>
                            <m:t>𝑑</m:t>
                          </m:r>
                        </m:sub>
                      </m:sSub>
                      <m:r>
                        <a:rPr lang="en-US" altLang="ko-KR" sz="1400" i="1">
                          <a:solidFill>
                            <a:srgbClr val="000000"/>
                          </a:solidFill>
                          <a:latin typeface="Cambria Math" panose="02040503050406030204" pitchFamily="18" charset="0"/>
                        </a:rPr>
                        <m:t>=</m:t>
                      </m:r>
                      <m:r>
                        <a:rPr lang="en-US" altLang="ko-KR" sz="1400" b="0" i="1" smtClean="0">
                          <a:solidFill>
                            <a:srgbClr val="000000"/>
                          </a:solidFill>
                          <a:latin typeface="Cambria Math" panose="02040503050406030204" pitchFamily="18" charset="0"/>
                        </a:rPr>
                        <m:t>−2.033</m:t>
                      </m:r>
                    </m:oMath>
                  </m:oMathPara>
                </a14:m>
                <a:endParaRPr lang="ko-KR" altLang="en-US" sz="1400" dirty="0"/>
              </a:p>
            </p:txBody>
          </p:sp>
        </mc:Choice>
        <mc:Fallback xmlns="">
          <p:sp>
            <p:nvSpPr>
              <p:cNvPr id="20" name="Object 19">
                <a:extLst>
                  <a:ext uri="{FF2B5EF4-FFF2-40B4-BE49-F238E27FC236}">
                    <a16:creationId xmlns:a16="http://schemas.microsoft.com/office/drawing/2014/main" id="{86F6CDD3-ABDE-486C-BA7C-5BB43DE41F16}"/>
                  </a:ext>
                </a:extLst>
              </p:cNvPr>
              <p:cNvSpPr txBox="1">
                <a:spLocks noRot="1" noChangeAspect="1" noMove="1" noResize="1" noEditPoints="1" noAdjustHandles="1" noChangeArrowheads="1" noChangeShapeType="1" noTextEdit="1"/>
              </p:cNvSpPr>
              <p:nvPr/>
            </p:nvSpPr>
            <p:spPr bwMode="auto">
              <a:xfrm>
                <a:off x="784955" y="4594902"/>
                <a:ext cx="3011863" cy="351828"/>
              </a:xfrm>
              <a:prstGeom prst="rect">
                <a:avLst/>
              </a:prstGeom>
              <a:blipFill>
                <a:blip r:embed="rId9"/>
                <a:stretch>
                  <a:fillRect/>
                </a:stretch>
              </a:blipFill>
              <a:ln>
                <a:noFill/>
              </a:ln>
              <a:effectLst/>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21" name="Object 19">
                <a:extLst>
                  <a:ext uri="{FF2B5EF4-FFF2-40B4-BE49-F238E27FC236}">
                    <a16:creationId xmlns:a16="http://schemas.microsoft.com/office/drawing/2014/main" id="{2257F495-62A5-4D26-948E-E98689BB0D89}"/>
                  </a:ext>
                </a:extLst>
              </p:cNvPr>
              <p:cNvSpPr txBox="1"/>
              <p:nvPr/>
            </p:nvSpPr>
            <p:spPr bwMode="auto">
              <a:xfrm>
                <a:off x="809048" y="4997129"/>
                <a:ext cx="3011863" cy="351828"/>
              </a:xfrm>
              <a:prstGeom prst="rect">
                <a:avLst/>
              </a:prstGeom>
              <a:noFill/>
              <a:ln>
                <a:noFill/>
              </a:ln>
              <a:effectLst/>
            </p:spPr>
            <p:txBody>
              <a:bodyPr>
                <a:normAutofit/>
              </a:bodyPr>
              <a:lstStyle/>
              <a:p>
                <a:pPr/>
                <a14:m>
                  <m:oMathPara xmlns:m="http://schemas.openxmlformats.org/officeDocument/2006/math">
                    <m:oMathParaPr>
                      <m:jc m:val="left"/>
                    </m:oMathParaPr>
                    <m:oMath xmlns:m="http://schemas.openxmlformats.org/officeDocument/2006/math">
                      <m:sSub>
                        <m:sSubPr>
                          <m:ctrlPr>
                            <a:rPr lang="en-US" altLang="ko-KR" sz="1400" b="0" i="1" smtClean="0">
                              <a:solidFill>
                                <a:srgbClr val="000000"/>
                              </a:solidFill>
                              <a:latin typeface="Cambria Math" panose="02040503050406030204" pitchFamily="18" charset="0"/>
                            </a:rPr>
                          </m:ctrlPr>
                        </m:sSubPr>
                        <m:e>
                          <m:r>
                            <a:rPr lang="ko-KR" altLang="en-US" sz="1400" b="0" i="1" smtClean="0">
                              <a:solidFill>
                                <a:srgbClr val="000000"/>
                              </a:solidFill>
                              <a:latin typeface="Cambria Math" panose="02040503050406030204" pitchFamily="18" charset="0"/>
                            </a:rPr>
                            <m:t>𝜂</m:t>
                          </m:r>
                        </m:e>
                        <m:sub>
                          <m:r>
                            <a:rPr lang="en-US" altLang="ko-KR" sz="1400" b="0" i="1" smtClean="0">
                              <a:solidFill>
                                <a:srgbClr val="000000"/>
                              </a:solidFill>
                              <a:latin typeface="Cambria Math" panose="02040503050406030204" pitchFamily="18" charset="0"/>
                            </a:rPr>
                            <m:t>𝑢</m:t>
                          </m:r>
                        </m:sub>
                      </m:sSub>
                      <m:r>
                        <a:rPr lang="en-US" altLang="ko-KR" sz="1400" b="0" i="1" smtClean="0">
                          <a:solidFill>
                            <a:srgbClr val="000000"/>
                          </a:solidFill>
                          <a:latin typeface="Cambria Math" panose="02040503050406030204" pitchFamily="18" charset="0"/>
                        </a:rPr>
                        <m:t>=1.713,</m:t>
                      </m:r>
                      <m:r>
                        <a:rPr lang="en-US" altLang="ko-KR" sz="1400" i="1" smtClean="0">
                          <a:solidFill>
                            <a:srgbClr val="000000"/>
                          </a:solidFill>
                          <a:latin typeface="Cambria Math" panose="02040503050406030204" pitchFamily="18" charset="0"/>
                        </a:rPr>
                        <m:t> </m:t>
                      </m:r>
                      <m:r>
                        <a:rPr lang="en-US" altLang="ko-KR" sz="1400" b="0" i="1" smtClean="0">
                          <a:solidFill>
                            <a:srgbClr val="000000"/>
                          </a:solidFill>
                          <a:latin typeface="Cambria Math" panose="02040503050406030204" pitchFamily="18" charset="0"/>
                        </a:rPr>
                        <m:t> </m:t>
                      </m:r>
                      <m:sSub>
                        <m:sSubPr>
                          <m:ctrlPr>
                            <a:rPr lang="en-US" altLang="ko-KR" sz="1400" b="0" i="1" smtClean="0">
                              <a:solidFill>
                                <a:srgbClr val="000000"/>
                              </a:solidFill>
                              <a:latin typeface="Cambria Math" panose="02040503050406030204" pitchFamily="18" charset="0"/>
                            </a:rPr>
                          </m:ctrlPr>
                        </m:sSubPr>
                        <m:e>
                          <m:r>
                            <a:rPr lang="ko-KR" altLang="en-US" sz="1400" b="0" i="1" smtClean="0">
                              <a:solidFill>
                                <a:srgbClr val="000000"/>
                              </a:solidFill>
                              <a:latin typeface="Cambria Math" panose="02040503050406030204" pitchFamily="18" charset="0"/>
                            </a:rPr>
                            <m:t>𝜂</m:t>
                          </m:r>
                        </m:e>
                        <m:sub>
                          <m:r>
                            <a:rPr lang="en-US" altLang="ko-KR" sz="1400" b="0" i="1" smtClean="0">
                              <a:solidFill>
                                <a:srgbClr val="000000"/>
                              </a:solidFill>
                              <a:latin typeface="Cambria Math" panose="02040503050406030204" pitchFamily="18" charset="0"/>
                            </a:rPr>
                            <m:t>𝑑</m:t>
                          </m:r>
                        </m:sub>
                      </m:sSub>
                      <m:r>
                        <a:rPr lang="en-US" altLang="ko-KR" sz="1400" i="1">
                          <a:solidFill>
                            <a:srgbClr val="000000"/>
                          </a:solidFill>
                          <a:latin typeface="Cambria Math" panose="02040503050406030204" pitchFamily="18" charset="0"/>
                        </a:rPr>
                        <m:t>=</m:t>
                      </m:r>
                      <m:r>
                        <a:rPr lang="en-US" altLang="ko-KR" sz="1400" b="0" i="1" smtClean="0">
                          <a:solidFill>
                            <a:srgbClr val="000000"/>
                          </a:solidFill>
                          <a:latin typeface="Cambria Math" panose="02040503050406030204" pitchFamily="18" charset="0"/>
                        </a:rPr>
                        <m:t>0.566</m:t>
                      </m:r>
                    </m:oMath>
                  </m:oMathPara>
                </a14:m>
                <a:endParaRPr lang="ko-KR" altLang="en-US" sz="1400" dirty="0"/>
              </a:p>
            </p:txBody>
          </p:sp>
        </mc:Choice>
        <mc:Fallback xmlns="">
          <p:sp>
            <p:nvSpPr>
              <p:cNvPr id="21" name="Object 19">
                <a:extLst>
                  <a:ext uri="{FF2B5EF4-FFF2-40B4-BE49-F238E27FC236}">
                    <a16:creationId xmlns:a16="http://schemas.microsoft.com/office/drawing/2014/main" id="{2257F495-62A5-4D26-948E-E98689BB0D89}"/>
                  </a:ext>
                </a:extLst>
              </p:cNvPr>
              <p:cNvSpPr txBox="1">
                <a:spLocks noRot="1" noChangeAspect="1" noMove="1" noResize="1" noEditPoints="1" noAdjustHandles="1" noChangeArrowheads="1" noChangeShapeType="1" noTextEdit="1"/>
              </p:cNvSpPr>
              <p:nvPr/>
            </p:nvSpPr>
            <p:spPr bwMode="auto">
              <a:xfrm>
                <a:off x="809048" y="4997129"/>
                <a:ext cx="3011863" cy="351828"/>
              </a:xfrm>
              <a:prstGeom prst="rect">
                <a:avLst/>
              </a:prstGeom>
              <a:blipFill>
                <a:blip r:embed="rId10"/>
                <a:stretch>
                  <a:fillRect/>
                </a:stretch>
              </a:blipFill>
              <a:ln>
                <a:noFill/>
              </a:ln>
              <a:effectLst/>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22" name="Object 19">
                <a:extLst>
                  <a:ext uri="{FF2B5EF4-FFF2-40B4-BE49-F238E27FC236}">
                    <a16:creationId xmlns:a16="http://schemas.microsoft.com/office/drawing/2014/main" id="{66ED0DF6-142E-44F4-AB26-04E1032B5966}"/>
                  </a:ext>
                </a:extLst>
              </p:cNvPr>
              <p:cNvSpPr txBox="1"/>
              <p:nvPr/>
            </p:nvSpPr>
            <p:spPr bwMode="auto">
              <a:xfrm>
                <a:off x="775676" y="4182932"/>
                <a:ext cx="3011863" cy="351828"/>
              </a:xfrm>
              <a:prstGeom prst="rect">
                <a:avLst/>
              </a:prstGeom>
              <a:noFill/>
              <a:ln>
                <a:noFill/>
              </a:ln>
              <a:effectLst/>
            </p:spPr>
            <p:txBody>
              <a:bodyPr>
                <a:normAutofit/>
              </a:bodyPr>
              <a:lstStyle/>
              <a:p>
                <a:pPr/>
                <a14:m>
                  <m:oMathPara xmlns:m="http://schemas.openxmlformats.org/officeDocument/2006/math">
                    <m:oMathParaPr>
                      <m:jc m:val="left"/>
                    </m:oMathParaPr>
                    <m:oMath xmlns:m="http://schemas.openxmlformats.org/officeDocument/2006/math">
                      <m:sSub>
                        <m:sSubPr>
                          <m:ctrlPr>
                            <a:rPr lang="en-US" altLang="ko-KR" sz="1400" i="1" smtClean="0">
                              <a:solidFill>
                                <a:srgbClr val="000000"/>
                              </a:solidFill>
                              <a:latin typeface="Cambria Math" panose="02040503050406030204" pitchFamily="18" charset="0"/>
                            </a:rPr>
                          </m:ctrlPr>
                        </m:sSubPr>
                        <m:e>
                          <m:r>
                            <a:rPr lang="en-US" altLang="ko-KR" sz="1400" b="0" i="1" smtClean="0">
                              <a:solidFill>
                                <a:srgbClr val="000000"/>
                              </a:solidFill>
                              <a:latin typeface="Cambria Math" panose="02040503050406030204" pitchFamily="18" charset="0"/>
                            </a:rPr>
                            <m:t>𝐺</m:t>
                          </m:r>
                        </m:e>
                        <m:sub>
                          <m:r>
                            <a:rPr lang="en-US" altLang="ko-KR" sz="1400" b="0" i="1" smtClean="0">
                              <a:solidFill>
                                <a:srgbClr val="000000"/>
                              </a:solidFill>
                              <a:latin typeface="Cambria Math" panose="02040503050406030204" pitchFamily="18" charset="0"/>
                            </a:rPr>
                            <m:t>𝑀</m:t>
                          </m:r>
                        </m:sub>
                      </m:sSub>
                      <m:d>
                        <m:dPr>
                          <m:ctrlPr>
                            <a:rPr lang="en-US" altLang="ko-KR" sz="1400" b="0" i="1" smtClean="0">
                              <a:solidFill>
                                <a:srgbClr val="000000"/>
                              </a:solidFill>
                              <a:latin typeface="Cambria Math" panose="02040503050406030204" pitchFamily="18" charset="0"/>
                            </a:rPr>
                          </m:ctrlPr>
                        </m:dPr>
                        <m:e>
                          <m:r>
                            <a:rPr lang="en-US" altLang="ko-KR" sz="1400" b="0" i="1" smtClean="0">
                              <a:solidFill>
                                <a:srgbClr val="000000"/>
                              </a:solidFill>
                              <a:latin typeface="Cambria Math" panose="02040503050406030204" pitchFamily="18" charset="0"/>
                            </a:rPr>
                            <m:t>0</m:t>
                          </m:r>
                        </m:e>
                      </m:d>
                      <m:r>
                        <a:rPr lang="en-US" altLang="ko-KR" sz="1400" b="0" i="1" smtClean="0">
                          <a:solidFill>
                            <a:srgbClr val="000000"/>
                          </a:solidFill>
                          <a:latin typeface="Cambria Math" panose="02040503050406030204" pitchFamily="18" charset="0"/>
                        </a:rPr>
                        <m:t>=3.02,  </m:t>
                      </m:r>
                      <m:sSub>
                        <m:sSubPr>
                          <m:ctrlPr>
                            <a:rPr lang="en-US" altLang="ko-KR" sz="1400" b="0" i="1" smtClean="0">
                              <a:solidFill>
                                <a:srgbClr val="000000"/>
                              </a:solidFill>
                              <a:latin typeface="Cambria Math" panose="02040503050406030204" pitchFamily="18" charset="0"/>
                            </a:rPr>
                          </m:ctrlPr>
                        </m:sSubPr>
                        <m:e>
                          <m:r>
                            <a:rPr lang="ko-KR" altLang="en-US" sz="1400" b="0" i="1" smtClean="0">
                              <a:solidFill>
                                <a:srgbClr val="000000"/>
                              </a:solidFill>
                              <a:latin typeface="Cambria Math" panose="02040503050406030204" pitchFamily="18" charset="0"/>
                            </a:rPr>
                            <m:t>𝜅</m:t>
                          </m:r>
                        </m:e>
                        <m:sub>
                          <m:r>
                            <a:rPr lang="en-US" altLang="ko-KR" sz="1400" b="0" i="1" smtClean="0">
                              <a:solidFill>
                                <a:srgbClr val="000000"/>
                              </a:solidFill>
                              <a:latin typeface="Cambria Math" panose="02040503050406030204" pitchFamily="18" charset="0"/>
                            </a:rPr>
                            <m:t>𝑉</m:t>
                          </m:r>
                        </m:sub>
                      </m:sSub>
                      <m:r>
                        <a:rPr lang="en-US" altLang="ko-KR" sz="1400" i="1">
                          <a:solidFill>
                            <a:srgbClr val="000000"/>
                          </a:solidFill>
                          <a:latin typeface="Cambria Math" panose="02040503050406030204" pitchFamily="18" charset="0"/>
                        </a:rPr>
                        <m:t>=</m:t>
                      </m:r>
                      <m:r>
                        <a:rPr lang="en-US" altLang="ko-KR" sz="1400" b="0" i="1" smtClean="0">
                          <a:solidFill>
                            <a:srgbClr val="000000"/>
                          </a:solidFill>
                          <a:latin typeface="Cambria Math" panose="02040503050406030204" pitchFamily="18" charset="0"/>
                        </a:rPr>
                        <m:t>3.7</m:t>
                      </m:r>
                    </m:oMath>
                  </m:oMathPara>
                </a14:m>
                <a:endParaRPr lang="ko-KR" altLang="en-US" sz="1400" dirty="0"/>
              </a:p>
            </p:txBody>
          </p:sp>
        </mc:Choice>
        <mc:Fallback xmlns="">
          <p:sp>
            <p:nvSpPr>
              <p:cNvPr id="22" name="Object 19">
                <a:extLst>
                  <a:ext uri="{FF2B5EF4-FFF2-40B4-BE49-F238E27FC236}">
                    <a16:creationId xmlns:a16="http://schemas.microsoft.com/office/drawing/2014/main" id="{66ED0DF6-142E-44F4-AB26-04E1032B5966}"/>
                  </a:ext>
                </a:extLst>
              </p:cNvPr>
              <p:cNvSpPr txBox="1">
                <a:spLocks noRot="1" noChangeAspect="1" noMove="1" noResize="1" noEditPoints="1" noAdjustHandles="1" noChangeArrowheads="1" noChangeShapeType="1" noTextEdit="1"/>
              </p:cNvSpPr>
              <p:nvPr/>
            </p:nvSpPr>
            <p:spPr bwMode="auto">
              <a:xfrm>
                <a:off x="775676" y="4182932"/>
                <a:ext cx="3011863" cy="351828"/>
              </a:xfrm>
              <a:prstGeom prst="rect">
                <a:avLst/>
              </a:prstGeom>
              <a:blipFill>
                <a:blip r:embed="rId11"/>
                <a:stretch>
                  <a:fillRect/>
                </a:stretch>
              </a:blipFill>
              <a:ln>
                <a:noFill/>
              </a:ln>
              <a:effectLst/>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23" name="Object 19">
                <a:extLst>
                  <a:ext uri="{FF2B5EF4-FFF2-40B4-BE49-F238E27FC236}">
                    <a16:creationId xmlns:a16="http://schemas.microsoft.com/office/drawing/2014/main" id="{7469586A-D241-4EF6-9781-F49B4F415F08}"/>
                  </a:ext>
                </a:extLst>
              </p:cNvPr>
              <p:cNvSpPr txBox="1"/>
              <p:nvPr/>
            </p:nvSpPr>
            <p:spPr bwMode="auto">
              <a:xfrm>
                <a:off x="630583" y="805369"/>
                <a:ext cx="2203684" cy="351828"/>
              </a:xfrm>
              <a:prstGeom prst="rect">
                <a:avLst/>
              </a:prstGeom>
              <a:noFill/>
              <a:ln>
                <a:noFill/>
              </a:ln>
              <a:effectLst/>
            </p:spPr>
            <p:txBody>
              <a:bodyPr>
                <a:normAutofit/>
              </a:bodyPr>
              <a:lstStyle/>
              <a:p>
                <a:pPr/>
                <a14:m>
                  <m:oMathPara xmlns:m="http://schemas.openxmlformats.org/officeDocument/2006/math">
                    <m:oMathParaPr>
                      <m:jc m:val="left"/>
                    </m:oMathParaPr>
                    <m:oMath xmlns:m="http://schemas.openxmlformats.org/officeDocument/2006/math">
                      <m:sSubSup>
                        <m:sSubSupPr>
                          <m:ctrlPr>
                            <a:rPr lang="en-US" altLang="ko-KR" sz="1400" i="1" smtClean="0">
                              <a:solidFill>
                                <a:srgbClr val="000000"/>
                              </a:solidFill>
                              <a:latin typeface="Cambria Math" panose="02040503050406030204" pitchFamily="18" charset="0"/>
                            </a:rPr>
                          </m:ctrlPr>
                        </m:sSubSupPr>
                        <m:e>
                          <m:r>
                            <a:rPr lang="en-US" altLang="ko-KR" sz="1400" b="0" i="1" smtClean="0">
                              <a:solidFill>
                                <a:srgbClr val="000000"/>
                              </a:solidFill>
                              <a:latin typeface="Cambria Math" panose="02040503050406030204" pitchFamily="18" charset="0"/>
                            </a:rPr>
                            <m:t>𝑔</m:t>
                          </m:r>
                        </m:e>
                        <m:sub>
                          <m:r>
                            <a:rPr lang="ko-KR" altLang="en-US" sz="1400" i="1" smtClean="0">
                              <a:solidFill>
                                <a:srgbClr val="000000"/>
                              </a:solidFill>
                              <a:latin typeface="Cambria Math" panose="02040503050406030204" pitchFamily="18" charset="0"/>
                            </a:rPr>
                            <m:t>𝜔</m:t>
                          </m:r>
                        </m:sub>
                        <m:sup>
                          <m:r>
                            <a:rPr lang="en-US" altLang="ko-KR" sz="1400" b="0" i="1" smtClean="0">
                              <a:solidFill>
                                <a:srgbClr val="000000"/>
                              </a:solidFill>
                              <a:latin typeface="Cambria Math" panose="02040503050406030204" pitchFamily="18" charset="0"/>
                            </a:rPr>
                            <m:t>𝑣</m:t>
                          </m:r>
                        </m:sup>
                      </m:sSubSup>
                      <m:r>
                        <a:rPr lang="en-US" altLang="ko-KR" sz="1400" b="0" i="1" smtClean="0">
                          <a:solidFill>
                            <a:srgbClr val="000000"/>
                          </a:solidFill>
                          <a:latin typeface="Cambria Math" panose="02040503050406030204" pitchFamily="18" charset="0"/>
                        </a:rPr>
                        <m:t>=15.6,  </m:t>
                      </m:r>
                      <m:sSubSup>
                        <m:sSubSupPr>
                          <m:ctrlPr>
                            <a:rPr lang="en-US" altLang="ko-KR" sz="1400" i="1">
                              <a:solidFill>
                                <a:srgbClr val="000000"/>
                              </a:solidFill>
                              <a:latin typeface="Cambria Math" panose="02040503050406030204" pitchFamily="18" charset="0"/>
                            </a:rPr>
                          </m:ctrlPr>
                        </m:sSubSupPr>
                        <m:e>
                          <m:r>
                            <a:rPr lang="en-US" altLang="ko-KR" sz="1400" i="1">
                              <a:solidFill>
                                <a:srgbClr val="000000"/>
                              </a:solidFill>
                              <a:latin typeface="Cambria Math" panose="02040503050406030204" pitchFamily="18" charset="0"/>
                            </a:rPr>
                            <m:t>𝑔</m:t>
                          </m:r>
                        </m:e>
                        <m:sub>
                          <m:r>
                            <a:rPr lang="ko-KR" altLang="en-US" sz="1400" i="1" smtClean="0">
                              <a:solidFill>
                                <a:srgbClr val="000000"/>
                              </a:solidFill>
                              <a:latin typeface="Cambria Math" panose="02040503050406030204" pitchFamily="18" charset="0"/>
                            </a:rPr>
                            <m:t>𝜔</m:t>
                          </m:r>
                        </m:sub>
                        <m:sup>
                          <m:r>
                            <a:rPr lang="en-US" altLang="ko-KR" sz="1400" b="0" i="1" smtClean="0">
                              <a:solidFill>
                                <a:srgbClr val="000000"/>
                              </a:solidFill>
                              <a:latin typeface="Cambria Math" panose="02040503050406030204" pitchFamily="18" charset="0"/>
                            </a:rPr>
                            <m:t>𝑡</m:t>
                          </m:r>
                        </m:sup>
                      </m:sSubSup>
                      <m:r>
                        <a:rPr lang="en-US" altLang="ko-KR" sz="1400" i="1">
                          <a:solidFill>
                            <a:srgbClr val="000000"/>
                          </a:solidFill>
                          <a:latin typeface="Cambria Math" panose="02040503050406030204" pitchFamily="18" charset="0"/>
                        </a:rPr>
                        <m:t>=</m:t>
                      </m:r>
                      <m:r>
                        <a:rPr lang="en-US" altLang="ko-KR" sz="1400" b="0" i="1" smtClean="0">
                          <a:solidFill>
                            <a:srgbClr val="000000"/>
                          </a:solidFill>
                          <a:latin typeface="Cambria Math" panose="02040503050406030204" pitchFamily="18" charset="0"/>
                        </a:rPr>
                        <m:t>0</m:t>
                      </m:r>
                    </m:oMath>
                  </m:oMathPara>
                </a14:m>
                <a:endParaRPr lang="ko-KR" altLang="en-US" sz="1400" dirty="0"/>
              </a:p>
            </p:txBody>
          </p:sp>
        </mc:Choice>
        <mc:Fallback xmlns="">
          <p:sp>
            <p:nvSpPr>
              <p:cNvPr id="23" name="Object 19">
                <a:extLst>
                  <a:ext uri="{FF2B5EF4-FFF2-40B4-BE49-F238E27FC236}">
                    <a16:creationId xmlns:a16="http://schemas.microsoft.com/office/drawing/2014/main" id="{7469586A-D241-4EF6-9781-F49B4F415F08}"/>
                  </a:ext>
                </a:extLst>
              </p:cNvPr>
              <p:cNvSpPr txBox="1">
                <a:spLocks noRot="1" noChangeAspect="1" noMove="1" noResize="1" noEditPoints="1" noAdjustHandles="1" noChangeArrowheads="1" noChangeShapeType="1" noTextEdit="1"/>
              </p:cNvSpPr>
              <p:nvPr/>
            </p:nvSpPr>
            <p:spPr bwMode="auto">
              <a:xfrm>
                <a:off x="630583" y="805369"/>
                <a:ext cx="2203684" cy="351828"/>
              </a:xfrm>
              <a:prstGeom prst="rect">
                <a:avLst/>
              </a:prstGeom>
              <a:blipFill>
                <a:blip r:embed="rId12"/>
                <a:stretch>
                  <a:fillRect/>
                </a:stretch>
              </a:blipFill>
              <a:ln>
                <a:noFill/>
              </a:ln>
              <a:effectLst/>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397C62ED-A3E8-48CC-84EF-6F8C68D10163}"/>
                  </a:ext>
                </a:extLst>
              </p:cNvPr>
              <p:cNvSpPr txBox="1"/>
              <p:nvPr/>
            </p:nvSpPr>
            <p:spPr>
              <a:xfrm>
                <a:off x="199461" y="5454475"/>
                <a:ext cx="1421583" cy="313291"/>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ko-KR" altLang="en-US" sz="1400" i="1" smtClean="0">
                              <a:solidFill>
                                <a:schemeClr val="accent4"/>
                              </a:solidFill>
                              <a:latin typeface="Cambria Math" panose="02040503050406030204" pitchFamily="18" charset="0"/>
                            </a:rPr>
                          </m:ctrlPr>
                        </m:sSupPr>
                        <m:e>
                          <m:r>
                            <a:rPr lang="ko-KR" altLang="en-US" sz="1400" i="1">
                              <a:solidFill>
                                <a:schemeClr val="accent4"/>
                              </a:solidFill>
                              <a:latin typeface="Cambria Math" panose="02040503050406030204" pitchFamily="18" charset="0"/>
                            </a:rPr>
                            <m:t>𝑅</m:t>
                          </m:r>
                        </m:e>
                        <m:sup>
                          <m:r>
                            <m:rPr>
                              <m:sty m:val="p"/>
                            </m:rPr>
                            <a:rPr lang="el-GR" altLang="ko-KR" sz="1400" i="1" smtClean="0">
                              <a:solidFill>
                                <a:schemeClr val="accent4"/>
                              </a:solidFill>
                              <a:latin typeface="Cambria Math" panose="02040503050406030204" pitchFamily="18" charset="0"/>
                              <a:ea typeface="Cambria Math" panose="02040503050406030204" pitchFamily="18" charset="0"/>
                            </a:rPr>
                            <m:t>Δ</m:t>
                          </m:r>
                        </m:sup>
                      </m:sSup>
                      <m:r>
                        <a:rPr lang="en-US" altLang="ko-KR" sz="1400" b="0" i="1" smtClean="0">
                          <a:solidFill>
                            <a:schemeClr val="accent4"/>
                          </a:solidFill>
                          <a:latin typeface="Cambria Math" panose="02040503050406030204" pitchFamily="18" charset="0"/>
                          <a:ea typeface="Cambria Math" panose="02040503050406030204" pitchFamily="18" charset="0"/>
                        </a:rPr>
                        <m:t>=</m:t>
                      </m:r>
                      <m:r>
                        <a:rPr lang="en-US" altLang="ko-KR" sz="1400" b="0" i="1" smtClean="0">
                          <a:solidFill>
                            <a:schemeClr val="accent4"/>
                          </a:solidFill>
                          <a:latin typeface="Cambria Math" panose="02040503050406030204" pitchFamily="18" charset="0"/>
                          <a:ea typeface="Cambria Math" panose="02040503050406030204" pitchFamily="18" charset="0"/>
                        </a:rPr>
                        <m:t>𝑐𝑜𝑚𝑝𝑙𝑒𝑥</m:t>
                      </m:r>
                    </m:oMath>
                  </m:oMathPara>
                </a14:m>
                <a:endParaRPr lang="ko-KR" altLang="en-US" sz="1400" dirty="0"/>
              </a:p>
            </p:txBody>
          </p:sp>
        </mc:Choice>
        <mc:Fallback xmlns="">
          <p:sp>
            <p:nvSpPr>
              <p:cNvPr id="24" name="TextBox 23">
                <a:extLst>
                  <a:ext uri="{FF2B5EF4-FFF2-40B4-BE49-F238E27FC236}">
                    <a16:creationId xmlns:a16="http://schemas.microsoft.com/office/drawing/2014/main" id="{397C62ED-A3E8-48CC-84EF-6F8C68D10163}"/>
                  </a:ext>
                </a:extLst>
              </p:cNvPr>
              <p:cNvSpPr txBox="1">
                <a:spLocks noRot="1" noChangeAspect="1" noMove="1" noResize="1" noEditPoints="1" noAdjustHandles="1" noChangeArrowheads="1" noChangeShapeType="1" noTextEdit="1"/>
              </p:cNvSpPr>
              <p:nvPr/>
            </p:nvSpPr>
            <p:spPr>
              <a:xfrm>
                <a:off x="199461" y="5454475"/>
                <a:ext cx="1421583" cy="313291"/>
              </a:xfrm>
              <a:prstGeom prst="rect">
                <a:avLst/>
              </a:prstGeom>
              <a:blipFill>
                <a:blip r:embed="rId13"/>
                <a:stretch>
                  <a:fillRect b="-9804"/>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25" name="TextBox 24">
                <a:extLst>
                  <a:ext uri="{FF2B5EF4-FFF2-40B4-BE49-F238E27FC236}">
                    <a16:creationId xmlns:a16="http://schemas.microsoft.com/office/drawing/2014/main" id="{E5263A41-DC38-4307-8C6C-ECA7A45319C9}"/>
                  </a:ext>
                </a:extLst>
              </p:cNvPr>
              <p:cNvSpPr txBox="1"/>
              <p:nvPr/>
            </p:nvSpPr>
            <p:spPr>
              <a:xfrm>
                <a:off x="105661" y="5895985"/>
                <a:ext cx="1491128" cy="313291"/>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ko-KR" altLang="en-US" sz="1400" i="1" smtClean="0">
                              <a:solidFill>
                                <a:schemeClr val="accent4"/>
                              </a:solidFill>
                              <a:latin typeface="Cambria Math" panose="02040503050406030204" pitchFamily="18" charset="0"/>
                            </a:rPr>
                          </m:ctrlPr>
                        </m:sSupPr>
                        <m:e>
                          <m:acc>
                            <m:accPr>
                              <m:chr m:val="̃"/>
                              <m:ctrlPr>
                                <a:rPr lang="ko-KR" altLang="en-US" sz="1400" i="1">
                                  <a:solidFill>
                                    <a:schemeClr val="accent4"/>
                                  </a:solidFill>
                                  <a:latin typeface="Cambria Math" panose="02040503050406030204" pitchFamily="18" charset="0"/>
                                </a:rPr>
                              </m:ctrlPr>
                            </m:accPr>
                            <m:e>
                              <m:r>
                                <a:rPr lang="ko-KR" altLang="en-US" sz="1400" i="1">
                                  <a:solidFill>
                                    <a:schemeClr val="accent4"/>
                                  </a:solidFill>
                                  <a:latin typeface="Cambria Math" panose="02040503050406030204" pitchFamily="18" charset="0"/>
                                </a:rPr>
                                <m:t>𝑅</m:t>
                              </m:r>
                            </m:e>
                          </m:acc>
                        </m:e>
                        <m:sup>
                          <m:r>
                            <m:rPr>
                              <m:sty m:val="p"/>
                            </m:rPr>
                            <a:rPr lang="el-GR" altLang="ko-KR" sz="1400" i="1" smtClean="0">
                              <a:solidFill>
                                <a:schemeClr val="accent4"/>
                              </a:solidFill>
                              <a:latin typeface="Cambria Math" panose="02040503050406030204" pitchFamily="18" charset="0"/>
                              <a:ea typeface="Cambria Math" panose="02040503050406030204" pitchFamily="18" charset="0"/>
                            </a:rPr>
                            <m:t>Δ</m:t>
                          </m:r>
                        </m:sup>
                      </m:sSup>
                      <m:r>
                        <a:rPr lang="en-US" altLang="ko-KR" sz="1400" b="0" i="1" smtClean="0">
                          <a:solidFill>
                            <a:schemeClr val="accent4"/>
                          </a:solidFill>
                          <a:latin typeface="Cambria Math" panose="02040503050406030204" pitchFamily="18" charset="0"/>
                          <a:ea typeface="Cambria Math" panose="02040503050406030204" pitchFamily="18" charset="0"/>
                        </a:rPr>
                        <m:t>=</m:t>
                      </m:r>
                      <m:r>
                        <a:rPr lang="en-US" altLang="ko-KR" sz="1400" b="0" i="1" smtClean="0">
                          <a:solidFill>
                            <a:schemeClr val="accent4"/>
                          </a:solidFill>
                          <a:latin typeface="Cambria Math" panose="02040503050406030204" pitchFamily="18" charset="0"/>
                          <a:ea typeface="Cambria Math" panose="02040503050406030204" pitchFamily="18" charset="0"/>
                        </a:rPr>
                        <m:t>𝑐𝑎𝑛𝑜𝑛</m:t>
                      </m:r>
                      <m:r>
                        <a:rPr lang="en-US" altLang="ko-KR" sz="1400" b="0" i="1" smtClean="0">
                          <a:solidFill>
                            <a:schemeClr val="accent4"/>
                          </a:solidFill>
                          <a:latin typeface="Cambria Math" panose="02040503050406030204" pitchFamily="18" charset="0"/>
                          <a:ea typeface="Cambria Math" panose="02040503050406030204" pitchFamily="18" charset="0"/>
                        </a:rPr>
                        <m:t>.</m:t>
                      </m:r>
                    </m:oMath>
                  </m:oMathPara>
                </a14:m>
                <a:endParaRPr lang="ko-KR" altLang="en-US" sz="1400" dirty="0"/>
              </a:p>
            </p:txBody>
          </p:sp>
        </mc:Choice>
        <mc:Fallback xmlns="">
          <p:sp>
            <p:nvSpPr>
              <p:cNvPr id="25" name="TextBox 24">
                <a:extLst>
                  <a:ext uri="{FF2B5EF4-FFF2-40B4-BE49-F238E27FC236}">
                    <a16:creationId xmlns:a16="http://schemas.microsoft.com/office/drawing/2014/main" id="{E5263A41-DC38-4307-8C6C-ECA7A45319C9}"/>
                  </a:ext>
                </a:extLst>
              </p:cNvPr>
              <p:cNvSpPr txBox="1">
                <a:spLocks noRot="1" noChangeAspect="1" noMove="1" noResize="1" noEditPoints="1" noAdjustHandles="1" noChangeArrowheads="1" noChangeShapeType="1" noTextEdit="1"/>
              </p:cNvSpPr>
              <p:nvPr/>
            </p:nvSpPr>
            <p:spPr>
              <a:xfrm>
                <a:off x="105661" y="5895985"/>
                <a:ext cx="1491128" cy="313291"/>
              </a:xfrm>
              <a:prstGeom prst="rect">
                <a:avLst/>
              </a:prstGeom>
              <a:blipFill>
                <a:blip r:embed="rId14"/>
                <a:stretch>
                  <a:fillRect t="-3846"/>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29" name="TextBox 28">
                <a:extLst>
                  <a:ext uri="{FF2B5EF4-FFF2-40B4-BE49-F238E27FC236}">
                    <a16:creationId xmlns:a16="http://schemas.microsoft.com/office/drawing/2014/main" id="{49DD8407-02E1-4E8C-84A2-7D3210E499E1}"/>
                  </a:ext>
                </a:extLst>
              </p:cNvPr>
              <p:cNvSpPr txBox="1"/>
              <p:nvPr/>
            </p:nvSpPr>
            <p:spPr>
              <a:xfrm>
                <a:off x="133469" y="2376378"/>
                <a:ext cx="1491128" cy="311688"/>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ko-KR" altLang="en-US" sz="1400" i="1" smtClean="0">
                              <a:solidFill>
                                <a:schemeClr val="accent4"/>
                              </a:solidFill>
                              <a:latin typeface="Cambria Math" panose="02040503050406030204" pitchFamily="18" charset="0"/>
                            </a:rPr>
                          </m:ctrlPr>
                        </m:sSupPr>
                        <m:e>
                          <m:acc>
                            <m:accPr>
                              <m:chr m:val="̃"/>
                              <m:ctrlPr>
                                <a:rPr lang="ko-KR" altLang="en-US" sz="1400" i="1">
                                  <a:solidFill>
                                    <a:schemeClr val="accent4"/>
                                  </a:solidFill>
                                  <a:latin typeface="Cambria Math" panose="02040503050406030204" pitchFamily="18" charset="0"/>
                                </a:rPr>
                              </m:ctrlPr>
                            </m:accPr>
                            <m:e>
                              <m:r>
                                <a:rPr lang="ko-KR" altLang="en-US" sz="1400" i="1">
                                  <a:solidFill>
                                    <a:schemeClr val="accent4"/>
                                  </a:solidFill>
                                  <a:latin typeface="Cambria Math" panose="02040503050406030204" pitchFamily="18" charset="0"/>
                                </a:rPr>
                                <m:t>𝑅</m:t>
                              </m:r>
                            </m:e>
                          </m:acc>
                        </m:e>
                        <m:sup>
                          <m:r>
                            <a:rPr lang="en-US" altLang="ko-KR" sz="1400" b="0" i="1" smtClean="0">
                              <a:solidFill>
                                <a:schemeClr val="accent4"/>
                              </a:solidFill>
                              <a:latin typeface="Cambria Math" panose="02040503050406030204" pitchFamily="18" charset="0"/>
                            </a:rPr>
                            <m:t>𝑁</m:t>
                          </m:r>
                        </m:sup>
                      </m:sSup>
                      <m:r>
                        <a:rPr lang="en-US" altLang="ko-KR" sz="1400" b="0" i="1" smtClean="0">
                          <a:solidFill>
                            <a:schemeClr val="accent4"/>
                          </a:solidFill>
                          <a:latin typeface="Cambria Math" panose="02040503050406030204" pitchFamily="18" charset="0"/>
                          <a:ea typeface="Cambria Math" panose="02040503050406030204" pitchFamily="18" charset="0"/>
                        </a:rPr>
                        <m:t>=</m:t>
                      </m:r>
                      <m:r>
                        <a:rPr lang="en-US" altLang="ko-KR" sz="1400" b="0" i="1" smtClean="0">
                          <a:solidFill>
                            <a:schemeClr val="accent4"/>
                          </a:solidFill>
                          <a:latin typeface="Cambria Math" panose="02040503050406030204" pitchFamily="18" charset="0"/>
                          <a:ea typeface="Cambria Math" panose="02040503050406030204" pitchFamily="18" charset="0"/>
                        </a:rPr>
                        <m:t>𝑐𝑎𝑛𝑜𝑛</m:t>
                      </m:r>
                      <m:r>
                        <a:rPr lang="en-US" altLang="ko-KR" sz="1400" b="0" i="1" smtClean="0">
                          <a:solidFill>
                            <a:schemeClr val="accent4"/>
                          </a:solidFill>
                          <a:latin typeface="Cambria Math" panose="02040503050406030204" pitchFamily="18" charset="0"/>
                          <a:ea typeface="Cambria Math" panose="02040503050406030204" pitchFamily="18" charset="0"/>
                        </a:rPr>
                        <m:t>.</m:t>
                      </m:r>
                    </m:oMath>
                  </m:oMathPara>
                </a14:m>
                <a:endParaRPr lang="ko-KR" altLang="en-US" sz="1400" dirty="0"/>
              </a:p>
            </p:txBody>
          </p:sp>
        </mc:Choice>
        <mc:Fallback xmlns="">
          <p:sp>
            <p:nvSpPr>
              <p:cNvPr id="29" name="TextBox 28">
                <a:extLst>
                  <a:ext uri="{FF2B5EF4-FFF2-40B4-BE49-F238E27FC236}">
                    <a16:creationId xmlns:a16="http://schemas.microsoft.com/office/drawing/2014/main" id="{49DD8407-02E1-4E8C-84A2-7D3210E499E1}"/>
                  </a:ext>
                </a:extLst>
              </p:cNvPr>
              <p:cNvSpPr txBox="1">
                <a:spLocks noRot="1" noChangeAspect="1" noMove="1" noResize="1" noEditPoints="1" noAdjustHandles="1" noChangeArrowheads="1" noChangeShapeType="1" noTextEdit="1"/>
              </p:cNvSpPr>
              <p:nvPr/>
            </p:nvSpPr>
            <p:spPr>
              <a:xfrm>
                <a:off x="133469" y="2376378"/>
                <a:ext cx="1491128" cy="311688"/>
              </a:xfrm>
              <a:prstGeom prst="rect">
                <a:avLst/>
              </a:prstGeom>
              <a:blipFill>
                <a:blip r:embed="rId15"/>
                <a:stretch>
                  <a:fillRect t="-3922"/>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31" name="TextBox 30">
                <a:extLst>
                  <a:ext uri="{FF2B5EF4-FFF2-40B4-BE49-F238E27FC236}">
                    <a16:creationId xmlns:a16="http://schemas.microsoft.com/office/drawing/2014/main" id="{DEBD1120-51BC-43A0-9396-399C443FCF78}"/>
                  </a:ext>
                </a:extLst>
              </p:cNvPr>
              <p:cNvSpPr txBox="1"/>
              <p:nvPr/>
            </p:nvSpPr>
            <p:spPr>
              <a:xfrm>
                <a:off x="140434" y="1945504"/>
                <a:ext cx="1421583" cy="30777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ko-KR" altLang="en-US" sz="1400" i="1" smtClean="0">
                              <a:solidFill>
                                <a:schemeClr val="accent4"/>
                              </a:solidFill>
                              <a:latin typeface="Cambria Math" panose="02040503050406030204" pitchFamily="18" charset="0"/>
                            </a:rPr>
                          </m:ctrlPr>
                        </m:sSupPr>
                        <m:e>
                          <m:r>
                            <a:rPr lang="ko-KR" altLang="en-US" sz="1400" i="1">
                              <a:solidFill>
                                <a:schemeClr val="accent4"/>
                              </a:solidFill>
                              <a:latin typeface="Cambria Math" panose="02040503050406030204" pitchFamily="18" charset="0"/>
                            </a:rPr>
                            <m:t>𝑅</m:t>
                          </m:r>
                        </m:e>
                        <m:sup>
                          <m:r>
                            <a:rPr lang="en-US" altLang="ko-KR" sz="1400" b="0" i="1" smtClean="0">
                              <a:solidFill>
                                <a:schemeClr val="accent4"/>
                              </a:solidFill>
                              <a:latin typeface="Cambria Math" panose="02040503050406030204" pitchFamily="18" charset="0"/>
                            </a:rPr>
                            <m:t>𝑁</m:t>
                          </m:r>
                        </m:sup>
                      </m:sSup>
                      <m:r>
                        <a:rPr lang="en-US" altLang="ko-KR" sz="1400" b="0" i="1" smtClean="0">
                          <a:solidFill>
                            <a:schemeClr val="accent4"/>
                          </a:solidFill>
                          <a:latin typeface="Cambria Math" panose="02040503050406030204" pitchFamily="18" charset="0"/>
                          <a:ea typeface="Cambria Math" panose="02040503050406030204" pitchFamily="18" charset="0"/>
                        </a:rPr>
                        <m:t>=</m:t>
                      </m:r>
                      <m:r>
                        <a:rPr lang="en-US" altLang="ko-KR" sz="1400" b="0" i="1" smtClean="0">
                          <a:solidFill>
                            <a:schemeClr val="accent4"/>
                          </a:solidFill>
                          <a:latin typeface="Cambria Math" panose="02040503050406030204" pitchFamily="18" charset="0"/>
                          <a:ea typeface="Cambria Math" panose="02040503050406030204" pitchFamily="18" charset="0"/>
                        </a:rPr>
                        <m:t>𝑐𝑎𝑛𝑜𝑛</m:t>
                      </m:r>
                      <m:r>
                        <a:rPr lang="en-US" altLang="ko-KR" sz="1400" b="0" i="1" smtClean="0">
                          <a:solidFill>
                            <a:schemeClr val="accent4"/>
                          </a:solidFill>
                          <a:latin typeface="Cambria Math" panose="02040503050406030204" pitchFamily="18" charset="0"/>
                          <a:ea typeface="Cambria Math" panose="02040503050406030204" pitchFamily="18" charset="0"/>
                        </a:rPr>
                        <m:t>.</m:t>
                      </m:r>
                    </m:oMath>
                  </m:oMathPara>
                </a14:m>
                <a:endParaRPr lang="ko-KR" altLang="en-US" sz="1400" dirty="0"/>
              </a:p>
            </p:txBody>
          </p:sp>
        </mc:Choice>
        <mc:Fallback xmlns="">
          <p:sp>
            <p:nvSpPr>
              <p:cNvPr id="31" name="TextBox 30">
                <a:extLst>
                  <a:ext uri="{FF2B5EF4-FFF2-40B4-BE49-F238E27FC236}">
                    <a16:creationId xmlns:a16="http://schemas.microsoft.com/office/drawing/2014/main" id="{DEBD1120-51BC-43A0-9396-399C443FCF78}"/>
                  </a:ext>
                </a:extLst>
              </p:cNvPr>
              <p:cNvSpPr txBox="1">
                <a:spLocks noRot="1" noChangeAspect="1" noMove="1" noResize="1" noEditPoints="1" noAdjustHandles="1" noChangeArrowheads="1" noChangeShapeType="1" noTextEdit="1"/>
              </p:cNvSpPr>
              <p:nvPr/>
            </p:nvSpPr>
            <p:spPr>
              <a:xfrm>
                <a:off x="140434" y="1945504"/>
                <a:ext cx="1421583" cy="307777"/>
              </a:xfrm>
              <a:prstGeom prst="rect">
                <a:avLst/>
              </a:prstGeom>
              <a:blipFill>
                <a:blip r:embed="rId16"/>
                <a:stretch>
                  <a:fillRect/>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32" name="TextBox 31">
                <a:extLst>
                  <a:ext uri="{FF2B5EF4-FFF2-40B4-BE49-F238E27FC236}">
                    <a16:creationId xmlns:a16="http://schemas.microsoft.com/office/drawing/2014/main" id="{A7189BC6-E236-4E25-B3D5-019DC5CAEB7E}"/>
                  </a:ext>
                </a:extLst>
              </p:cNvPr>
              <p:cNvSpPr txBox="1"/>
              <p:nvPr/>
            </p:nvSpPr>
            <p:spPr>
              <a:xfrm>
                <a:off x="1790320" y="5503398"/>
                <a:ext cx="1817396" cy="215444"/>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altLang="ko-KR" sz="1400" i="1" smtClean="0">
                              <a:latin typeface="Cambria Math" panose="02040503050406030204" pitchFamily="18" charset="0"/>
                            </a:rPr>
                          </m:ctrlPr>
                        </m:sSubPr>
                        <m:e>
                          <m:r>
                            <a:rPr lang="ko-KR" altLang="en-US" sz="1400" i="1" smtClean="0">
                              <a:latin typeface="Cambria Math" panose="02040503050406030204" pitchFamily="18" charset="0"/>
                            </a:rPr>
                            <m:t>𝛼</m:t>
                          </m:r>
                        </m:e>
                        <m:sub>
                          <m:r>
                            <m:rPr>
                              <m:sty m:val="p"/>
                            </m:rPr>
                            <a:rPr lang="el-GR" altLang="ko-KR" sz="1400" i="1" smtClean="0">
                              <a:latin typeface="Cambria Math" panose="02040503050406030204" pitchFamily="18" charset="0"/>
                              <a:ea typeface="Cambria Math" panose="02040503050406030204" pitchFamily="18" charset="0"/>
                            </a:rPr>
                            <m:t>Δ</m:t>
                          </m:r>
                        </m:sub>
                      </m:sSub>
                      <m:d>
                        <m:dPr>
                          <m:ctrlPr>
                            <a:rPr lang="en-US" altLang="ko-KR" sz="1400" b="0" i="1" smtClean="0">
                              <a:latin typeface="Cambria Math" panose="02040503050406030204" pitchFamily="18" charset="0"/>
                            </a:rPr>
                          </m:ctrlPr>
                        </m:dPr>
                        <m:e>
                          <m:r>
                            <a:rPr lang="en-US" altLang="ko-KR" sz="1400" b="0" i="1" smtClean="0">
                              <a:latin typeface="Cambria Math" panose="02040503050406030204" pitchFamily="18" charset="0"/>
                            </a:rPr>
                            <m:t>𝑢</m:t>
                          </m:r>
                        </m:e>
                      </m:d>
                      <m:r>
                        <a:rPr lang="en-US" altLang="ko-KR" sz="1400" b="0" i="1" smtClean="0">
                          <a:latin typeface="Cambria Math" panose="02040503050406030204" pitchFamily="18" charset="0"/>
                        </a:rPr>
                        <m:t>=0.9</m:t>
                      </m:r>
                      <m:r>
                        <a:rPr lang="en-US" altLang="ko-KR" sz="1400" b="0" i="1" smtClean="0">
                          <a:latin typeface="Cambria Math" panose="02040503050406030204" pitchFamily="18" charset="0"/>
                        </a:rPr>
                        <m:t>𝑢</m:t>
                      </m:r>
                      <m:r>
                        <a:rPr lang="en-US" altLang="ko-KR" sz="1400" b="0" i="1" smtClean="0">
                          <a:latin typeface="Cambria Math" panose="02040503050406030204" pitchFamily="18" charset="0"/>
                        </a:rPr>
                        <m:t>−0.25</m:t>
                      </m:r>
                    </m:oMath>
                  </m:oMathPara>
                </a14:m>
                <a:endParaRPr lang="ko-KR" altLang="en-US" sz="1400" dirty="0"/>
              </a:p>
            </p:txBody>
          </p:sp>
        </mc:Choice>
        <mc:Fallback xmlns="">
          <p:sp>
            <p:nvSpPr>
              <p:cNvPr id="32" name="TextBox 31">
                <a:extLst>
                  <a:ext uri="{FF2B5EF4-FFF2-40B4-BE49-F238E27FC236}">
                    <a16:creationId xmlns:a16="http://schemas.microsoft.com/office/drawing/2014/main" id="{A7189BC6-E236-4E25-B3D5-019DC5CAEB7E}"/>
                  </a:ext>
                </a:extLst>
              </p:cNvPr>
              <p:cNvSpPr txBox="1">
                <a:spLocks noRot="1" noChangeAspect="1" noMove="1" noResize="1" noEditPoints="1" noAdjustHandles="1" noChangeArrowheads="1" noChangeShapeType="1" noTextEdit="1"/>
              </p:cNvSpPr>
              <p:nvPr/>
            </p:nvSpPr>
            <p:spPr>
              <a:xfrm>
                <a:off x="1790320" y="5503398"/>
                <a:ext cx="1817396" cy="215444"/>
              </a:xfrm>
              <a:prstGeom prst="rect">
                <a:avLst/>
              </a:prstGeom>
              <a:blipFill>
                <a:blip r:embed="rId17"/>
                <a:stretch>
                  <a:fillRect b="-17143"/>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33" name="TextBox 32">
                <a:extLst>
                  <a:ext uri="{FF2B5EF4-FFF2-40B4-BE49-F238E27FC236}">
                    <a16:creationId xmlns:a16="http://schemas.microsoft.com/office/drawing/2014/main" id="{4E48B621-CE93-4104-9C23-9E674CC897C6}"/>
                  </a:ext>
                </a:extLst>
              </p:cNvPr>
              <p:cNvSpPr txBox="1"/>
              <p:nvPr/>
            </p:nvSpPr>
            <p:spPr>
              <a:xfrm>
                <a:off x="1790320" y="5935810"/>
                <a:ext cx="1817396" cy="215444"/>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altLang="ko-KR" sz="1400" b="0" i="1" smtClean="0">
                              <a:latin typeface="Cambria Math" panose="02040503050406030204" pitchFamily="18" charset="0"/>
                            </a:rPr>
                          </m:ctrlPr>
                        </m:sSubPr>
                        <m:e>
                          <m:acc>
                            <m:accPr>
                              <m:chr m:val="̃"/>
                              <m:ctrlPr>
                                <a:rPr lang="en-US" altLang="ko-KR" sz="1400" b="0" i="1" smtClean="0">
                                  <a:latin typeface="Cambria Math" panose="02040503050406030204" pitchFamily="18" charset="0"/>
                                </a:rPr>
                              </m:ctrlPr>
                            </m:accPr>
                            <m:e>
                              <m:r>
                                <a:rPr lang="ko-KR" altLang="en-US" sz="1400" b="0" i="1" smtClean="0">
                                  <a:latin typeface="Cambria Math" panose="02040503050406030204" pitchFamily="18" charset="0"/>
                                </a:rPr>
                                <m:t>𝛼</m:t>
                              </m:r>
                            </m:e>
                          </m:acc>
                        </m:e>
                        <m:sub>
                          <m:r>
                            <m:rPr>
                              <m:sty m:val="p"/>
                            </m:rPr>
                            <a:rPr lang="el-GR" altLang="ko-KR" sz="1400" b="0" i="1" smtClean="0">
                              <a:latin typeface="Cambria Math" panose="02040503050406030204" pitchFamily="18" charset="0"/>
                              <a:ea typeface="Cambria Math" panose="02040503050406030204" pitchFamily="18" charset="0"/>
                            </a:rPr>
                            <m:t>Δ</m:t>
                          </m:r>
                        </m:sub>
                      </m:sSub>
                      <m:d>
                        <m:dPr>
                          <m:ctrlPr>
                            <a:rPr lang="en-US" altLang="ko-KR" sz="1400" b="0" i="1" smtClean="0">
                              <a:latin typeface="Cambria Math" panose="02040503050406030204" pitchFamily="18" charset="0"/>
                            </a:rPr>
                          </m:ctrlPr>
                        </m:dPr>
                        <m:e>
                          <m:r>
                            <a:rPr lang="en-US" altLang="ko-KR" sz="1400" b="0" i="1" smtClean="0">
                              <a:latin typeface="Cambria Math" panose="02040503050406030204" pitchFamily="18" charset="0"/>
                            </a:rPr>
                            <m:t>𝑢</m:t>
                          </m:r>
                        </m:e>
                      </m:d>
                      <m:r>
                        <a:rPr lang="en-US" altLang="ko-KR" sz="1400" b="0" i="1" smtClean="0">
                          <a:latin typeface="Cambria Math" panose="02040503050406030204" pitchFamily="18" charset="0"/>
                        </a:rPr>
                        <m:t>=0.9</m:t>
                      </m:r>
                      <m:r>
                        <a:rPr lang="en-US" altLang="ko-KR" sz="1400" b="0" i="1" smtClean="0">
                          <a:latin typeface="Cambria Math" panose="02040503050406030204" pitchFamily="18" charset="0"/>
                        </a:rPr>
                        <m:t>𝑢</m:t>
                      </m:r>
                      <m:r>
                        <a:rPr lang="en-US" altLang="ko-KR" sz="1400" b="0" i="1" smtClean="0">
                          <a:latin typeface="Cambria Math" panose="02040503050406030204" pitchFamily="18" charset="0"/>
                        </a:rPr>
                        <m:t>+0.2</m:t>
                      </m:r>
                    </m:oMath>
                  </m:oMathPara>
                </a14:m>
                <a:endParaRPr lang="ko-KR" altLang="en-US" sz="1400" dirty="0"/>
              </a:p>
            </p:txBody>
          </p:sp>
        </mc:Choice>
        <mc:Fallback xmlns="">
          <p:sp>
            <p:nvSpPr>
              <p:cNvPr id="33" name="TextBox 32">
                <a:extLst>
                  <a:ext uri="{FF2B5EF4-FFF2-40B4-BE49-F238E27FC236}">
                    <a16:creationId xmlns:a16="http://schemas.microsoft.com/office/drawing/2014/main" id="{4E48B621-CE93-4104-9C23-9E674CC897C6}"/>
                  </a:ext>
                </a:extLst>
              </p:cNvPr>
              <p:cNvSpPr txBox="1">
                <a:spLocks noRot="1" noChangeAspect="1" noMove="1" noResize="1" noEditPoints="1" noAdjustHandles="1" noChangeArrowheads="1" noChangeShapeType="1" noTextEdit="1"/>
              </p:cNvSpPr>
              <p:nvPr/>
            </p:nvSpPr>
            <p:spPr>
              <a:xfrm>
                <a:off x="1790320" y="5935810"/>
                <a:ext cx="1817396" cy="215444"/>
              </a:xfrm>
              <a:prstGeom prst="rect">
                <a:avLst/>
              </a:prstGeom>
              <a:blipFill>
                <a:blip r:embed="rId18"/>
                <a:stretch>
                  <a:fillRect t="-8571" b="-17143"/>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36" name="TextBox 35">
                <a:extLst>
                  <a:ext uri="{FF2B5EF4-FFF2-40B4-BE49-F238E27FC236}">
                    <a16:creationId xmlns:a16="http://schemas.microsoft.com/office/drawing/2014/main" id="{A1B4584F-D199-4C1D-BEF9-64552936D263}"/>
                  </a:ext>
                </a:extLst>
              </p:cNvPr>
              <p:cNvSpPr txBox="1"/>
              <p:nvPr/>
            </p:nvSpPr>
            <p:spPr>
              <a:xfrm>
                <a:off x="1726520" y="2441355"/>
                <a:ext cx="1817396" cy="215444"/>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altLang="ko-KR" sz="1400" b="0" i="1" smtClean="0">
                              <a:latin typeface="Cambria Math" panose="02040503050406030204" pitchFamily="18" charset="0"/>
                            </a:rPr>
                          </m:ctrlPr>
                        </m:sSubPr>
                        <m:e>
                          <m:acc>
                            <m:accPr>
                              <m:chr m:val="̃"/>
                              <m:ctrlPr>
                                <a:rPr lang="en-US" altLang="ko-KR" sz="1400" b="0" i="1" smtClean="0">
                                  <a:latin typeface="Cambria Math" panose="02040503050406030204" pitchFamily="18" charset="0"/>
                                </a:rPr>
                              </m:ctrlPr>
                            </m:accPr>
                            <m:e>
                              <m:r>
                                <a:rPr lang="ko-KR" altLang="en-US" sz="1400" b="0" i="1" smtClean="0">
                                  <a:latin typeface="Cambria Math" panose="02040503050406030204" pitchFamily="18" charset="0"/>
                                </a:rPr>
                                <m:t>𝛼</m:t>
                              </m:r>
                            </m:e>
                          </m:acc>
                        </m:e>
                        <m:sub>
                          <m:r>
                            <a:rPr lang="en-US" altLang="ko-KR" sz="1400" b="0" i="1" smtClean="0">
                              <a:latin typeface="Cambria Math" panose="02040503050406030204" pitchFamily="18" charset="0"/>
                            </a:rPr>
                            <m:t>𝑁</m:t>
                          </m:r>
                        </m:sub>
                      </m:sSub>
                      <m:d>
                        <m:dPr>
                          <m:ctrlPr>
                            <a:rPr lang="en-US" altLang="ko-KR" sz="1400" b="0" i="1" smtClean="0">
                              <a:latin typeface="Cambria Math" panose="02040503050406030204" pitchFamily="18" charset="0"/>
                            </a:rPr>
                          </m:ctrlPr>
                        </m:dPr>
                        <m:e>
                          <m:r>
                            <a:rPr lang="en-US" altLang="ko-KR" sz="1400" b="0" i="1" smtClean="0">
                              <a:latin typeface="Cambria Math" panose="02040503050406030204" pitchFamily="18" charset="0"/>
                            </a:rPr>
                            <m:t>𝑢</m:t>
                          </m:r>
                        </m:e>
                      </m:d>
                      <m:r>
                        <a:rPr lang="en-US" altLang="ko-KR" sz="1400" b="0" i="1" smtClean="0">
                          <a:latin typeface="Cambria Math" panose="02040503050406030204" pitchFamily="18" charset="0"/>
                        </a:rPr>
                        <m:t>=0.9</m:t>
                      </m:r>
                      <m:r>
                        <a:rPr lang="en-US" altLang="ko-KR" sz="1400" b="0" i="1" smtClean="0">
                          <a:latin typeface="Cambria Math" panose="02040503050406030204" pitchFamily="18" charset="0"/>
                        </a:rPr>
                        <m:t>𝑢</m:t>
                      </m:r>
                      <m:r>
                        <a:rPr lang="en-US" altLang="ko-KR" sz="1400" b="0" i="1" smtClean="0">
                          <a:latin typeface="Cambria Math" panose="02040503050406030204" pitchFamily="18" charset="0"/>
                        </a:rPr>
                        <m:t>−0.56</m:t>
                      </m:r>
                    </m:oMath>
                  </m:oMathPara>
                </a14:m>
                <a:endParaRPr lang="ko-KR" altLang="en-US" sz="1400" dirty="0"/>
              </a:p>
            </p:txBody>
          </p:sp>
        </mc:Choice>
        <mc:Fallback xmlns="">
          <p:sp>
            <p:nvSpPr>
              <p:cNvPr id="36" name="TextBox 35">
                <a:extLst>
                  <a:ext uri="{FF2B5EF4-FFF2-40B4-BE49-F238E27FC236}">
                    <a16:creationId xmlns:a16="http://schemas.microsoft.com/office/drawing/2014/main" id="{A1B4584F-D199-4C1D-BEF9-64552936D263}"/>
                  </a:ext>
                </a:extLst>
              </p:cNvPr>
              <p:cNvSpPr txBox="1">
                <a:spLocks noRot="1" noChangeAspect="1" noMove="1" noResize="1" noEditPoints="1" noAdjustHandles="1" noChangeArrowheads="1" noChangeShapeType="1" noTextEdit="1"/>
              </p:cNvSpPr>
              <p:nvPr/>
            </p:nvSpPr>
            <p:spPr>
              <a:xfrm>
                <a:off x="1726520" y="2441355"/>
                <a:ext cx="1817396" cy="215444"/>
              </a:xfrm>
              <a:prstGeom prst="rect">
                <a:avLst/>
              </a:prstGeom>
              <a:blipFill>
                <a:blip r:embed="rId19"/>
                <a:stretch>
                  <a:fillRect t="-5556" b="-13889"/>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39" name="TextBox 38">
                <a:extLst>
                  <a:ext uri="{FF2B5EF4-FFF2-40B4-BE49-F238E27FC236}">
                    <a16:creationId xmlns:a16="http://schemas.microsoft.com/office/drawing/2014/main" id="{6916677B-4156-4280-A3D5-2F76ED673112}"/>
                  </a:ext>
                </a:extLst>
              </p:cNvPr>
              <p:cNvSpPr txBox="1"/>
              <p:nvPr/>
            </p:nvSpPr>
            <p:spPr>
              <a:xfrm>
                <a:off x="1755051" y="1984613"/>
                <a:ext cx="1817396" cy="215444"/>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altLang="ko-KR" sz="1400" i="1" smtClean="0">
                              <a:latin typeface="Cambria Math" panose="02040503050406030204" pitchFamily="18" charset="0"/>
                            </a:rPr>
                          </m:ctrlPr>
                        </m:sSubPr>
                        <m:e>
                          <m:r>
                            <a:rPr lang="ko-KR" altLang="en-US" sz="1400" i="1" smtClean="0">
                              <a:latin typeface="Cambria Math" panose="02040503050406030204" pitchFamily="18" charset="0"/>
                            </a:rPr>
                            <m:t>𝛼</m:t>
                          </m:r>
                        </m:e>
                        <m:sub>
                          <m:r>
                            <a:rPr lang="en-US" altLang="ko-KR" sz="1400" b="0" i="1" smtClean="0">
                              <a:latin typeface="Cambria Math" panose="02040503050406030204" pitchFamily="18" charset="0"/>
                            </a:rPr>
                            <m:t>𝑁</m:t>
                          </m:r>
                        </m:sub>
                      </m:sSub>
                      <m:d>
                        <m:dPr>
                          <m:ctrlPr>
                            <a:rPr lang="en-US" altLang="ko-KR" sz="1400" b="0" i="1" smtClean="0">
                              <a:latin typeface="Cambria Math" panose="02040503050406030204" pitchFamily="18" charset="0"/>
                            </a:rPr>
                          </m:ctrlPr>
                        </m:dPr>
                        <m:e>
                          <m:r>
                            <a:rPr lang="en-US" altLang="ko-KR" sz="1400" b="0" i="1" smtClean="0">
                              <a:latin typeface="Cambria Math" panose="02040503050406030204" pitchFamily="18" charset="0"/>
                            </a:rPr>
                            <m:t>𝑢</m:t>
                          </m:r>
                        </m:e>
                      </m:d>
                      <m:r>
                        <a:rPr lang="en-US" altLang="ko-KR" sz="1400" b="0" i="1" smtClean="0">
                          <a:latin typeface="Cambria Math" panose="02040503050406030204" pitchFamily="18" charset="0"/>
                        </a:rPr>
                        <m:t>=0.9</m:t>
                      </m:r>
                      <m:r>
                        <a:rPr lang="en-US" altLang="ko-KR" sz="1400" b="0" i="1" smtClean="0">
                          <a:latin typeface="Cambria Math" panose="02040503050406030204" pitchFamily="18" charset="0"/>
                        </a:rPr>
                        <m:t>𝑢</m:t>
                      </m:r>
                      <m:r>
                        <a:rPr lang="en-US" altLang="ko-KR" sz="1400" b="0" i="1" smtClean="0">
                          <a:latin typeface="Cambria Math" panose="02040503050406030204" pitchFamily="18" charset="0"/>
                        </a:rPr>
                        <m:t>−0.365</m:t>
                      </m:r>
                    </m:oMath>
                  </m:oMathPara>
                </a14:m>
                <a:endParaRPr lang="ko-KR" altLang="en-US" sz="1400" dirty="0"/>
              </a:p>
            </p:txBody>
          </p:sp>
        </mc:Choice>
        <mc:Fallback xmlns="">
          <p:sp>
            <p:nvSpPr>
              <p:cNvPr id="39" name="TextBox 38">
                <a:extLst>
                  <a:ext uri="{FF2B5EF4-FFF2-40B4-BE49-F238E27FC236}">
                    <a16:creationId xmlns:a16="http://schemas.microsoft.com/office/drawing/2014/main" id="{6916677B-4156-4280-A3D5-2F76ED673112}"/>
                  </a:ext>
                </a:extLst>
              </p:cNvPr>
              <p:cNvSpPr txBox="1">
                <a:spLocks noRot="1" noChangeAspect="1" noMove="1" noResize="1" noEditPoints="1" noAdjustHandles="1" noChangeArrowheads="1" noChangeShapeType="1" noTextEdit="1"/>
              </p:cNvSpPr>
              <p:nvPr/>
            </p:nvSpPr>
            <p:spPr>
              <a:xfrm>
                <a:off x="1755051" y="1984613"/>
                <a:ext cx="1817396" cy="215444"/>
              </a:xfrm>
              <a:prstGeom prst="rect">
                <a:avLst/>
              </a:prstGeom>
              <a:blipFill>
                <a:blip r:embed="rId20"/>
                <a:stretch>
                  <a:fillRect b="-17143"/>
                </a:stretch>
              </a:blipFill>
            </p:spPr>
            <p:txBody>
              <a:bodyPr/>
              <a:lstStyle/>
              <a:p>
                <a:r>
                  <a:rPr lang="ko-KR" altLang="en-US">
                    <a:noFill/>
                  </a:rPr>
                  <a:t> </a:t>
                </a:r>
              </a:p>
            </p:txBody>
          </p:sp>
        </mc:Fallback>
      </mc:AlternateContent>
      <p:cxnSp>
        <p:nvCxnSpPr>
          <p:cNvPr id="40" name="직선 연결선 39">
            <a:extLst>
              <a:ext uri="{FF2B5EF4-FFF2-40B4-BE49-F238E27FC236}">
                <a16:creationId xmlns:a16="http://schemas.microsoft.com/office/drawing/2014/main" id="{51F2CBB8-F41A-4C84-8A98-1D11503266C2}"/>
              </a:ext>
            </a:extLst>
          </p:cNvPr>
          <p:cNvCxnSpPr>
            <a:cxnSpLocks/>
          </p:cNvCxnSpPr>
          <p:nvPr/>
        </p:nvCxnSpPr>
        <p:spPr>
          <a:xfrm flipV="1">
            <a:off x="370106" y="3243493"/>
            <a:ext cx="3476113" cy="5204"/>
          </a:xfrm>
          <a:prstGeom prst="line">
            <a:avLst/>
          </a:prstGeom>
          <a:ln>
            <a:solidFill>
              <a:srgbClr val="FF0000"/>
            </a:solidFill>
          </a:ln>
        </p:spPr>
        <p:style>
          <a:lnRef idx="3">
            <a:schemeClr val="accent1"/>
          </a:lnRef>
          <a:fillRef idx="0">
            <a:schemeClr val="accent1"/>
          </a:fillRef>
          <a:effectRef idx="2">
            <a:schemeClr val="accent1"/>
          </a:effectRef>
          <a:fontRef idx="minor">
            <a:schemeClr val="tx1"/>
          </a:fontRef>
        </p:style>
      </p:cxnSp>
      <mc:AlternateContent xmlns:mc="http://schemas.openxmlformats.org/markup-compatibility/2006" xmlns:a14="http://schemas.microsoft.com/office/drawing/2010/main">
        <mc:Choice Requires="a14">
          <p:sp>
            <p:nvSpPr>
              <p:cNvPr id="41" name="TextBox 40">
                <a:extLst>
                  <a:ext uri="{FF2B5EF4-FFF2-40B4-BE49-F238E27FC236}">
                    <a16:creationId xmlns:a16="http://schemas.microsoft.com/office/drawing/2014/main" id="{FE4FB005-8F53-4B62-8D14-89638E4A7585}"/>
                  </a:ext>
                </a:extLst>
              </p:cNvPr>
              <p:cNvSpPr txBox="1"/>
              <p:nvPr/>
            </p:nvSpPr>
            <p:spPr>
              <a:xfrm>
                <a:off x="56080" y="3380581"/>
                <a:ext cx="1505937" cy="338554"/>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en-US" altLang="ko-KR" sz="1600" i="1" dirty="0" smtClean="0">
                              <a:solidFill>
                                <a:srgbClr val="007A37"/>
                              </a:solidFill>
                              <a:latin typeface="Cambria Math" panose="02040503050406030204" pitchFamily="18" charset="0"/>
                              <a:cs typeface="Calibri" panose="020F0502020204030204" pitchFamily="34" charset="0"/>
                            </a:rPr>
                          </m:ctrlPr>
                        </m:sSupPr>
                        <m:e>
                          <m:r>
                            <m:rPr>
                              <m:sty m:val="p"/>
                            </m:rPr>
                            <a:rPr lang="el-GR" altLang="ko-KR" sz="1600" i="1" dirty="0" smtClean="0">
                              <a:solidFill>
                                <a:srgbClr val="007A37"/>
                              </a:solidFill>
                              <a:latin typeface="Cambria Math" panose="02040503050406030204" pitchFamily="18" charset="0"/>
                              <a:ea typeface="Cambria Math" panose="02040503050406030204" pitchFamily="18" charset="0"/>
                              <a:cs typeface="Calibri" panose="020F0502020204030204" pitchFamily="34" charset="0"/>
                            </a:rPr>
                            <m:t>Δ</m:t>
                          </m:r>
                        </m:e>
                        <m:sup>
                          <m:r>
                            <a:rPr lang="en-US" altLang="ko-KR" sz="1600" b="0" i="1" dirty="0" smtClean="0">
                              <a:solidFill>
                                <a:srgbClr val="007A37"/>
                              </a:solidFill>
                              <a:latin typeface="Cambria Math" panose="02040503050406030204" pitchFamily="18" charset="0"/>
                              <a:cs typeface="Calibri" panose="020F0502020204030204" pitchFamily="34" charset="0"/>
                            </a:rPr>
                            <m:t>+</m:t>
                          </m:r>
                        </m:sup>
                      </m:sSup>
                      <m:r>
                        <a:rPr lang="en-US" altLang="ko-KR" sz="1600" b="0" i="1" dirty="0" smtClean="0">
                          <a:solidFill>
                            <a:srgbClr val="007A37"/>
                          </a:solidFill>
                          <a:latin typeface="Cambria Math" panose="02040503050406030204" pitchFamily="18" charset="0"/>
                          <a:cs typeface="Calibri" panose="020F0502020204030204" pitchFamily="34" charset="0"/>
                        </a:rPr>
                        <m:t> </m:t>
                      </m:r>
                      <m:r>
                        <a:rPr lang="en-US" altLang="ko-KR" sz="1600" i="1" dirty="0" smtClean="0">
                          <a:solidFill>
                            <a:srgbClr val="007A37"/>
                          </a:solidFill>
                          <a:latin typeface="Cambria Math" panose="02040503050406030204" pitchFamily="18" charset="0"/>
                          <a:cs typeface="Calibri" panose="020F0502020204030204" pitchFamily="34" charset="0"/>
                        </a:rPr>
                        <m:t>𝑒</m:t>
                      </m:r>
                      <m:r>
                        <a:rPr lang="en-US" altLang="ko-KR" sz="1600" b="0" i="1" dirty="0" smtClean="0">
                          <a:solidFill>
                            <a:srgbClr val="007A37"/>
                          </a:solidFill>
                          <a:latin typeface="Cambria Math" panose="02040503050406030204" pitchFamily="18" charset="0"/>
                          <a:cs typeface="Calibri" panose="020F0502020204030204" pitchFamily="34" charset="0"/>
                        </a:rPr>
                        <m:t>𝑥𝑐h𝑎𝑛𝑔𝑒</m:t>
                      </m:r>
                    </m:oMath>
                  </m:oMathPara>
                </a14:m>
                <a:endParaRPr lang="ko-KR" altLang="en-US" sz="1600" dirty="0">
                  <a:solidFill>
                    <a:srgbClr val="007A37"/>
                  </a:solidFill>
                </a:endParaRPr>
              </a:p>
            </p:txBody>
          </p:sp>
        </mc:Choice>
        <mc:Fallback xmlns="">
          <p:sp>
            <p:nvSpPr>
              <p:cNvPr id="41" name="TextBox 40">
                <a:extLst>
                  <a:ext uri="{FF2B5EF4-FFF2-40B4-BE49-F238E27FC236}">
                    <a16:creationId xmlns:a16="http://schemas.microsoft.com/office/drawing/2014/main" id="{FE4FB005-8F53-4B62-8D14-89638E4A7585}"/>
                  </a:ext>
                </a:extLst>
              </p:cNvPr>
              <p:cNvSpPr txBox="1">
                <a:spLocks noRot="1" noChangeAspect="1" noMove="1" noResize="1" noEditPoints="1" noAdjustHandles="1" noChangeArrowheads="1" noChangeShapeType="1" noTextEdit="1"/>
              </p:cNvSpPr>
              <p:nvPr/>
            </p:nvSpPr>
            <p:spPr>
              <a:xfrm>
                <a:off x="56080" y="3380581"/>
                <a:ext cx="1505937" cy="338554"/>
              </a:xfrm>
              <a:prstGeom prst="rect">
                <a:avLst/>
              </a:prstGeom>
              <a:blipFill>
                <a:blip r:embed="rId21"/>
                <a:stretch>
                  <a:fillRect b="-12727"/>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42" name="TextBox 41">
                <a:extLst>
                  <a:ext uri="{FF2B5EF4-FFF2-40B4-BE49-F238E27FC236}">
                    <a16:creationId xmlns:a16="http://schemas.microsoft.com/office/drawing/2014/main" id="{19C6C5CF-78A9-4EF0-AD22-44148B62D911}"/>
                  </a:ext>
                </a:extLst>
              </p:cNvPr>
              <p:cNvSpPr txBox="1"/>
              <p:nvPr/>
            </p:nvSpPr>
            <p:spPr>
              <a:xfrm>
                <a:off x="115107" y="480073"/>
                <a:ext cx="1505937" cy="338554"/>
              </a:xfrm>
              <a:prstGeom prst="rect">
                <a:avLst/>
              </a:prstGeom>
              <a:noFill/>
            </p:spPr>
            <p:txBody>
              <a:bodyPr wrap="square">
                <a:spAutoFit/>
              </a:bodyPr>
              <a:lstStyle/>
              <a:p>
                <a:r>
                  <a:rPr lang="en-US" altLang="ko-KR" sz="1600" dirty="0">
                    <a:solidFill>
                      <a:srgbClr val="007A37"/>
                    </a:solidFill>
                    <a:cs typeface="Calibri" panose="020F0502020204030204" pitchFamily="34" charset="0"/>
                  </a:rPr>
                  <a:t>N </a:t>
                </a:r>
                <a14:m>
                  <m:oMath xmlns:m="http://schemas.openxmlformats.org/officeDocument/2006/math">
                    <m:r>
                      <a:rPr lang="en-US" altLang="ko-KR" sz="1600" i="1" dirty="0" smtClean="0">
                        <a:solidFill>
                          <a:srgbClr val="007A37"/>
                        </a:solidFill>
                        <a:latin typeface="Cambria Math" panose="02040503050406030204" pitchFamily="18" charset="0"/>
                        <a:cs typeface="Calibri" panose="020F0502020204030204" pitchFamily="34" charset="0"/>
                      </a:rPr>
                      <m:t>𝑒</m:t>
                    </m:r>
                    <m:r>
                      <a:rPr lang="en-US" altLang="ko-KR" sz="1600" b="0" i="1" dirty="0" smtClean="0">
                        <a:solidFill>
                          <a:srgbClr val="007A37"/>
                        </a:solidFill>
                        <a:latin typeface="Cambria Math" panose="02040503050406030204" pitchFamily="18" charset="0"/>
                        <a:cs typeface="Calibri" panose="020F0502020204030204" pitchFamily="34" charset="0"/>
                      </a:rPr>
                      <m:t>𝑥𝑐h𝑎𝑛𝑔𝑒</m:t>
                    </m:r>
                  </m:oMath>
                </a14:m>
                <a:endParaRPr lang="ko-KR" altLang="en-US" sz="1600" dirty="0">
                  <a:solidFill>
                    <a:srgbClr val="007A37"/>
                  </a:solidFill>
                </a:endParaRPr>
              </a:p>
            </p:txBody>
          </p:sp>
        </mc:Choice>
        <mc:Fallback xmlns="">
          <p:sp>
            <p:nvSpPr>
              <p:cNvPr id="42" name="TextBox 41">
                <a:extLst>
                  <a:ext uri="{FF2B5EF4-FFF2-40B4-BE49-F238E27FC236}">
                    <a16:creationId xmlns:a16="http://schemas.microsoft.com/office/drawing/2014/main" id="{19C6C5CF-78A9-4EF0-AD22-44148B62D911}"/>
                  </a:ext>
                </a:extLst>
              </p:cNvPr>
              <p:cNvSpPr txBox="1">
                <a:spLocks noRot="1" noChangeAspect="1" noMove="1" noResize="1" noEditPoints="1" noAdjustHandles="1" noChangeArrowheads="1" noChangeShapeType="1" noTextEdit="1"/>
              </p:cNvSpPr>
              <p:nvPr/>
            </p:nvSpPr>
            <p:spPr>
              <a:xfrm>
                <a:off x="115107" y="480073"/>
                <a:ext cx="1505937" cy="338554"/>
              </a:xfrm>
              <a:prstGeom prst="rect">
                <a:avLst/>
              </a:prstGeom>
              <a:blipFill>
                <a:blip r:embed="rId22"/>
                <a:stretch>
                  <a:fillRect l="-2429" t="-5455" b="-23636"/>
                </a:stretch>
              </a:blipFill>
            </p:spPr>
            <p:txBody>
              <a:bodyPr/>
              <a:lstStyle/>
              <a:p>
                <a:r>
                  <a:rPr lang="ko-KR" altLang="en-US">
                    <a:noFill/>
                  </a:rPr>
                  <a:t> </a:t>
                </a:r>
              </a:p>
            </p:txBody>
          </p:sp>
        </mc:Fallback>
      </mc:AlternateContent>
    </p:spTree>
    <p:extLst>
      <p:ext uri="{BB962C8B-B14F-4D97-AF65-F5344CB8AC3E}">
        <p14:creationId xmlns:p14="http://schemas.microsoft.com/office/powerpoint/2010/main" val="22396162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29C1848F-9FFE-4C38-9ADA-B1B999F83159}"/>
                  </a:ext>
                </a:extLst>
              </p:cNvPr>
              <p:cNvSpPr txBox="1"/>
              <p:nvPr/>
            </p:nvSpPr>
            <p:spPr>
              <a:xfrm>
                <a:off x="649546" y="323075"/>
                <a:ext cx="8017222" cy="523220"/>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14:m>
                  <m:oMath xmlns:m="http://schemas.openxmlformats.org/officeDocument/2006/math">
                    <m:sSup>
                      <m:sSupPr>
                        <m:ctrlPr>
                          <a:rPr kumimoji="0" lang="en-US" altLang="ko-KR" sz="2800" b="0" i="1" u="none" strike="noStrike" kern="1200" cap="none" spc="0" normalizeH="0" baseline="0" noProof="0" smtClean="0">
                            <a:ln>
                              <a:noFill/>
                            </a:ln>
                            <a:solidFill>
                              <a:srgbClr val="00007D">
                                <a:lumMod val="60000"/>
                                <a:lumOff val="40000"/>
                              </a:srgbClr>
                            </a:solidFill>
                            <a:effectLst/>
                            <a:uLnTx/>
                            <a:uFillTx/>
                            <a:latin typeface="Cambria Math" panose="02040503050406030204" pitchFamily="18" charset="0"/>
                            <a:cs typeface="Calibri" panose="020F0502020204030204" pitchFamily="34" charset="0"/>
                          </a:rPr>
                        </m:ctrlPr>
                      </m:sSupPr>
                      <m:e>
                        <m:r>
                          <a:rPr kumimoji="0" lang="ko-KR" altLang="en-US" sz="2800" b="0" i="1" u="none" strike="noStrike" kern="1200" cap="none" spc="0" normalizeH="0" baseline="0" noProof="0" smtClean="0">
                            <a:ln>
                              <a:noFill/>
                            </a:ln>
                            <a:solidFill>
                              <a:srgbClr val="00007D">
                                <a:lumMod val="60000"/>
                                <a:lumOff val="40000"/>
                              </a:srgbClr>
                            </a:solidFill>
                            <a:effectLst/>
                            <a:uLnTx/>
                            <a:uFillTx/>
                            <a:latin typeface="Cambria Math" panose="02040503050406030204" pitchFamily="18" charset="0"/>
                            <a:cs typeface="Calibri" panose="020F0502020204030204" pitchFamily="34" charset="0"/>
                          </a:rPr>
                          <m:t>𝜋</m:t>
                        </m:r>
                      </m:e>
                      <m:sup>
                        <m:r>
                          <a:rPr kumimoji="0" lang="en-US" altLang="ko-KR" sz="2800" b="0" i="1" u="none" strike="noStrike" kern="1200" cap="none" spc="0" normalizeH="0" baseline="0" noProof="0" smtClean="0">
                            <a:ln>
                              <a:noFill/>
                            </a:ln>
                            <a:solidFill>
                              <a:srgbClr val="00007D">
                                <a:lumMod val="60000"/>
                                <a:lumOff val="40000"/>
                              </a:srgbClr>
                            </a:solidFill>
                            <a:effectLst/>
                            <a:uLnTx/>
                            <a:uFillTx/>
                            <a:latin typeface="Cambria Math" panose="02040503050406030204" pitchFamily="18" charset="0"/>
                            <a:cs typeface="Calibri" panose="020F0502020204030204" pitchFamily="34" charset="0"/>
                          </a:rPr>
                          <m:t>−</m:t>
                        </m:r>
                      </m:sup>
                    </m:sSup>
                    <m:sSup>
                      <m:sSupPr>
                        <m:ctrlPr>
                          <a:rPr kumimoji="0" lang="en-US" altLang="ko-KR" sz="2800" b="0" i="1" u="none" strike="noStrike" kern="1200" cap="none" spc="0" normalizeH="0" baseline="0" noProof="0" smtClean="0">
                            <a:ln>
                              <a:noFill/>
                            </a:ln>
                            <a:solidFill>
                              <a:srgbClr val="00007D">
                                <a:lumMod val="60000"/>
                                <a:lumOff val="40000"/>
                              </a:srgbClr>
                            </a:solidFill>
                            <a:effectLst/>
                            <a:uLnTx/>
                            <a:uFillTx/>
                            <a:latin typeface="Cambria Math" panose="02040503050406030204" pitchFamily="18" charset="0"/>
                            <a:cs typeface="Calibri" panose="020F0502020204030204" pitchFamily="34" charset="0"/>
                          </a:rPr>
                        </m:ctrlPr>
                      </m:sSupPr>
                      <m:e>
                        <m:r>
                          <a:rPr kumimoji="0" lang="en-US" altLang="ko-KR" sz="2800" b="0" i="1" u="none" strike="noStrike" kern="1200" cap="none" spc="0" normalizeH="0" baseline="0" noProof="0" smtClean="0">
                            <a:ln>
                              <a:noFill/>
                            </a:ln>
                            <a:solidFill>
                              <a:srgbClr val="00007D">
                                <a:lumMod val="60000"/>
                                <a:lumOff val="40000"/>
                              </a:srgbClr>
                            </a:solidFill>
                            <a:effectLst/>
                            <a:uLnTx/>
                            <a:uFillTx/>
                            <a:latin typeface="Cambria Math" panose="02040503050406030204" pitchFamily="18" charset="0"/>
                            <a:ea typeface="Cambria Math" panose="02040503050406030204" pitchFamily="18" charset="0"/>
                            <a:cs typeface="Calibri" panose="020F0502020204030204" pitchFamily="34" charset="0"/>
                          </a:rPr>
                          <m:t>∆</m:t>
                        </m:r>
                      </m:e>
                      <m:sup>
                        <m:r>
                          <a:rPr kumimoji="0" lang="en-US" altLang="ko-KR" sz="2800" b="0" i="1" u="none" strike="noStrike" kern="1200" cap="none" spc="0" normalizeH="0" baseline="0" noProof="0" smtClean="0">
                            <a:ln>
                              <a:noFill/>
                            </a:ln>
                            <a:solidFill>
                              <a:srgbClr val="00007D">
                                <a:lumMod val="60000"/>
                                <a:lumOff val="40000"/>
                              </a:srgbClr>
                            </a:solidFill>
                            <a:effectLst/>
                            <a:uLnTx/>
                            <a:uFillTx/>
                            <a:latin typeface="Cambria Math" panose="02040503050406030204" pitchFamily="18" charset="0"/>
                            <a:cs typeface="Calibri" panose="020F0502020204030204" pitchFamily="34" charset="0"/>
                          </a:rPr>
                          <m:t>++</m:t>
                        </m:r>
                      </m:sup>
                    </m:sSup>
                  </m:oMath>
                </a14:m>
                <a:r>
                  <a:rPr kumimoji="0" lang="en-US" altLang="ko-KR" sz="2800" b="0" i="0" u="none" strike="noStrike" kern="1200" cap="none" spc="0" normalizeH="0" baseline="0" noProof="0" dirty="0">
                    <a:ln>
                      <a:noFill/>
                    </a:ln>
                    <a:solidFill>
                      <a:srgbClr val="00007D">
                        <a:lumMod val="60000"/>
                        <a:lumOff val="40000"/>
                      </a:srgbClr>
                    </a:solidFill>
                    <a:effectLst/>
                    <a:uLnTx/>
                    <a:uFillTx/>
                    <a:latin typeface="Calibri" panose="020F0502020204030204" pitchFamily="34" charset="0"/>
                    <a:cs typeface="Calibri" panose="020F0502020204030204" pitchFamily="34" charset="0"/>
                  </a:rPr>
                  <a:t> </a:t>
                </a:r>
                <a:r>
                  <a:rPr kumimoji="0" lang="en-US" altLang="ko-KR" sz="2800" b="0" i="0" u="none" strike="noStrike" kern="1200" cap="none" spc="0" normalizeH="0" baseline="0" noProof="0" dirty="0">
                    <a:ln>
                      <a:noFill/>
                    </a:ln>
                    <a:solidFill>
                      <a:srgbClr val="00007D">
                        <a:lumMod val="60000"/>
                        <a:lumOff val="40000"/>
                      </a:srgbClr>
                    </a:solidFill>
                    <a:effectLst/>
                    <a:uLnTx/>
                    <a:uFillTx/>
                    <a:latin typeface="Calibri" panose="020F0502020204030204" pitchFamily="34" charset="0"/>
                    <a:ea typeface="+mn-ea"/>
                    <a:cs typeface="Calibri" panose="020F0502020204030204" pitchFamily="34" charset="0"/>
                  </a:rPr>
                  <a:t>photoproduction</a:t>
                </a:r>
                <a:endParaRPr kumimoji="0" lang="ko-KR" altLang="en-US" sz="2800" b="0" i="0" u="none" strike="noStrike" kern="1200" cap="none" spc="0" normalizeH="0" baseline="0" noProof="0" dirty="0">
                  <a:ln>
                    <a:noFill/>
                  </a:ln>
                  <a:solidFill>
                    <a:srgbClr val="000000"/>
                  </a:solidFill>
                  <a:effectLst/>
                  <a:uLnTx/>
                  <a:uFillTx/>
                  <a:ea typeface="+mn-ea"/>
                </a:endParaRPr>
              </a:p>
            </p:txBody>
          </p:sp>
        </mc:Choice>
        <mc:Fallback xmlns="">
          <p:sp>
            <p:nvSpPr>
              <p:cNvPr id="8" name="TextBox 7">
                <a:extLst>
                  <a:ext uri="{FF2B5EF4-FFF2-40B4-BE49-F238E27FC236}">
                    <a16:creationId xmlns:a16="http://schemas.microsoft.com/office/drawing/2014/main" id="{29C1848F-9FFE-4C38-9ADA-B1B999F83159}"/>
                  </a:ext>
                </a:extLst>
              </p:cNvPr>
              <p:cNvSpPr txBox="1">
                <a:spLocks noRot="1" noChangeAspect="1" noMove="1" noResize="1" noEditPoints="1" noAdjustHandles="1" noChangeArrowheads="1" noChangeShapeType="1" noTextEdit="1"/>
              </p:cNvSpPr>
              <p:nvPr/>
            </p:nvSpPr>
            <p:spPr>
              <a:xfrm>
                <a:off x="649546" y="323075"/>
                <a:ext cx="8017222" cy="523220"/>
              </a:xfrm>
              <a:prstGeom prst="rect">
                <a:avLst/>
              </a:prstGeom>
              <a:blipFill>
                <a:blip r:embed="rId2"/>
                <a:stretch>
                  <a:fillRect t="-11628" b="-32558"/>
                </a:stretch>
              </a:blipFill>
            </p:spPr>
            <p:txBody>
              <a:bodyPr/>
              <a:lstStyle/>
              <a:p>
                <a:r>
                  <a:rPr lang="ko-KR" altLang="en-US">
                    <a:noFill/>
                  </a:rPr>
                  <a:t> </a:t>
                </a:r>
              </a:p>
            </p:txBody>
          </p:sp>
        </mc:Fallback>
      </mc:AlternateContent>
      <p:sp>
        <p:nvSpPr>
          <p:cNvPr id="5" name="TextBox 4">
            <a:extLst>
              <a:ext uri="{FF2B5EF4-FFF2-40B4-BE49-F238E27FC236}">
                <a16:creationId xmlns:a16="http://schemas.microsoft.com/office/drawing/2014/main" id="{51D600DC-A964-4613-B7F4-EEB6F8874555}"/>
              </a:ext>
            </a:extLst>
          </p:cNvPr>
          <p:cNvSpPr txBox="1"/>
          <p:nvPr/>
        </p:nvSpPr>
        <p:spPr>
          <a:xfrm>
            <a:off x="6825130" y="45104"/>
            <a:ext cx="2318870" cy="400110"/>
          </a:xfrm>
          <a:prstGeom prst="rect">
            <a:avLst/>
          </a:prstGeom>
          <a:noFill/>
        </p:spPr>
        <p:txBody>
          <a:bodyPr wrap="square">
            <a:spAutoFit/>
          </a:bodyPr>
          <a:lstStyle/>
          <a:p>
            <a:r>
              <a:rPr lang="en-US" altLang="ko-KR" sz="2000" dirty="0">
                <a:solidFill>
                  <a:srgbClr val="00CCFF"/>
                </a:solidFill>
                <a:latin typeface="Calibri" panose="020F0502020204030204" pitchFamily="34" charset="0"/>
                <a:cs typeface="Calibri" panose="020F0502020204030204" pitchFamily="34" charset="0"/>
              </a:rPr>
              <a:t>2</a:t>
            </a:r>
            <a:r>
              <a:rPr kumimoji="0" lang="en-US" altLang="ko-KR" sz="2000" b="0" i="0" u="none" strike="noStrike" kern="1200" cap="none" spc="0" normalizeH="0" baseline="0" noProof="0" dirty="0">
                <a:ln>
                  <a:noFill/>
                </a:ln>
                <a:solidFill>
                  <a:srgbClr val="00CCFF"/>
                </a:solidFill>
                <a:effectLst/>
                <a:uLnTx/>
                <a:uFillTx/>
                <a:latin typeface="Calibri" panose="020F0502020204030204" pitchFamily="34" charset="0"/>
                <a:ea typeface="+mn-ea"/>
                <a:cs typeface="Calibri" panose="020F0502020204030204" pitchFamily="34" charset="0"/>
              </a:rPr>
              <a:t>. </a:t>
            </a:r>
            <a:r>
              <a:rPr lang="en-US" altLang="ko-KR" sz="2000" dirty="0">
                <a:solidFill>
                  <a:srgbClr val="00CCFF"/>
                </a:solidFill>
                <a:latin typeface="Calibri" panose="020F0502020204030204" pitchFamily="34" charset="0"/>
                <a:cs typeface="Calibri" panose="020F0502020204030204" pitchFamily="34" charset="0"/>
              </a:rPr>
              <a:t>Photoproduction</a:t>
            </a:r>
            <a:endParaRPr lang="ko-KR" altLang="en-US" dirty="0">
              <a:solidFill>
                <a:srgbClr val="00CCFF"/>
              </a:solidFill>
            </a:endParaRPr>
          </a:p>
        </p:txBody>
      </p:sp>
      <p:pic>
        <p:nvPicPr>
          <p:cNvPr id="6" name="그림 5">
            <a:extLst>
              <a:ext uri="{FF2B5EF4-FFF2-40B4-BE49-F238E27FC236}">
                <a16:creationId xmlns:a16="http://schemas.microsoft.com/office/drawing/2014/main" id="{86171CB1-96F5-49E1-8AE8-8E4F4560AAE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64205" y="1425224"/>
            <a:ext cx="1897380" cy="1577340"/>
          </a:xfrm>
          <a:prstGeom prst="rect">
            <a:avLst/>
          </a:prstGeom>
        </p:spPr>
      </p:pic>
      <mc:AlternateContent xmlns:mc="http://schemas.openxmlformats.org/markup-compatibility/2006" xmlns:a14="http://schemas.microsoft.com/office/drawing/2010/main">
        <mc:Choice Requires="a14">
          <p:sp>
            <p:nvSpPr>
              <p:cNvPr id="7" name="Object 19">
                <a:extLst>
                  <a:ext uri="{FF2B5EF4-FFF2-40B4-BE49-F238E27FC236}">
                    <a16:creationId xmlns:a16="http://schemas.microsoft.com/office/drawing/2014/main" id="{B3670FD2-76E0-4013-A922-142FE91957DE}"/>
                  </a:ext>
                </a:extLst>
              </p:cNvPr>
              <p:cNvSpPr txBox="1"/>
              <p:nvPr/>
            </p:nvSpPr>
            <p:spPr bwMode="auto">
              <a:xfrm>
                <a:off x="248025" y="3991726"/>
                <a:ext cx="6176681" cy="715481"/>
              </a:xfrm>
              <a:prstGeom prst="rect">
                <a:avLst/>
              </a:prstGeom>
              <a:noFill/>
              <a:ln>
                <a:noFill/>
              </a:ln>
              <a:effectLst/>
            </p:spPr>
            <p:txBody>
              <a:bodyPr>
                <a:normAutofit/>
              </a:bodyPr>
              <a:lstStyle/>
              <a:p>
                <a14:m>
                  <m:oMath xmlns:m="http://schemas.openxmlformats.org/officeDocument/2006/math">
                    <m:sSubSup>
                      <m:sSubSupPr>
                        <m:ctrlPr>
                          <a:rPr lang="en-US" altLang="ko-KR" sz="1800" i="1" smtClean="0">
                            <a:solidFill>
                              <a:srgbClr val="000000"/>
                            </a:solidFill>
                            <a:latin typeface="Cambria Math" panose="02040503050406030204" pitchFamily="18" charset="0"/>
                          </a:rPr>
                        </m:ctrlPr>
                      </m:sSubSupPr>
                      <m:e>
                        <m:r>
                          <a:rPr lang="en-US" altLang="ko-KR" sz="1800" b="0" i="1" smtClean="0">
                            <a:solidFill>
                              <a:srgbClr val="000000"/>
                            </a:solidFill>
                            <a:latin typeface="Cambria Math" panose="02040503050406030204" pitchFamily="18" charset="0"/>
                          </a:rPr>
                          <m:t>𝐺</m:t>
                        </m:r>
                      </m:e>
                      <m:sub>
                        <m:r>
                          <a:rPr lang="en-US" altLang="ko-KR" sz="1800" b="0" i="1" smtClean="0">
                            <a:solidFill>
                              <a:srgbClr val="000000"/>
                            </a:solidFill>
                            <a:latin typeface="Cambria Math" panose="02040503050406030204" pitchFamily="18" charset="0"/>
                          </a:rPr>
                          <m:t>𝐴</m:t>
                        </m:r>
                      </m:sub>
                      <m:sup>
                        <m:r>
                          <a:rPr lang="en-US" altLang="ko-KR" sz="1800" b="0" i="1" smtClean="0">
                            <a:solidFill>
                              <a:srgbClr val="000000"/>
                            </a:solidFill>
                            <a:latin typeface="Cambria Math" panose="02040503050406030204" pitchFamily="18" charset="0"/>
                          </a:rPr>
                          <m:t>𝑁</m:t>
                        </m:r>
                        <m:r>
                          <a:rPr lang="en-US" altLang="ko-KR" sz="1800" b="0" i="1" smtClean="0">
                            <a:solidFill>
                              <a:srgbClr val="000000"/>
                            </a:solidFill>
                            <a:latin typeface="Cambria Math" panose="02040503050406030204" pitchFamily="18" charset="0"/>
                            <a:ea typeface="Cambria Math" panose="02040503050406030204" pitchFamily="18" charset="0"/>
                          </a:rPr>
                          <m:t>∆</m:t>
                        </m:r>
                      </m:sup>
                    </m:sSubSup>
                    <m:r>
                      <a:rPr lang="ko-KR" altLang="en-US" sz="1800" i="1">
                        <a:solidFill>
                          <a:srgbClr val="000000"/>
                        </a:solidFill>
                        <a:latin typeface="Cambria Math" panose="02040503050406030204" pitchFamily="18" charset="0"/>
                      </a:rPr>
                      <m:t>(</m:t>
                    </m:r>
                    <m:r>
                      <a:rPr lang="en-US" altLang="ko-KR" sz="1800" b="0" i="1" smtClean="0">
                        <a:solidFill>
                          <a:srgbClr val="000000"/>
                        </a:solidFill>
                        <a:latin typeface="Cambria Math" panose="02040503050406030204" pitchFamily="18" charset="0"/>
                      </a:rPr>
                      <m:t>𝑢</m:t>
                    </m:r>
                    <m:r>
                      <a:rPr lang="ko-KR" altLang="en-US" sz="1800" i="1">
                        <a:solidFill>
                          <a:srgbClr val="000000"/>
                        </a:solidFill>
                        <a:latin typeface="Cambria Math" panose="02040503050406030204" pitchFamily="18" charset="0"/>
                      </a:rPr>
                      <m:t>)=</m:t>
                    </m:r>
                    <m:nary>
                      <m:naryPr>
                        <m:ctrlPr>
                          <a:rPr lang="ko-KR" altLang="en-US" sz="1800" i="1">
                            <a:solidFill>
                              <a:srgbClr val="000000"/>
                            </a:solidFill>
                            <a:latin typeface="Cambria Math" panose="02040503050406030204" pitchFamily="18" charset="0"/>
                          </a:rPr>
                        </m:ctrlPr>
                      </m:naryPr>
                      <m:sub>
                        <m:r>
                          <a:rPr lang="ko-KR" altLang="en-US" sz="1800" i="1">
                            <a:solidFill>
                              <a:srgbClr val="000000"/>
                            </a:solidFill>
                            <a:latin typeface="Cambria Math" panose="02040503050406030204" pitchFamily="18" charset="0"/>
                          </a:rPr>
                          <m:t>0</m:t>
                        </m:r>
                      </m:sub>
                      <m:sup>
                        <m:r>
                          <a:rPr lang="ko-KR" altLang="en-US" sz="1800" i="1">
                            <a:solidFill>
                              <a:srgbClr val="000000"/>
                            </a:solidFill>
                            <a:latin typeface="Cambria Math" panose="02040503050406030204" pitchFamily="18" charset="0"/>
                          </a:rPr>
                          <m:t>1</m:t>
                        </m:r>
                      </m:sup>
                      <m:e>
                        <m:r>
                          <a:rPr lang="ko-KR" altLang="en-US" sz="1800" i="1">
                            <a:solidFill>
                              <a:srgbClr val="000000"/>
                            </a:solidFill>
                            <a:latin typeface="Cambria Math" panose="02040503050406030204" pitchFamily="18" charset="0"/>
                          </a:rPr>
                          <m:t>𝑑𝑥</m:t>
                        </m:r>
                        <m:d>
                          <m:dPr>
                            <m:begChr m:val="["/>
                            <m:endChr m:val="]"/>
                            <m:ctrlPr>
                              <a:rPr lang="ko-KR" altLang="en-US" sz="1800" i="1">
                                <a:solidFill>
                                  <a:srgbClr val="000000"/>
                                </a:solidFill>
                                <a:latin typeface="Cambria Math" panose="02040503050406030204" pitchFamily="18" charset="0"/>
                              </a:rPr>
                            </m:ctrlPr>
                          </m:dPr>
                          <m:e>
                            <m:r>
                              <m:rPr>
                                <m:sty m:val="p"/>
                              </m:rPr>
                              <a:rPr lang="el-GR" altLang="ko-KR" sz="1800" i="1" smtClean="0">
                                <a:solidFill>
                                  <a:srgbClr val="000000"/>
                                </a:solidFill>
                                <a:latin typeface="Cambria Math" panose="02040503050406030204" pitchFamily="18" charset="0"/>
                                <a:ea typeface="Cambria Math" panose="02040503050406030204" pitchFamily="18" charset="0"/>
                              </a:rPr>
                              <m:t>Δ</m:t>
                            </m:r>
                            <m:sSub>
                              <m:sSubPr>
                                <m:ctrlPr>
                                  <a:rPr lang="el-GR" altLang="ko-KR" sz="1800" i="1" smtClean="0">
                                    <a:solidFill>
                                      <a:srgbClr val="000000"/>
                                    </a:solidFill>
                                    <a:latin typeface="Cambria Math" panose="02040503050406030204" pitchFamily="18" charset="0"/>
                                    <a:ea typeface="Cambria Math" panose="02040503050406030204" pitchFamily="18" charset="0"/>
                                  </a:rPr>
                                </m:ctrlPr>
                              </m:sSubPr>
                              <m:e>
                                <m:r>
                                  <a:rPr lang="en-US" altLang="ko-KR" sz="1800" b="0" i="1" smtClean="0">
                                    <a:solidFill>
                                      <a:srgbClr val="000000"/>
                                    </a:solidFill>
                                    <a:latin typeface="Cambria Math" panose="02040503050406030204" pitchFamily="18" charset="0"/>
                                    <a:ea typeface="Cambria Math" panose="02040503050406030204" pitchFamily="18" charset="0"/>
                                  </a:rPr>
                                  <m:t>𝑢</m:t>
                                </m:r>
                              </m:e>
                              <m:sub>
                                <m:r>
                                  <a:rPr lang="en-US" altLang="ko-KR" sz="1800" b="0" i="1" smtClean="0">
                                    <a:solidFill>
                                      <a:srgbClr val="000000"/>
                                    </a:solidFill>
                                    <a:latin typeface="Cambria Math" panose="02040503050406030204" pitchFamily="18" charset="0"/>
                                    <a:ea typeface="Cambria Math" panose="02040503050406030204" pitchFamily="18" charset="0"/>
                                  </a:rPr>
                                  <m:t>𝑣</m:t>
                                </m:r>
                              </m:sub>
                            </m:sSub>
                            <m:d>
                              <m:dPr>
                                <m:ctrlPr>
                                  <a:rPr lang="ko-KR" altLang="en-US" sz="1800" i="1" smtClean="0">
                                    <a:solidFill>
                                      <a:srgbClr val="000000"/>
                                    </a:solidFill>
                                    <a:latin typeface="Cambria Math" panose="02040503050406030204" pitchFamily="18" charset="0"/>
                                  </a:rPr>
                                </m:ctrlPr>
                              </m:dPr>
                              <m:e>
                                <m:r>
                                  <a:rPr lang="ko-KR" altLang="en-US" sz="1800" i="1">
                                    <a:solidFill>
                                      <a:srgbClr val="000000"/>
                                    </a:solidFill>
                                    <a:latin typeface="Cambria Math" panose="02040503050406030204" pitchFamily="18" charset="0"/>
                                  </a:rPr>
                                  <m:t>𝑥</m:t>
                                </m:r>
                                <m:r>
                                  <a:rPr lang="ko-KR" altLang="en-US" sz="1800" i="1">
                                    <a:solidFill>
                                      <a:srgbClr val="000000"/>
                                    </a:solidFill>
                                    <a:latin typeface="Cambria Math" panose="02040503050406030204" pitchFamily="18" charset="0"/>
                                  </a:rPr>
                                  <m:t>,</m:t>
                                </m:r>
                                <m:r>
                                  <a:rPr lang="en-US" altLang="ko-KR" sz="1800" b="0" i="1" smtClean="0">
                                    <a:solidFill>
                                      <a:srgbClr val="000000"/>
                                    </a:solidFill>
                                    <a:latin typeface="Cambria Math" panose="02040503050406030204" pitchFamily="18" charset="0"/>
                                  </a:rPr>
                                  <m:t>𝑢</m:t>
                                </m:r>
                              </m:e>
                            </m:d>
                            <m:r>
                              <a:rPr lang="en-US" altLang="ko-KR" sz="1800" b="0" i="1" smtClean="0">
                                <a:solidFill>
                                  <a:srgbClr val="000000"/>
                                </a:solidFill>
                                <a:latin typeface="Cambria Math" panose="02040503050406030204" pitchFamily="18" charset="0"/>
                              </a:rPr>
                              <m:t>−</m:t>
                            </m:r>
                            <m:r>
                              <m:rPr>
                                <m:sty m:val="p"/>
                              </m:rPr>
                              <a:rPr lang="el-GR" altLang="ko-KR" sz="1800" b="0" i="1" smtClean="0">
                                <a:solidFill>
                                  <a:srgbClr val="000000"/>
                                </a:solidFill>
                                <a:latin typeface="Cambria Math" panose="02040503050406030204" pitchFamily="18" charset="0"/>
                                <a:ea typeface="Cambria Math" panose="02040503050406030204" pitchFamily="18" charset="0"/>
                              </a:rPr>
                              <m:t>Δ</m:t>
                            </m:r>
                            <m:sSub>
                              <m:sSubPr>
                                <m:ctrlPr>
                                  <a:rPr lang="el-GR" altLang="ko-KR" sz="1800" b="0" i="1" smtClean="0">
                                    <a:solidFill>
                                      <a:srgbClr val="000000"/>
                                    </a:solidFill>
                                    <a:latin typeface="Cambria Math" panose="02040503050406030204" pitchFamily="18" charset="0"/>
                                    <a:ea typeface="Cambria Math" panose="02040503050406030204" pitchFamily="18" charset="0"/>
                                  </a:rPr>
                                </m:ctrlPr>
                              </m:sSubPr>
                              <m:e>
                                <m:r>
                                  <a:rPr lang="en-US" altLang="ko-KR" sz="1800" b="0" i="1" smtClean="0">
                                    <a:solidFill>
                                      <a:srgbClr val="000000"/>
                                    </a:solidFill>
                                    <a:latin typeface="Cambria Math" panose="02040503050406030204" pitchFamily="18" charset="0"/>
                                    <a:ea typeface="Cambria Math" panose="02040503050406030204" pitchFamily="18" charset="0"/>
                                  </a:rPr>
                                  <m:t>𝑑</m:t>
                                </m:r>
                              </m:e>
                              <m:sub>
                                <m:r>
                                  <a:rPr lang="en-US" altLang="ko-KR" sz="1800" b="0" i="1" smtClean="0">
                                    <a:solidFill>
                                      <a:srgbClr val="000000"/>
                                    </a:solidFill>
                                    <a:latin typeface="Cambria Math" panose="02040503050406030204" pitchFamily="18" charset="0"/>
                                    <a:ea typeface="Cambria Math" panose="02040503050406030204" pitchFamily="18" charset="0"/>
                                  </a:rPr>
                                  <m:t>𝑣</m:t>
                                </m:r>
                              </m:sub>
                            </m:sSub>
                            <m:r>
                              <a:rPr lang="en-US" altLang="ko-KR" sz="1800" b="0" i="1" smtClean="0">
                                <a:solidFill>
                                  <a:srgbClr val="000000"/>
                                </a:solidFill>
                                <a:latin typeface="Cambria Math" panose="02040503050406030204" pitchFamily="18" charset="0"/>
                                <a:ea typeface="Cambria Math" panose="02040503050406030204" pitchFamily="18" charset="0"/>
                              </a:rPr>
                              <m:t>(</m:t>
                            </m:r>
                            <m:r>
                              <a:rPr lang="en-US" altLang="ko-KR" sz="1800" b="0" i="1" smtClean="0">
                                <a:solidFill>
                                  <a:srgbClr val="000000"/>
                                </a:solidFill>
                                <a:latin typeface="Cambria Math" panose="02040503050406030204" pitchFamily="18" charset="0"/>
                                <a:ea typeface="Cambria Math" panose="02040503050406030204" pitchFamily="18" charset="0"/>
                              </a:rPr>
                              <m:t>𝑥</m:t>
                            </m:r>
                            <m:r>
                              <a:rPr lang="en-US" altLang="ko-KR" sz="1800" b="0" i="1" smtClean="0">
                                <a:solidFill>
                                  <a:srgbClr val="000000"/>
                                </a:solidFill>
                                <a:latin typeface="Cambria Math" panose="02040503050406030204" pitchFamily="18" charset="0"/>
                                <a:ea typeface="Cambria Math" panose="02040503050406030204" pitchFamily="18" charset="0"/>
                              </a:rPr>
                              <m:t>,</m:t>
                            </m:r>
                            <m:r>
                              <a:rPr lang="en-US" altLang="ko-KR" sz="1800" b="0" i="1" smtClean="0">
                                <a:solidFill>
                                  <a:srgbClr val="000000"/>
                                </a:solidFill>
                                <a:latin typeface="Cambria Math" panose="02040503050406030204" pitchFamily="18" charset="0"/>
                                <a:ea typeface="Cambria Math" panose="02040503050406030204" pitchFamily="18" charset="0"/>
                              </a:rPr>
                              <m:t>𝑢</m:t>
                            </m:r>
                            <m:r>
                              <a:rPr lang="en-US" altLang="ko-KR" sz="1800" b="0" i="1" smtClean="0">
                                <a:solidFill>
                                  <a:srgbClr val="000000"/>
                                </a:solidFill>
                                <a:latin typeface="Cambria Math" panose="02040503050406030204" pitchFamily="18" charset="0"/>
                                <a:ea typeface="Cambria Math" panose="02040503050406030204" pitchFamily="18" charset="0"/>
                              </a:rPr>
                              <m:t>)</m:t>
                            </m:r>
                          </m:e>
                        </m:d>
                      </m:e>
                    </m:nary>
                  </m:oMath>
                </a14:m>
                <a:r>
                  <a:rPr lang="ko-KR" altLang="en-US" sz="1800" dirty="0">
                    <a:solidFill>
                      <a:srgbClr val="000000"/>
                    </a:solidFill>
                  </a:rPr>
                  <a:t> </a:t>
                </a:r>
                <a14:m>
                  <m:oMath xmlns:m="http://schemas.openxmlformats.org/officeDocument/2006/math">
                    <m:sSup>
                      <m:sSupPr>
                        <m:ctrlPr>
                          <a:rPr lang="ko-KR" altLang="en-US" sz="1800" i="1">
                            <a:solidFill>
                              <a:srgbClr val="000000"/>
                            </a:solidFill>
                            <a:latin typeface="Cambria Math" panose="02040503050406030204" pitchFamily="18" charset="0"/>
                          </a:rPr>
                        </m:ctrlPr>
                      </m:sSupPr>
                      <m:e>
                        <m:r>
                          <a:rPr lang="ko-KR" altLang="en-US" sz="1800" i="1">
                            <a:solidFill>
                              <a:srgbClr val="000000"/>
                            </a:solidFill>
                            <a:latin typeface="Cambria Math" panose="02040503050406030204" pitchFamily="18" charset="0"/>
                          </a:rPr>
                          <m:t>𝑥</m:t>
                        </m:r>
                      </m:e>
                      <m:sup>
                        <m:sSubSup>
                          <m:sSubSupPr>
                            <m:ctrlPr>
                              <a:rPr lang="ko-KR" altLang="en-US" sz="1800" i="1">
                                <a:solidFill>
                                  <a:srgbClr val="000000"/>
                                </a:solidFill>
                                <a:latin typeface="Cambria Math" panose="02040503050406030204" pitchFamily="18" charset="0"/>
                              </a:rPr>
                            </m:ctrlPr>
                          </m:sSubSupPr>
                          <m:e>
                            <m:r>
                              <a:rPr lang="en-US" altLang="ko-KR" sz="1800" i="1">
                                <a:solidFill>
                                  <a:srgbClr val="000000"/>
                                </a:solidFill>
                                <a:latin typeface="Cambria Math" panose="02040503050406030204" pitchFamily="18" charset="0"/>
                              </a:rPr>
                              <m:t>−</m:t>
                            </m:r>
                            <m:r>
                              <a:rPr lang="ko-KR" altLang="en-US" sz="1800" i="1">
                                <a:solidFill>
                                  <a:srgbClr val="000000"/>
                                </a:solidFill>
                                <a:latin typeface="Cambria Math" panose="02040503050406030204" pitchFamily="18" charset="0"/>
                              </a:rPr>
                              <m:t>𝛼</m:t>
                            </m:r>
                          </m:e>
                          <m:sub>
                            <m:r>
                              <a:rPr lang="ko-KR" altLang="en-US" sz="1800" i="1">
                                <a:solidFill>
                                  <a:srgbClr val="000000"/>
                                </a:solidFill>
                                <a:latin typeface="Cambria Math" panose="02040503050406030204" pitchFamily="18" charset="0"/>
                              </a:rPr>
                              <m:t>𝑞</m:t>
                            </m:r>
                          </m:sub>
                          <m:sup>
                            <m:r>
                              <a:rPr lang="ko-KR" altLang="en-US" sz="1800" i="1">
                                <a:solidFill>
                                  <a:srgbClr val="000000"/>
                                </a:solidFill>
                                <a:latin typeface="Cambria Math" panose="02040503050406030204" pitchFamily="18" charset="0"/>
                              </a:rPr>
                              <m:t>′</m:t>
                            </m:r>
                          </m:sup>
                        </m:sSubSup>
                        <m:d>
                          <m:dPr>
                            <m:ctrlPr>
                              <a:rPr lang="ko-KR" altLang="en-US" sz="1800" i="1">
                                <a:solidFill>
                                  <a:srgbClr val="000000"/>
                                </a:solidFill>
                                <a:latin typeface="Cambria Math" panose="02040503050406030204" pitchFamily="18" charset="0"/>
                              </a:rPr>
                            </m:ctrlPr>
                          </m:dPr>
                          <m:e>
                            <m:r>
                              <a:rPr lang="ko-KR" altLang="en-US" sz="1800" i="1">
                                <a:solidFill>
                                  <a:srgbClr val="000000"/>
                                </a:solidFill>
                                <a:latin typeface="Cambria Math" panose="02040503050406030204" pitchFamily="18" charset="0"/>
                              </a:rPr>
                              <m:t>1−</m:t>
                            </m:r>
                            <m:r>
                              <a:rPr lang="ko-KR" altLang="en-US" sz="1800" i="1">
                                <a:solidFill>
                                  <a:srgbClr val="000000"/>
                                </a:solidFill>
                                <a:latin typeface="Cambria Math" panose="02040503050406030204" pitchFamily="18" charset="0"/>
                              </a:rPr>
                              <m:t>𝑥</m:t>
                            </m:r>
                          </m:e>
                        </m:d>
                        <m:r>
                          <a:rPr lang="en-US" altLang="ko-KR" sz="1800" i="1">
                            <a:solidFill>
                              <a:srgbClr val="000000"/>
                            </a:solidFill>
                            <a:latin typeface="Cambria Math" panose="02040503050406030204" pitchFamily="18" charset="0"/>
                          </a:rPr>
                          <m:t>𝑢</m:t>
                        </m:r>
                      </m:sup>
                    </m:sSup>
                  </m:oMath>
                </a14:m>
                <a:endParaRPr lang="ko-KR" altLang="en-US" sz="1800" dirty="0"/>
              </a:p>
            </p:txBody>
          </p:sp>
        </mc:Choice>
        <mc:Fallback xmlns="">
          <p:sp>
            <p:nvSpPr>
              <p:cNvPr id="7" name="Object 19">
                <a:extLst>
                  <a:ext uri="{FF2B5EF4-FFF2-40B4-BE49-F238E27FC236}">
                    <a16:creationId xmlns:a16="http://schemas.microsoft.com/office/drawing/2014/main" id="{B3670FD2-76E0-4013-A922-142FE91957DE}"/>
                  </a:ext>
                </a:extLst>
              </p:cNvPr>
              <p:cNvSpPr txBox="1">
                <a:spLocks noRot="1" noChangeAspect="1" noMove="1" noResize="1" noEditPoints="1" noAdjustHandles="1" noChangeArrowheads="1" noChangeShapeType="1" noTextEdit="1"/>
              </p:cNvSpPr>
              <p:nvPr/>
            </p:nvSpPr>
            <p:spPr bwMode="auto">
              <a:xfrm>
                <a:off x="248025" y="3991726"/>
                <a:ext cx="6176681" cy="715481"/>
              </a:xfrm>
              <a:prstGeom prst="rect">
                <a:avLst/>
              </a:prstGeom>
              <a:blipFill>
                <a:blip r:embed="rId4"/>
                <a:stretch>
                  <a:fillRect t="-69231" b="-76923"/>
                </a:stretch>
              </a:blipFill>
              <a:ln>
                <a:noFill/>
              </a:ln>
              <a:effectLst/>
            </p:spPr>
            <p:txBody>
              <a:bodyPr/>
              <a:lstStyle/>
              <a:p>
                <a:r>
                  <a:rPr lang="ko-KR" altLang="en-US">
                    <a:noFill/>
                  </a:rPr>
                  <a:t> </a:t>
                </a:r>
              </a:p>
            </p:txBody>
          </p:sp>
        </mc:Fallback>
      </mc:AlternateContent>
      <p:sp>
        <p:nvSpPr>
          <p:cNvPr id="11" name="Text Box 43">
            <a:extLst>
              <a:ext uri="{FF2B5EF4-FFF2-40B4-BE49-F238E27FC236}">
                <a16:creationId xmlns:a16="http://schemas.microsoft.com/office/drawing/2014/main" id="{3F32D0EA-56BE-4EB6-B456-40A6804C64FC}"/>
              </a:ext>
            </a:extLst>
          </p:cNvPr>
          <p:cNvSpPr txBox="1">
            <a:spLocks noChangeArrowheads="1"/>
          </p:cNvSpPr>
          <p:nvPr/>
        </p:nvSpPr>
        <p:spPr bwMode="auto">
          <a:xfrm>
            <a:off x="126787" y="4737199"/>
            <a:ext cx="5756509" cy="2783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marL="342900" indent="-342900">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50000"/>
              </a:spcBef>
              <a:spcAft>
                <a:spcPct val="0"/>
              </a:spcAft>
              <a:buClr>
                <a:srgbClr val="00007D"/>
              </a:buClr>
              <a:buSzPct val="75000"/>
              <a:buFont typeface="Wingdings" panose="05000000000000000000" pitchFamily="2" charset="2"/>
              <a:buNone/>
              <a:tabLst/>
              <a:defRPr/>
            </a:pPr>
            <a:r>
              <a:rPr kumimoji="0" lang="en-US" altLang="ko-KR" sz="1200" b="0" i="1" u="none" strike="noStrike" kern="1200" cap="none" spc="0" normalizeH="0" baseline="0" noProof="0" dirty="0">
                <a:ln>
                  <a:noFill/>
                </a:ln>
                <a:solidFill>
                  <a:schemeClr val="bg2">
                    <a:lumMod val="60000"/>
                    <a:lumOff val="40000"/>
                  </a:schemeClr>
                </a:solidFill>
                <a:effectLst/>
                <a:uLnTx/>
                <a:uFillTx/>
                <a:latin typeface="Comic Sans MS" panose="030F0702030302020204" pitchFamily="66" charset="0"/>
                <a:ea typeface="굴림" panose="020B0600000101010101" pitchFamily="50" charset="-127"/>
                <a:cs typeface="Arial" panose="020B0604020202020204" pitchFamily="34" charset="0"/>
              </a:rPr>
              <a:t>D. de Florian, R. </a:t>
            </a:r>
            <a:r>
              <a:rPr kumimoji="0" lang="en-US" altLang="ko-KR" sz="1200" b="0" i="1" u="none" strike="noStrike" kern="1200" cap="none" spc="0" normalizeH="0" baseline="0" noProof="0" dirty="0" err="1">
                <a:ln>
                  <a:noFill/>
                </a:ln>
                <a:solidFill>
                  <a:schemeClr val="bg2">
                    <a:lumMod val="60000"/>
                    <a:lumOff val="40000"/>
                  </a:schemeClr>
                </a:solidFill>
                <a:effectLst/>
                <a:uLnTx/>
                <a:uFillTx/>
                <a:latin typeface="Comic Sans MS" panose="030F0702030302020204" pitchFamily="66" charset="0"/>
                <a:ea typeface="굴림" panose="020B0600000101010101" pitchFamily="50" charset="-127"/>
                <a:cs typeface="Arial" panose="020B0604020202020204" pitchFamily="34" charset="0"/>
              </a:rPr>
              <a:t>Sassot</a:t>
            </a:r>
            <a:r>
              <a:rPr kumimoji="0" lang="en-US" altLang="ko-KR" sz="1200" b="0" i="1" u="none" strike="noStrike" kern="1200" cap="none" spc="0" normalizeH="0" baseline="0" noProof="0" dirty="0">
                <a:ln>
                  <a:noFill/>
                </a:ln>
                <a:solidFill>
                  <a:schemeClr val="bg2">
                    <a:lumMod val="60000"/>
                    <a:lumOff val="40000"/>
                  </a:schemeClr>
                </a:solidFill>
                <a:effectLst/>
                <a:uLnTx/>
                <a:uFillTx/>
                <a:latin typeface="Comic Sans MS" panose="030F0702030302020204" pitchFamily="66" charset="0"/>
                <a:ea typeface="굴림" panose="020B0600000101010101" pitchFamily="50" charset="-127"/>
                <a:cs typeface="Arial" panose="020B0604020202020204" pitchFamily="34" charset="0"/>
              </a:rPr>
              <a:t>, M. </a:t>
            </a:r>
            <a:r>
              <a:rPr kumimoji="0" lang="en-US" altLang="ko-KR" sz="1200" b="0" i="1" u="none" strike="noStrike" kern="1200" cap="none" spc="0" normalizeH="0" baseline="0" noProof="0" dirty="0" err="1">
                <a:ln>
                  <a:noFill/>
                </a:ln>
                <a:solidFill>
                  <a:schemeClr val="bg2">
                    <a:lumMod val="60000"/>
                    <a:lumOff val="40000"/>
                  </a:schemeClr>
                </a:solidFill>
                <a:effectLst/>
                <a:uLnTx/>
                <a:uFillTx/>
                <a:latin typeface="Comic Sans MS" panose="030F0702030302020204" pitchFamily="66" charset="0"/>
                <a:ea typeface="굴림" panose="020B0600000101010101" pitchFamily="50" charset="-127"/>
                <a:cs typeface="Arial" panose="020B0604020202020204" pitchFamily="34" charset="0"/>
              </a:rPr>
              <a:t>Stratmann</a:t>
            </a:r>
            <a:r>
              <a:rPr kumimoji="0" lang="en-US" altLang="ko-KR" sz="1200" b="0" i="1" u="none" strike="noStrike" kern="1200" cap="none" spc="0" normalizeH="0" baseline="0" noProof="0" dirty="0">
                <a:ln>
                  <a:noFill/>
                </a:ln>
                <a:solidFill>
                  <a:schemeClr val="bg2">
                    <a:lumMod val="60000"/>
                    <a:lumOff val="40000"/>
                  </a:schemeClr>
                </a:solidFill>
                <a:effectLst/>
                <a:uLnTx/>
                <a:uFillTx/>
                <a:latin typeface="Comic Sans MS" panose="030F0702030302020204" pitchFamily="66" charset="0"/>
                <a:ea typeface="굴림" panose="020B0600000101010101" pitchFamily="50" charset="-127"/>
                <a:cs typeface="Arial" panose="020B0604020202020204" pitchFamily="34" charset="0"/>
              </a:rPr>
              <a:t>, W. </a:t>
            </a:r>
            <a:r>
              <a:rPr kumimoji="0" lang="en-US" altLang="ko-KR" sz="1200" b="0" i="1" u="none" strike="noStrike" kern="1200" cap="none" spc="0" normalizeH="0" baseline="0" noProof="0" dirty="0" err="1">
                <a:ln>
                  <a:noFill/>
                </a:ln>
                <a:solidFill>
                  <a:schemeClr val="bg2">
                    <a:lumMod val="60000"/>
                    <a:lumOff val="40000"/>
                  </a:schemeClr>
                </a:solidFill>
                <a:effectLst/>
                <a:uLnTx/>
                <a:uFillTx/>
                <a:latin typeface="Comic Sans MS" panose="030F0702030302020204" pitchFamily="66" charset="0"/>
                <a:ea typeface="굴림" panose="020B0600000101010101" pitchFamily="50" charset="-127"/>
                <a:cs typeface="Arial" panose="020B0604020202020204" pitchFamily="34" charset="0"/>
              </a:rPr>
              <a:t>Vogelsang</a:t>
            </a:r>
            <a:r>
              <a:rPr kumimoji="0" lang="en-US" altLang="ko-KR" sz="1200" b="0" i="1" u="none" strike="noStrike" kern="1200" cap="none" spc="0" normalizeH="0" baseline="0" noProof="0" dirty="0">
                <a:ln>
                  <a:noFill/>
                </a:ln>
                <a:solidFill>
                  <a:schemeClr val="bg2">
                    <a:lumMod val="60000"/>
                    <a:lumOff val="40000"/>
                  </a:schemeClr>
                </a:solidFill>
                <a:effectLst/>
                <a:uLnTx/>
                <a:uFillTx/>
                <a:latin typeface="Comic Sans MS" panose="030F0702030302020204" pitchFamily="66" charset="0"/>
                <a:ea typeface="굴림" panose="020B0600000101010101" pitchFamily="50" charset="-127"/>
                <a:cs typeface="Arial" panose="020B0604020202020204" pitchFamily="34" charset="0"/>
              </a:rPr>
              <a:t>, PRD 80, 034030 (2009)      </a:t>
            </a:r>
          </a:p>
        </p:txBody>
      </p:sp>
      <p:cxnSp>
        <p:nvCxnSpPr>
          <p:cNvPr id="13" name="Curved Connector 12">
            <a:extLst>
              <a:ext uri="{FF2B5EF4-FFF2-40B4-BE49-F238E27FC236}">
                <a16:creationId xmlns:a16="http://schemas.microsoft.com/office/drawing/2014/main" id="{672E63D9-78FD-4370-962C-4AAA4DC11782}"/>
              </a:ext>
            </a:extLst>
          </p:cNvPr>
          <p:cNvCxnSpPr/>
          <p:nvPr/>
        </p:nvCxnSpPr>
        <p:spPr bwMode="auto">
          <a:xfrm rot="5400000">
            <a:off x="1321488" y="3111882"/>
            <a:ext cx="1367238" cy="615576"/>
          </a:xfrm>
          <a:prstGeom prst="curvedConnector3">
            <a:avLst>
              <a:gd name="adj1" fmla="val 50000"/>
            </a:avLst>
          </a:prstGeom>
          <a:noFill/>
          <a:ln w="9525" cap="flat" cmpd="sng" algn="ctr">
            <a:solidFill>
              <a:srgbClr val="FF0000"/>
            </a:solidFill>
            <a:prstDash val="solid"/>
            <a:round/>
            <a:headEnd type="none" w="med" len="me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6A7AC124-FFD8-4F9A-BB60-DCCD764D1108}"/>
                  </a:ext>
                </a:extLst>
              </p:cNvPr>
              <p:cNvSpPr txBox="1"/>
              <p:nvPr/>
            </p:nvSpPr>
            <p:spPr>
              <a:xfrm>
                <a:off x="649546" y="846295"/>
                <a:ext cx="8126417" cy="400110"/>
              </a:xfrm>
              <a:prstGeom prst="rect">
                <a:avLst/>
              </a:prstGeom>
              <a:noFill/>
            </p:spPr>
            <p:txBody>
              <a:bodyPr wrap="square">
                <a:spAutoFit/>
              </a:bodyPr>
              <a:lstStyle/>
              <a:p>
                <a:r>
                  <a:rPr lang="en-US" altLang="ko-KR" sz="2000" dirty="0">
                    <a:solidFill>
                      <a:srgbClr val="007A37"/>
                    </a:solidFill>
                    <a:latin typeface="Calibri" panose="020F0502020204030204" pitchFamily="34" charset="0"/>
                    <a:cs typeface="Calibri" panose="020F0502020204030204" pitchFamily="34" charset="0"/>
                  </a:rPr>
                  <a:t>* Study GPD contents of </a:t>
                </a:r>
                <a14:m>
                  <m:oMath xmlns:m="http://schemas.openxmlformats.org/officeDocument/2006/math">
                    <m:r>
                      <a:rPr lang="en-US" altLang="ko-KR" sz="2000" b="0" i="1" smtClean="0">
                        <a:solidFill>
                          <a:srgbClr val="007A37"/>
                        </a:solidFill>
                        <a:latin typeface="Cambria Math" panose="02040503050406030204" pitchFamily="18" charset="0"/>
                        <a:cs typeface="Calibri" panose="020F0502020204030204" pitchFamily="34" charset="0"/>
                      </a:rPr>
                      <m:t>𝑁</m:t>
                    </m:r>
                    <m:r>
                      <m:rPr>
                        <m:sty m:val="p"/>
                      </m:rPr>
                      <a:rPr lang="el-GR" altLang="ko-KR" sz="2000" b="0" i="1" smtClean="0">
                        <a:solidFill>
                          <a:srgbClr val="007A37"/>
                        </a:solidFill>
                        <a:latin typeface="Cambria Math" panose="02040503050406030204" pitchFamily="18" charset="0"/>
                        <a:ea typeface="Cambria Math" panose="02040503050406030204" pitchFamily="18" charset="0"/>
                        <a:cs typeface="Calibri" panose="020F0502020204030204" pitchFamily="34" charset="0"/>
                      </a:rPr>
                      <m:t>Δ</m:t>
                    </m:r>
                  </m:oMath>
                </a14:m>
                <a:r>
                  <a:rPr lang="en-US" altLang="ko-KR" sz="2000" dirty="0">
                    <a:solidFill>
                      <a:srgbClr val="007A37"/>
                    </a:solidFill>
                    <a:latin typeface="Calibri" panose="020F0502020204030204" pitchFamily="34" charset="0"/>
                    <a:cs typeface="Calibri" panose="020F0502020204030204" pitchFamily="34" charset="0"/>
                  </a:rPr>
                  <a:t> axial vector FF in u-channel</a:t>
                </a:r>
                <a:endParaRPr lang="ko-KR" altLang="en-US" dirty="0">
                  <a:solidFill>
                    <a:srgbClr val="007A37"/>
                  </a:solidFill>
                </a:endParaRPr>
              </a:p>
            </p:txBody>
          </p:sp>
        </mc:Choice>
        <mc:Fallback xmlns="">
          <p:sp>
            <p:nvSpPr>
              <p:cNvPr id="15" name="TextBox 14">
                <a:extLst>
                  <a:ext uri="{FF2B5EF4-FFF2-40B4-BE49-F238E27FC236}">
                    <a16:creationId xmlns:a16="http://schemas.microsoft.com/office/drawing/2014/main" id="{6A7AC124-FFD8-4F9A-BB60-DCCD764D1108}"/>
                  </a:ext>
                </a:extLst>
              </p:cNvPr>
              <p:cNvSpPr txBox="1">
                <a:spLocks noRot="1" noChangeAspect="1" noMove="1" noResize="1" noEditPoints="1" noAdjustHandles="1" noChangeArrowheads="1" noChangeShapeType="1" noTextEdit="1"/>
              </p:cNvSpPr>
              <p:nvPr/>
            </p:nvSpPr>
            <p:spPr>
              <a:xfrm>
                <a:off x="649546" y="846295"/>
                <a:ext cx="8126417" cy="400110"/>
              </a:xfrm>
              <a:prstGeom prst="rect">
                <a:avLst/>
              </a:prstGeom>
              <a:blipFill>
                <a:blip r:embed="rId5"/>
                <a:stretch>
                  <a:fillRect l="-825" t="-9231" b="-27692"/>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17" name="Object 19">
                <a:extLst>
                  <a:ext uri="{FF2B5EF4-FFF2-40B4-BE49-F238E27FC236}">
                    <a16:creationId xmlns:a16="http://schemas.microsoft.com/office/drawing/2014/main" id="{A58FB197-518A-4700-B14C-C2674032BF9A}"/>
                  </a:ext>
                </a:extLst>
              </p:cNvPr>
              <p:cNvSpPr txBox="1"/>
              <p:nvPr/>
            </p:nvSpPr>
            <p:spPr bwMode="auto">
              <a:xfrm>
                <a:off x="3835828" y="2222085"/>
                <a:ext cx="4750764" cy="490489"/>
              </a:xfrm>
              <a:prstGeom prst="rect">
                <a:avLst/>
              </a:prstGeom>
              <a:noFill/>
              <a:ln>
                <a:noFill/>
              </a:ln>
              <a:effectLst/>
            </p:spPr>
            <p:txBody>
              <a:bodyPr>
                <a:normAutofit/>
              </a:bodyPr>
              <a:lstStyle/>
              <a:p>
                <a:r>
                  <a:rPr lang="en-US" altLang="ko-KR" sz="1800" b="0" dirty="0">
                    <a:solidFill>
                      <a:schemeClr val="accent4"/>
                    </a:solidFill>
                  </a:rPr>
                  <a:t>Gauge invariance </a:t>
                </a:r>
                <a14:m>
                  <m:oMath xmlns:m="http://schemas.openxmlformats.org/officeDocument/2006/math">
                    <m:r>
                      <a:rPr lang="en-US" altLang="ko-KR" sz="1800" b="0" i="0" smtClean="0">
                        <a:solidFill>
                          <a:schemeClr val="accent4"/>
                        </a:solidFill>
                        <a:latin typeface="Cambria Math" panose="02040503050406030204" pitchFamily="18" charset="0"/>
                      </a:rPr>
                      <m:t>    </m:t>
                    </m:r>
                    <m:sSub>
                      <m:sSubPr>
                        <m:ctrlPr>
                          <a:rPr lang="en-US" altLang="ko-KR" sz="1800" i="1" smtClean="0">
                            <a:solidFill>
                              <a:schemeClr val="accent4"/>
                            </a:solidFill>
                            <a:latin typeface="Cambria Math" panose="02040503050406030204" pitchFamily="18" charset="0"/>
                          </a:rPr>
                        </m:ctrlPr>
                      </m:sSubPr>
                      <m:e>
                        <m:r>
                          <a:rPr lang="en-US" altLang="ko-KR" sz="1800" i="1">
                            <a:solidFill>
                              <a:schemeClr val="accent4"/>
                            </a:solidFill>
                            <a:latin typeface="Cambria Math" panose="02040503050406030204" pitchFamily="18" charset="0"/>
                          </a:rPr>
                          <m:t>𝑒</m:t>
                        </m:r>
                      </m:e>
                      <m:sub>
                        <m:r>
                          <a:rPr lang="en-US" altLang="ko-KR" sz="1800" i="1">
                            <a:solidFill>
                              <a:schemeClr val="accent4"/>
                            </a:solidFill>
                            <a:latin typeface="Cambria Math" panose="02040503050406030204" pitchFamily="18" charset="0"/>
                          </a:rPr>
                          <m:t>𝑝</m:t>
                        </m:r>
                      </m:sub>
                    </m:sSub>
                    <m:r>
                      <a:rPr lang="en-US" altLang="ko-KR" sz="1800" b="0" i="1" smtClean="0">
                        <a:solidFill>
                          <a:schemeClr val="accent4"/>
                        </a:solidFill>
                        <a:latin typeface="Cambria Math" panose="02040503050406030204" pitchFamily="18" charset="0"/>
                      </a:rPr>
                      <m:t>−</m:t>
                    </m:r>
                    <m:sSub>
                      <m:sSubPr>
                        <m:ctrlPr>
                          <a:rPr lang="en-US" altLang="ko-KR" sz="1800" i="1">
                            <a:solidFill>
                              <a:schemeClr val="accent4"/>
                            </a:solidFill>
                            <a:latin typeface="Cambria Math" panose="02040503050406030204" pitchFamily="18" charset="0"/>
                          </a:rPr>
                        </m:ctrlPr>
                      </m:sSubPr>
                      <m:e>
                        <m:r>
                          <a:rPr lang="en-US" altLang="ko-KR" sz="1800" i="1">
                            <a:solidFill>
                              <a:schemeClr val="accent4"/>
                            </a:solidFill>
                            <a:latin typeface="Cambria Math" panose="02040503050406030204" pitchFamily="18" charset="0"/>
                          </a:rPr>
                          <m:t>𝑒</m:t>
                        </m:r>
                      </m:e>
                      <m:sub>
                        <m:sSup>
                          <m:sSupPr>
                            <m:ctrlPr>
                              <a:rPr lang="en-US" altLang="ko-KR" sz="1800" i="1">
                                <a:solidFill>
                                  <a:schemeClr val="accent4"/>
                                </a:solidFill>
                                <a:latin typeface="Cambria Math" panose="02040503050406030204" pitchFamily="18" charset="0"/>
                              </a:rPr>
                            </m:ctrlPr>
                          </m:sSupPr>
                          <m:e>
                            <m:r>
                              <m:rPr>
                                <m:sty m:val="p"/>
                              </m:rPr>
                              <a:rPr lang="el-GR" altLang="ko-KR" sz="1800" i="1">
                                <a:solidFill>
                                  <a:schemeClr val="accent4"/>
                                </a:solidFill>
                                <a:latin typeface="Cambria Math" panose="02040503050406030204" pitchFamily="18" charset="0"/>
                                <a:ea typeface="Cambria Math" panose="02040503050406030204" pitchFamily="18" charset="0"/>
                              </a:rPr>
                              <m:t>Δ</m:t>
                            </m:r>
                          </m:e>
                          <m:sup>
                            <m:r>
                              <a:rPr lang="en-US" altLang="ko-KR" sz="1800" i="1">
                                <a:solidFill>
                                  <a:schemeClr val="accent4"/>
                                </a:solidFill>
                                <a:latin typeface="Cambria Math" panose="02040503050406030204" pitchFamily="18" charset="0"/>
                              </a:rPr>
                              <m:t>++</m:t>
                            </m:r>
                          </m:sup>
                        </m:sSup>
                      </m:sub>
                    </m:sSub>
                    <m:r>
                      <a:rPr lang="en-US" altLang="ko-KR" sz="1800" i="1">
                        <a:solidFill>
                          <a:schemeClr val="accent4"/>
                        </a:solidFill>
                        <a:latin typeface="Cambria Math" panose="02040503050406030204" pitchFamily="18" charset="0"/>
                      </a:rPr>
                      <m:t>−</m:t>
                    </m:r>
                    <m:sSub>
                      <m:sSubPr>
                        <m:ctrlPr>
                          <a:rPr lang="en-US" altLang="ko-KR" sz="1800" i="1">
                            <a:solidFill>
                              <a:schemeClr val="accent4"/>
                            </a:solidFill>
                            <a:latin typeface="Cambria Math" panose="02040503050406030204" pitchFamily="18" charset="0"/>
                          </a:rPr>
                        </m:ctrlPr>
                      </m:sSubPr>
                      <m:e>
                        <m:r>
                          <a:rPr lang="en-US" altLang="ko-KR" sz="1800" i="1">
                            <a:solidFill>
                              <a:schemeClr val="accent4"/>
                            </a:solidFill>
                            <a:latin typeface="Cambria Math" panose="02040503050406030204" pitchFamily="18" charset="0"/>
                          </a:rPr>
                          <m:t>𝑒</m:t>
                        </m:r>
                      </m:e>
                      <m:sub>
                        <m:sSup>
                          <m:sSupPr>
                            <m:ctrlPr>
                              <a:rPr lang="en-US" altLang="ko-KR" sz="1800" i="1">
                                <a:solidFill>
                                  <a:schemeClr val="accent4"/>
                                </a:solidFill>
                                <a:latin typeface="Cambria Math" panose="02040503050406030204" pitchFamily="18" charset="0"/>
                              </a:rPr>
                            </m:ctrlPr>
                          </m:sSupPr>
                          <m:e>
                            <m:r>
                              <a:rPr lang="ko-KR" altLang="en-US" sz="1800" i="1">
                                <a:solidFill>
                                  <a:schemeClr val="accent4"/>
                                </a:solidFill>
                                <a:latin typeface="Cambria Math" panose="02040503050406030204" pitchFamily="18" charset="0"/>
                              </a:rPr>
                              <m:t>𝜋</m:t>
                            </m:r>
                          </m:e>
                          <m:sup>
                            <m:r>
                              <a:rPr lang="en-US" altLang="ko-KR" sz="1800" i="1">
                                <a:solidFill>
                                  <a:schemeClr val="accent4"/>
                                </a:solidFill>
                                <a:latin typeface="Cambria Math" panose="02040503050406030204" pitchFamily="18" charset="0"/>
                              </a:rPr>
                              <m:t>−</m:t>
                            </m:r>
                          </m:sup>
                        </m:sSup>
                      </m:sub>
                    </m:sSub>
                    <m:r>
                      <a:rPr lang="en-US" altLang="ko-KR" sz="1800" i="1">
                        <a:solidFill>
                          <a:schemeClr val="accent4"/>
                        </a:solidFill>
                        <a:latin typeface="Cambria Math" panose="02040503050406030204" pitchFamily="18" charset="0"/>
                      </a:rPr>
                      <m:t>=0</m:t>
                    </m:r>
                  </m:oMath>
                </a14:m>
                <a:endParaRPr lang="ko-KR" altLang="en-US" sz="1800" dirty="0"/>
              </a:p>
            </p:txBody>
          </p:sp>
        </mc:Choice>
        <mc:Fallback xmlns="">
          <p:sp>
            <p:nvSpPr>
              <p:cNvPr id="17" name="Object 19">
                <a:extLst>
                  <a:ext uri="{FF2B5EF4-FFF2-40B4-BE49-F238E27FC236}">
                    <a16:creationId xmlns:a16="http://schemas.microsoft.com/office/drawing/2014/main" id="{A58FB197-518A-4700-B14C-C2674032BF9A}"/>
                  </a:ext>
                </a:extLst>
              </p:cNvPr>
              <p:cNvSpPr txBox="1">
                <a:spLocks noRot="1" noChangeAspect="1" noMove="1" noResize="1" noEditPoints="1" noAdjustHandles="1" noChangeArrowheads="1" noChangeShapeType="1" noTextEdit="1"/>
              </p:cNvSpPr>
              <p:nvPr/>
            </p:nvSpPr>
            <p:spPr bwMode="auto">
              <a:xfrm>
                <a:off x="3835828" y="2222085"/>
                <a:ext cx="4750764" cy="490489"/>
              </a:xfrm>
              <a:prstGeom prst="rect">
                <a:avLst/>
              </a:prstGeom>
              <a:blipFill>
                <a:blip r:embed="rId6"/>
                <a:stretch>
                  <a:fillRect l="-1026" t="-7500"/>
                </a:stretch>
              </a:blipFill>
              <a:ln>
                <a:noFill/>
              </a:ln>
              <a:effectLst/>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2AF5827B-D43D-43C5-B269-42D3FE6402AB}"/>
                  </a:ext>
                </a:extLst>
              </p:cNvPr>
              <p:cNvSpPr txBox="1"/>
              <p:nvPr/>
            </p:nvSpPr>
            <p:spPr>
              <a:xfrm>
                <a:off x="3358596" y="1554154"/>
                <a:ext cx="5581728" cy="404983"/>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altLang="ko-KR" sz="1800" b="0" i="1" smtClean="0">
                              <a:solidFill>
                                <a:schemeClr val="bg2">
                                  <a:lumMod val="60000"/>
                                  <a:lumOff val="40000"/>
                                </a:schemeClr>
                              </a:solidFill>
                              <a:latin typeface="Cambria Math" panose="02040503050406030204" pitchFamily="18" charset="0"/>
                            </a:rPr>
                          </m:ctrlPr>
                        </m:sSubPr>
                        <m:e>
                          <m:r>
                            <a:rPr lang="en-US" altLang="ko-KR" sz="1800" b="0" i="1" smtClean="0">
                              <a:solidFill>
                                <a:schemeClr val="bg2">
                                  <a:lumMod val="60000"/>
                                  <a:lumOff val="40000"/>
                                </a:schemeClr>
                              </a:solidFill>
                              <a:latin typeface="Cambria Math" panose="02040503050406030204" pitchFamily="18" charset="0"/>
                            </a:rPr>
                            <m:t>𝑀</m:t>
                          </m:r>
                        </m:e>
                        <m:sub>
                          <m:r>
                            <m:rPr>
                              <m:sty m:val="p"/>
                            </m:rPr>
                            <a:rPr lang="el-GR" altLang="ko-KR" sz="1800" b="0" i="1" smtClean="0">
                              <a:solidFill>
                                <a:schemeClr val="bg2">
                                  <a:lumMod val="60000"/>
                                  <a:lumOff val="40000"/>
                                </a:schemeClr>
                              </a:solidFill>
                              <a:latin typeface="Cambria Math" panose="02040503050406030204" pitchFamily="18" charset="0"/>
                              <a:ea typeface="Cambria Math" panose="02040503050406030204" pitchFamily="18" charset="0"/>
                            </a:rPr>
                            <m:t>Δ</m:t>
                          </m:r>
                        </m:sub>
                      </m:sSub>
                      <m:r>
                        <a:rPr lang="en-US" altLang="ko-KR" sz="1800" b="0" i="1" smtClean="0">
                          <a:solidFill>
                            <a:schemeClr val="bg2">
                              <a:lumMod val="60000"/>
                              <a:lumOff val="40000"/>
                            </a:schemeClr>
                          </a:solidFill>
                          <a:latin typeface="Cambria Math" panose="02040503050406030204" pitchFamily="18" charset="0"/>
                        </a:rPr>
                        <m:t>= </m:t>
                      </m:r>
                      <m:sSubSup>
                        <m:sSubSupPr>
                          <m:ctrlPr>
                            <a:rPr lang="en-US" altLang="ko-KR" sz="1800" b="0" i="1" smtClean="0">
                              <a:solidFill>
                                <a:schemeClr val="bg2">
                                  <a:lumMod val="60000"/>
                                  <a:lumOff val="40000"/>
                                </a:schemeClr>
                              </a:solidFill>
                              <a:latin typeface="Cambria Math" panose="02040503050406030204" pitchFamily="18" charset="0"/>
                            </a:rPr>
                          </m:ctrlPr>
                        </m:sSubSupPr>
                        <m:e>
                          <m:r>
                            <a:rPr lang="en-US" altLang="ko-KR" sz="1800" b="0" i="1" smtClean="0">
                              <a:solidFill>
                                <a:schemeClr val="bg2">
                                  <a:lumMod val="60000"/>
                                  <a:lumOff val="40000"/>
                                </a:schemeClr>
                              </a:solidFill>
                              <a:latin typeface="Cambria Math" panose="02040503050406030204" pitchFamily="18" charset="0"/>
                            </a:rPr>
                            <m:t>𝑀</m:t>
                          </m:r>
                        </m:e>
                        <m:sub>
                          <m:r>
                            <a:rPr lang="en-US" altLang="ko-KR" sz="1800" b="0" i="1" smtClean="0">
                              <a:solidFill>
                                <a:schemeClr val="bg2">
                                  <a:lumMod val="60000"/>
                                  <a:lumOff val="40000"/>
                                </a:schemeClr>
                              </a:solidFill>
                              <a:latin typeface="Cambria Math" panose="02040503050406030204" pitchFamily="18" charset="0"/>
                            </a:rPr>
                            <m:t>𝑢</m:t>
                          </m:r>
                        </m:sub>
                        <m:sup>
                          <m:r>
                            <m:rPr>
                              <m:sty m:val="p"/>
                            </m:rPr>
                            <a:rPr lang="el-GR" altLang="ko-KR" sz="1800" b="0" i="1" smtClean="0">
                              <a:solidFill>
                                <a:schemeClr val="bg2">
                                  <a:lumMod val="60000"/>
                                  <a:lumOff val="40000"/>
                                </a:schemeClr>
                              </a:solidFill>
                              <a:latin typeface="Cambria Math" panose="02040503050406030204" pitchFamily="18" charset="0"/>
                              <a:ea typeface="Cambria Math" panose="02040503050406030204" pitchFamily="18" charset="0"/>
                            </a:rPr>
                            <m:t>Δ</m:t>
                          </m:r>
                        </m:sup>
                      </m:sSubSup>
                      <m:d>
                        <m:dPr>
                          <m:ctrlPr>
                            <a:rPr lang="en-US" altLang="ko-KR" sz="1800" i="1">
                              <a:solidFill>
                                <a:schemeClr val="bg2">
                                  <a:lumMod val="60000"/>
                                  <a:lumOff val="40000"/>
                                </a:schemeClr>
                              </a:solidFill>
                              <a:latin typeface="Cambria Math" panose="02040503050406030204" pitchFamily="18" charset="0"/>
                            </a:rPr>
                          </m:ctrlPr>
                        </m:dPr>
                        <m:e>
                          <m:r>
                            <a:rPr lang="en-US" altLang="ko-KR" sz="1800" i="1">
                              <a:solidFill>
                                <a:schemeClr val="bg2">
                                  <a:lumMod val="60000"/>
                                  <a:lumOff val="40000"/>
                                </a:schemeClr>
                              </a:solidFill>
                              <a:latin typeface="Cambria Math" panose="02040503050406030204" pitchFamily="18" charset="0"/>
                            </a:rPr>
                            <m:t>𝑢</m:t>
                          </m:r>
                          <m:r>
                            <a:rPr lang="en-US" altLang="ko-KR" sz="1800" i="1">
                              <a:solidFill>
                                <a:schemeClr val="bg2">
                                  <a:lumMod val="60000"/>
                                  <a:lumOff val="40000"/>
                                </a:schemeClr>
                              </a:solidFill>
                              <a:latin typeface="Cambria Math" panose="02040503050406030204" pitchFamily="18" charset="0"/>
                            </a:rPr>
                            <m:t>−</m:t>
                          </m:r>
                          <m:sSubSup>
                            <m:sSubSupPr>
                              <m:ctrlPr>
                                <a:rPr lang="en-US" altLang="ko-KR" sz="1800" i="1">
                                  <a:solidFill>
                                    <a:schemeClr val="bg2">
                                      <a:lumMod val="60000"/>
                                      <a:lumOff val="40000"/>
                                    </a:schemeClr>
                                  </a:solidFill>
                                  <a:latin typeface="Cambria Math" panose="02040503050406030204" pitchFamily="18" charset="0"/>
                                </a:rPr>
                              </m:ctrlPr>
                            </m:sSubSupPr>
                            <m:e>
                              <m:r>
                                <a:rPr lang="en-US" altLang="ko-KR" sz="1800" i="1">
                                  <a:solidFill>
                                    <a:schemeClr val="bg2">
                                      <a:lumMod val="60000"/>
                                      <a:lumOff val="40000"/>
                                    </a:schemeClr>
                                  </a:solidFill>
                                  <a:latin typeface="Cambria Math" panose="02040503050406030204" pitchFamily="18" charset="0"/>
                                </a:rPr>
                                <m:t>𝑀</m:t>
                              </m:r>
                            </m:e>
                            <m:sub>
                              <m:r>
                                <m:rPr>
                                  <m:sty m:val="p"/>
                                </m:rPr>
                                <a:rPr lang="el-GR" altLang="ko-KR" sz="1800" i="1" smtClean="0">
                                  <a:solidFill>
                                    <a:schemeClr val="bg2">
                                      <a:lumMod val="60000"/>
                                      <a:lumOff val="40000"/>
                                    </a:schemeClr>
                                  </a:solidFill>
                                  <a:latin typeface="Cambria Math" panose="02040503050406030204" pitchFamily="18" charset="0"/>
                                  <a:ea typeface="Cambria Math" panose="02040503050406030204" pitchFamily="18" charset="0"/>
                                </a:rPr>
                                <m:t>Δ</m:t>
                              </m:r>
                            </m:sub>
                            <m:sup>
                              <m:r>
                                <a:rPr lang="en-US" altLang="ko-KR" sz="1800" i="1">
                                  <a:solidFill>
                                    <a:schemeClr val="bg2">
                                      <a:lumMod val="60000"/>
                                      <a:lumOff val="40000"/>
                                    </a:schemeClr>
                                  </a:solidFill>
                                  <a:latin typeface="Cambria Math" panose="02040503050406030204" pitchFamily="18" charset="0"/>
                                </a:rPr>
                                <m:t>2</m:t>
                              </m:r>
                            </m:sup>
                          </m:sSubSup>
                        </m:e>
                      </m:d>
                      <m:d>
                        <m:dPr>
                          <m:begChr m:val="["/>
                          <m:endChr m:val="]"/>
                          <m:ctrlPr>
                            <a:rPr lang="en-US" altLang="ko-KR" sz="1800" i="1">
                              <a:solidFill>
                                <a:schemeClr val="bg2">
                                  <a:lumMod val="60000"/>
                                  <a:lumOff val="40000"/>
                                </a:schemeClr>
                              </a:solidFill>
                              <a:latin typeface="Cambria Math" panose="02040503050406030204" pitchFamily="18" charset="0"/>
                            </a:rPr>
                          </m:ctrlPr>
                        </m:dPr>
                        <m:e>
                          <m:sSup>
                            <m:sSupPr>
                              <m:ctrlPr>
                                <a:rPr lang="ko-KR" altLang="en-US" sz="1800" i="1">
                                  <a:solidFill>
                                    <a:schemeClr val="bg2">
                                      <a:lumMod val="60000"/>
                                      <a:lumOff val="40000"/>
                                    </a:schemeClr>
                                  </a:solidFill>
                                  <a:latin typeface="Cambria Math" panose="02040503050406030204" pitchFamily="18" charset="0"/>
                                </a:rPr>
                              </m:ctrlPr>
                            </m:sSupPr>
                            <m:e>
                              <m:r>
                                <a:rPr lang="ko-KR" altLang="en-US" sz="1800" i="1">
                                  <a:solidFill>
                                    <a:schemeClr val="bg2">
                                      <a:lumMod val="60000"/>
                                      <a:lumOff val="40000"/>
                                    </a:schemeClr>
                                  </a:solidFill>
                                  <a:latin typeface="Cambria Math" panose="02040503050406030204" pitchFamily="18" charset="0"/>
                                </a:rPr>
                                <m:t>𝑅</m:t>
                              </m:r>
                            </m:e>
                            <m:sup>
                              <m:r>
                                <m:rPr>
                                  <m:sty m:val="p"/>
                                </m:rPr>
                                <a:rPr lang="el-GR" altLang="ko-KR" sz="1800" i="1" smtClean="0">
                                  <a:solidFill>
                                    <a:schemeClr val="bg2">
                                      <a:lumMod val="60000"/>
                                      <a:lumOff val="40000"/>
                                    </a:schemeClr>
                                  </a:solidFill>
                                  <a:latin typeface="Cambria Math" panose="02040503050406030204" pitchFamily="18" charset="0"/>
                                  <a:ea typeface="Cambria Math" panose="02040503050406030204" pitchFamily="18" charset="0"/>
                                </a:rPr>
                                <m:t>Δ</m:t>
                              </m:r>
                            </m:sup>
                          </m:sSup>
                          <m:r>
                            <a:rPr lang="ko-KR" altLang="en-US" sz="1800" i="1">
                              <a:solidFill>
                                <a:schemeClr val="bg2">
                                  <a:lumMod val="60000"/>
                                  <a:lumOff val="40000"/>
                                </a:schemeClr>
                              </a:solidFill>
                              <a:latin typeface="Cambria Math" panose="02040503050406030204" pitchFamily="18" charset="0"/>
                            </a:rPr>
                            <m:t>+</m:t>
                          </m:r>
                          <m:r>
                            <a:rPr lang="ko-KR" altLang="en-US" sz="1800">
                              <a:solidFill>
                                <a:schemeClr val="bg2">
                                  <a:lumMod val="60000"/>
                                  <a:lumOff val="40000"/>
                                </a:schemeClr>
                              </a:solidFill>
                              <a:latin typeface="Cambria Math" panose="02040503050406030204" pitchFamily="18" charset="0"/>
                            </a:rPr>
                            <m:t> </m:t>
                          </m:r>
                          <m:sSup>
                            <m:sSupPr>
                              <m:ctrlPr>
                                <a:rPr lang="ko-KR" altLang="en-US" sz="1800" i="1">
                                  <a:solidFill>
                                    <a:schemeClr val="bg2">
                                      <a:lumMod val="60000"/>
                                      <a:lumOff val="40000"/>
                                    </a:schemeClr>
                                  </a:solidFill>
                                  <a:latin typeface="Cambria Math" panose="02040503050406030204" pitchFamily="18" charset="0"/>
                                </a:rPr>
                              </m:ctrlPr>
                            </m:sSupPr>
                            <m:e>
                              <m:r>
                                <a:rPr lang="ko-KR" altLang="en-US" sz="1800" i="1">
                                  <a:solidFill>
                                    <a:schemeClr val="bg2">
                                      <a:lumMod val="60000"/>
                                      <a:lumOff val="40000"/>
                                    </a:schemeClr>
                                  </a:solidFill>
                                  <a:latin typeface="Cambria Math" panose="02040503050406030204" pitchFamily="18" charset="0"/>
                                </a:rPr>
                                <m:t>𝑒</m:t>
                              </m:r>
                            </m:e>
                            <m:sup>
                              <m:r>
                                <a:rPr lang="ko-KR" altLang="en-US" sz="1800" i="1">
                                  <a:solidFill>
                                    <a:schemeClr val="bg2">
                                      <a:lumMod val="60000"/>
                                      <a:lumOff val="40000"/>
                                    </a:schemeClr>
                                  </a:solidFill>
                                  <a:latin typeface="Cambria Math" panose="02040503050406030204" pitchFamily="18" charset="0"/>
                                </a:rPr>
                                <m:t>𝑖</m:t>
                              </m:r>
                              <m:sSub>
                                <m:sSubPr>
                                  <m:ctrlPr>
                                    <a:rPr lang="en-US" altLang="ko-KR" sz="1800" i="1" smtClean="0">
                                      <a:solidFill>
                                        <a:schemeClr val="bg2">
                                          <a:lumMod val="60000"/>
                                          <a:lumOff val="40000"/>
                                        </a:schemeClr>
                                      </a:solidFill>
                                      <a:latin typeface="Cambria Math" panose="02040503050406030204" pitchFamily="18" charset="0"/>
                                    </a:rPr>
                                  </m:ctrlPr>
                                </m:sSubPr>
                                <m:e>
                                  <m:r>
                                    <a:rPr lang="ko-KR" altLang="en-US" sz="1800" i="1" smtClean="0">
                                      <a:solidFill>
                                        <a:schemeClr val="bg2">
                                          <a:lumMod val="60000"/>
                                          <a:lumOff val="40000"/>
                                        </a:schemeClr>
                                      </a:solidFill>
                                      <a:latin typeface="Cambria Math" panose="02040503050406030204" pitchFamily="18" charset="0"/>
                                    </a:rPr>
                                    <m:t>𝜑</m:t>
                                  </m:r>
                                </m:e>
                                <m:sub>
                                  <m:r>
                                    <a:rPr lang="en-US" altLang="ko-KR" sz="1800" i="1" smtClean="0">
                                      <a:solidFill>
                                        <a:schemeClr val="bg2">
                                          <a:lumMod val="60000"/>
                                          <a:lumOff val="40000"/>
                                        </a:schemeClr>
                                      </a:solidFill>
                                      <a:latin typeface="Cambria Math" panose="02040503050406030204" pitchFamily="18" charset="0"/>
                                      <a:ea typeface="Cambria Math" panose="02040503050406030204" pitchFamily="18" charset="0"/>
                                    </a:rPr>
                                    <m:t>∆</m:t>
                                  </m:r>
                                </m:sub>
                              </m:sSub>
                              <m:r>
                                <a:rPr lang="ko-KR" altLang="en-US" sz="1800" i="1">
                                  <a:solidFill>
                                    <a:schemeClr val="bg2">
                                      <a:lumMod val="60000"/>
                                      <a:lumOff val="40000"/>
                                    </a:schemeClr>
                                  </a:solidFill>
                                  <a:latin typeface="Cambria Math" panose="02040503050406030204" pitchFamily="18" charset="0"/>
                                </a:rPr>
                                <m:t>(</m:t>
                              </m:r>
                              <m:r>
                                <a:rPr lang="ko-KR" altLang="en-US" sz="1800" i="1">
                                  <a:solidFill>
                                    <a:schemeClr val="bg2">
                                      <a:lumMod val="60000"/>
                                      <a:lumOff val="40000"/>
                                    </a:schemeClr>
                                  </a:solidFill>
                                  <a:latin typeface="Cambria Math" panose="02040503050406030204" pitchFamily="18" charset="0"/>
                                </a:rPr>
                                <m:t>𝑢</m:t>
                              </m:r>
                              <m:r>
                                <a:rPr lang="ko-KR" altLang="en-US" sz="1800" i="1">
                                  <a:solidFill>
                                    <a:schemeClr val="bg2">
                                      <a:lumMod val="60000"/>
                                      <a:lumOff val="40000"/>
                                    </a:schemeClr>
                                  </a:solidFill>
                                  <a:latin typeface="Cambria Math" panose="02040503050406030204" pitchFamily="18" charset="0"/>
                                </a:rPr>
                                <m:t>)</m:t>
                              </m:r>
                            </m:sup>
                          </m:sSup>
                          <m:sSubSup>
                            <m:sSubSupPr>
                              <m:ctrlPr>
                                <a:rPr lang="en-US" altLang="ko-KR" sz="1800" i="1" smtClean="0">
                                  <a:solidFill>
                                    <a:schemeClr val="bg2">
                                      <a:lumMod val="60000"/>
                                      <a:lumOff val="40000"/>
                                    </a:schemeClr>
                                  </a:solidFill>
                                  <a:latin typeface="Cambria Math" panose="02040503050406030204" pitchFamily="18" charset="0"/>
                                </a:rPr>
                              </m:ctrlPr>
                            </m:sSubSupPr>
                            <m:e>
                              <m:r>
                                <a:rPr lang="en-US" altLang="ko-KR" sz="1800" b="0" i="1" smtClean="0">
                                  <a:solidFill>
                                    <a:schemeClr val="bg2">
                                      <a:lumMod val="60000"/>
                                      <a:lumOff val="40000"/>
                                    </a:schemeClr>
                                  </a:solidFill>
                                  <a:latin typeface="Cambria Math" panose="02040503050406030204" pitchFamily="18" charset="0"/>
                                </a:rPr>
                                <m:t>𝐺</m:t>
                              </m:r>
                            </m:e>
                            <m:sub>
                              <m:r>
                                <a:rPr lang="en-US" altLang="ko-KR" sz="1800" b="0" i="1" smtClean="0">
                                  <a:solidFill>
                                    <a:schemeClr val="bg2">
                                      <a:lumMod val="60000"/>
                                      <a:lumOff val="40000"/>
                                    </a:schemeClr>
                                  </a:solidFill>
                                  <a:latin typeface="Cambria Math" panose="02040503050406030204" pitchFamily="18" charset="0"/>
                                </a:rPr>
                                <m:t>𝐴</m:t>
                              </m:r>
                            </m:sub>
                            <m:sup>
                              <m:r>
                                <a:rPr lang="en-US" altLang="ko-KR" sz="1800" b="0" i="1" smtClean="0">
                                  <a:solidFill>
                                    <a:schemeClr val="bg2">
                                      <a:lumMod val="60000"/>
                                      <a:lumOff val="40000"/>
                                    </a:schemeClr>
                                  </a:solidFill>
                                  <a:latin typeface="Cambria Math" panose="02040503050406030204" pitchFamily="18" charset="0"/>
                                </a:rPr>
                                <m:t>𝑁</m:t>
                              </m:r>
                              <m:r>
                                <m:rPr>
                                  <m:sty m:val="p"/>
                                </m:rPr>
                                <a:rPr lang="el-GR" altLang="ko-KR" sz="1800" i="1" smtClean="0">
                                  <a:solidFill>
                                    <a:schemeClr val="bg2">
                                      <a:lumMod val="60000"/>
                                      <a:lumOff val="40000"/>
                                    </a:schemeClr>
                                  </a:solidFill>
                                  <a:latin typeface="Cambria Math" panose="02040503050406030204" pitchFamily="18" charset="0"/>
                                  <a:ea typeface="Cambria Math" panose="02040503050406030204" pitchFamily="18" charset="0"/>
                                </a:rPr>
                                <m:t>Δ</m:t>
                              </m:r>
                            </m:sup>
                          </m:sSubSup>
                          <m:r>
                            <a:rPr lang="en-US" altLang="ko-KR" sz="1800" i="1" smtClean="0">
                              <a:solidFill>
                                <a:schemeClr val="bg2">
                                  <a:lumMod val="60000"/>
                                  <a:lumOff val="40000"/>
                                </a:schemeClr>
                              </a:solidFill>
                              <a:latin typeface="Cambria Math" panose="02040503050406030204" pitchFamily="18" charset="0"/>
                            </a:rPr>
                            <m:t> </m:t>
                          </m:r>
                          <m:r>
                            <a:rPr lang="ko-KR" altLang="en-US" sz="1800" i="1">
                              <a:solidFill>
                                <a:schemeClr val="bg2">
                                  <a:lumMod val="60000"/>
                                  <a:lumOff val="40000"/>
                                </a:schemeClr>
                              </a:solidFill>
                              <a:latin typeface="Cambria Math" panose="02040503050406030204" pitchFamily="18" charset="0"/>
                            </a:rPr>
                            <m:t>(</m:t>
                          </m:r>
                          <m:r>
                            <a:rPr lang="ko-KR" altLang="en-US" sz="1800" i="1">
                              <a:solidFill>
                                <a:schemeClr val="bg2">
                                  <a:lumMod val="60000"/>
                                  <a:lumOff val="40000"/>
                                </a:schemeClr>
                              </a:solidFill>
                              <a:latin typeface="Cambria Math" panose="02040503050406030204" pitchFamily="18" charset="0"/>
                            </a:rPr>
                            <m:t>𝑢</m:t>
                          </m:r>
                          <m:r>
                            <a:rPr lang="ko-KR" altLang="en-US" sz="1800" i="1">
                              <a:solidFill>
                                <a:schemeClr val="bg2">
                                  <a:lumMod val="60000"/>
                                  <a:lumOff val="40000"/>
                                </a:schemeClr>
                              </a:solidFill>
                              <a:latin typeface="Cambria Math" panose="02040503050406030204" pitchFamily="18" charset="0"/>
                            </a:rPr>
                            <m:t>)</m:t>
                          </m:r>
                          <m:r>
                            <a:rPr lang="ko-KR" altLang="en-US" sz="1800">
                              <a:solidFill>
                                <a:schemeClr val="bg2">
                                  <a:lumMod val="60000"/>
                                  <a:lumOff val="40000"/>
                                </a:schemeClr>
                              </a:solidFill>
                              <a:latin typeface="Cambria Math" panose="02040503050406030204" pitchFamily="18" charset="0"/>
                            </a:rPr>
                            <m:t> </m:t>
                          </m:r>
                          <m:sSup>
                            <m:sSupPr>
                              <m:ctrlPr>
                                <a:rPr lang="ko-KR" altLang="en-US" sz="1800" i="1">
                                  <a:solidFill>
                                    <a:schemeClr val="bg2">
                                      <a:lumMod val="60000"/>
                                      <a:lumOff val="40000"/>
                                    </a:schemeClr>
                                  </a:solidFill>
                                  <a:latin typeface="Cambria Math" panose="02040503050406030204" pitchFamily="18" charset="0"/>
                                </a:rPr>
                              </m:ctrlPr>
                            </m:sSupPr>
                            <m:e>
                              <m:acc>
                                <m:accPr>
                                  <m:chr m:val="̃"/>
                                  <m:ctrlPr>
                                    <a:rPr lang="ko-KR" altLang="en-US" sz="1800" i="1">
                                      <a:solidFill>
                                        <a:schemeClr val="bg2">
                                          <a:lumMod val="60000"/>
                                          <a:lumOff val="40000"/>
                                        </a:schemeClr>
                                      </a:solidFill>
                                      <a:latin typeface="Cambria Math" panose="02040503050406030204" pitchFamily="18" charset="0"/>
                                    </a:rPr>
                                  </m:ctrlPr>
                                </m:accPr>
                                <m:e>
                                  <m:r>
                                    <a:rPr lang="ko-KR" altLang="en-US" sz="1800" i="1">
                                      <a:solidFill>
                                        <a:schemeClr val="bg2">
                                          <a:lumMod val="60000"/>
                                          <a:lumOff val="40000"/>
                                        </a:schemeClr>
                                      </a:solidFill>
                                      <a:latin typeface="Cambria Math" panose="02040503050406030204" pitchFamily="18" charset="0"/>
                                    </a:rPr>
                                    <m:t>𝑅</m:t>
                                  </m:r>
                                </m:e>
                              </m:acc>
                            </m:e>
                            <m:sup>
                              <m:r>
                                <m:rPr>
                                  <m:sty m:val="p"/>
                                </m:rPr>
                                <a:rPr lang="el-GR" altLang="ko-KR" sz="1800" i="1" smtClean="0">
                                  <a:solidFill>
                                    <a:schemeClr val="bg2">
                                      <a:lumMod val="60000"/>
                                      <a:lumOff val="40000"/>
                                    </a:schemeClr>
                                  </a:solidFill>
                                  <a:latin typeface="Cambria Math" panose="02040503050406030204" pitchFamily="18" charset="0"/>
                                  <a:ea typeface="Cambria Math" panose="02040503050406030204" pitchFamily="18" charset="0"/>
                                </a:rPr>
                                <m:t>Δ</m:t>
                              </m:r>
                            </m:sup>
                          </m:sSup>
                        </m:e>
                      </m:d>
                    </m:oMath>
                  </m:oMathPara>
                </a14:m>
                <a:endParaRPr lang="ko-KR" altLang="en-US" sz="1800" dirty="0"/>
              </a:p>
            </p:txBody>
          </p:sp>
        </mc:Choice>
        <mc:Fallback xmlns="">
          <p:sp>
            <p:nvSpPr>
              <p:cNvPr id="16" name="TextBox 15">
                <a:extLst>
                  <a:ext uri="{FF2B5EF4-FFF2-40B4-BE49-F238E27FC236}">
                    <a16:creationId xmlns:a16="http://schemas.microsoft.com/office/drawing/2014/main" id="{2AF5827B-D43D-43C5-B269-42D3FE6402AB}"/>
                  </a:ext>
                </a:extLst>
              </p:cNvPr>
              <p:cNvSpPr txBox="1">
                <a:spLocks noRot="1" noChangeAspect="1" noMove="1" noResize="1" noEditPoints="1" noAdjustHandles="1" noChangeArrowheads="1" noChangeShapeType="1" noTextEdit="1"/>
              </p:cNvSpPr>
              <p:nvPr/>
            </p:nvSpPr>
            <p:spPr>
              <a:xfrm>
                <a:off x="3358596" y="1554154"/>
                <a:ext cx="5581728" cy="404983"/>
              </a:xfrm>
              <a:prstGeom prst="rect">
                <a:avLst/>
              </a:prstGeom>
              <a:blipFill>
                <a:blip r:embed="rId7"/>
                <a:stretch>
                  <a:fillRect b="-9091"/>
                </a:stretch>
              </a:blipFill>
            </p:spPr>
            <p:txBody>
              <a:bodyPr/>
              <a:lstStyle/>
              <a:p>
                <a:r>
                  <a:rPr lang="ko-KR" altLang="en-US">
                    <a:noFill/>
                  </a:rPr>
                  <a:t> </a:t>
                </a:r>
              </a:p>
            </p:txBody>
          </p:sp>
        </mc:Fallback>
      </mc:AlternateContent>
      <p:pic>
        <p:nvPicPr>
          <p:cNvPr id="18" name="Picture 8">
            <a:extLst>
              <a:ext uri="{FF2B5EF4-FFF2-40B4-BE49-F238E27FC236}">
                <a16:creationId xmlns:a16="http://schemas.microsoft.com/office/drawing/2014/main" id="{AC369736-13F2-4CBA-92B8-51649CE8E084}"/>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762536" y="4443138"/>
            <a:ext cx="3368291" cy="2414862"/>
          </a:xfrm>
          <a:prstGeom prst="rect">
            <a:avLst/>
          </a:prstGeom>
        </p:spPr>
      </p:pic>
      <mc:AlternateContent xmlns:mc="http://schemas.openxmlformats.org/markup-compatibility/2006" xmlns:a14="http://schemas.microsoft.com/office/drawing/2010/main">
        <mc:Choice Requires="a14">
          <p:sp>
            <p:nvSpPr>
              <p:cNvPr id="19" name="Object 19">
                <a:extLst>
                  <a:ext uri="{FF2B5EF4-FFF2-40B4-BE49-F238E27FC236}">
                    <a16:creationId xmlns:a16="http://schemas.microsoft.com/office/drawing/2014/main" id="{DEF89C91-71FD-4EB8-B9C7-810990D50B74}"/>
                  </a:ext>
                </a:extLst>
              </p:cNvPr>
              <p:cNvSpPr txBox="1"/>
              <p:nvPr/>
            </p:nvSpPr>
            <p:spPr bwMode="auto">
              <a:xfrm>
                <a:off x="154220" y="5062818"/>
                <a:ext cx="5729076" cy="976939"/>
              </a:xfrm>
              <a:prstGeom prst="rect">
                <a:avLst/>
              </a:prstGeom>
              <a:solidFill>
                <a:srgbClr val="FFFF00">
                  <a:alpha val="22000"/>
                </a:srgbClr>
              </a:solidFill>
              <a:ln>
                <a:noFill/>
              </a:ln>
              <a:effectLst/>
            </p:spPr>
            <p:txBody>
              <a:bodyPr>
                <a:noAutofit/>
              </a:bodyPr>
              <a:lstStyle/>
              <a:p>
                <a:pPr/>
                <a14:m>
                  <m:oMathPara xmlns:m="http://schemas.openxmlformats.org/officeDocument/2006/math">
                    <m:oMathParaPr>
                      <m:jc m:val="left"/>
                    </m:oMathParaPr>
                    <m:oMath xmlns:m="http://schemas.openxmlformats.org/officeDocument/2006/math">
                      <m:r>
                        <m:rPr>
                          <m:sty m:val="p"/>
                        </m:rPr>
                        <a:rPr lang="ko-KR" altLang="en-US" sz="1600" i="1" smtClean="0">
                          <a:solidFill>
                            <a:srgbClr val="000000"/>
                          </a:solidFill>
                          <a:latin typeface="Cambria Math" panose="02040503050406030204" pitchFamily="18" charset="0"/>
                        </a:rPr>
                        <m:t>Δ</m:t>
                      </m:r>
                      <m:sSub>
                        <m:sSubPr>
                          <m:ctrlPr>
                            <a:rPr lang="en-US" altLang="ko-KR" sz="1600" i="1" dirty="0" smtClean="0">
                              <a:solidFill>
                                <a:srgbClr val="000000"/>
                              </a:solidFill>
                              <a:latin typeface="Cambria Math" panose="02040503050406030204" pitchFamily="18" charset="0"/>
                            </a:rPr>
                          </m:ctrlPr>
                        </m:sSubPr>
                        <m:e>
                          <m:r>
                            <a:rPr lang="en-US" altLang="ko-KR" sz="1600" b="0" i="1" dirty="0" smtClean="0">
                              <a:solidFill>
                                <a:srgbClr val="000000"/>
                              </a:solidFill>
                              <a:latin typeface="Cambria Math" panose="02040503050406030204" pitchFamily="18" charset="0"/>
                            </a:rPr>
                            <m:t>𝑢</m:t>
                          </m:r>
                        </m:e>
                        <m:sub>
                          <m:r>
                            <a:rPr lang="en-US" altLang="ko-KR" sz="1600" b="0" i="1" dirty="0" smtClean="0">
                              <a:solidFill>
                                <a:srgbClr val="000000"/>
                              </a:solidFill>
                              <a:latin typeface="Cambria Math" panose="02040503050406030204" pitchFamily="18" charset="0"/>
                            </a:rPr>
                            <m:t>𝑣</m:t>
                          </m:r>
                        </m:sub>
                      </m:sSub>
                      <m:r>
                        <a:rPr lang="ko-KR" altLang="en-US" sz="1600" i="1" smtClean="0">
                          <a:solidFill>
                            <a:srgbClr val="000000"/>
                          </a:solidFill>
                          <a:latin typeface="Cambria Math" panose="02040503050406030204" pitchFamily="18" charset="0"/>
                        </a:rPr>
                        <m:t>(</m:t>
                      </m:r>
                      <m:r>
                        <a:rPr lang="ko-KR" altLang="en-US" sz="1600" i="1" smtClean="0">
                          <a:solidFill>
                            <a:srgbClr val="000000"/>
                          </a:solidFill>
                          <a:latin typeface="Cambria Math" panose="02040503050406030204" pitchFamily="18" charset="0"/>
                        </a:rPr>
                        <m:t>𝑥</m:t>
                      </m:r>
                      <m:r>
                        <a:rPr lang="ko-KR" altLang="en-US" sz="1600" i="1" smtClean="0">
                          <a:solidFill>
                            <a:srgbClr val="000000"/>
                          </a:solidFill>
                          <a:latin typeface="Cambria Math" panose="02040503050406030204" pitchFamily="18" charset="0"/>
                        </a:rPr>
                        <m:t>)=0.677</m:t>
                      </m:r>
                      <m:sSup>
                        <m:sSupPr>
                          <m:ctrlPr>
                            <a:rPr lang="ko-KR" altLang="en-US" sz="1600" i="1">
                              <a:solidFill>
                                <a:srgbClr val="000000"/>
                              </a:solidFill>
                              <a:latin typeface="Cambria Math" panose="02040503050406030204" pitchFamily="18" charset="0"/>
                            </a:rPr>
                          </m:ctrlPr>
                        </m:sSupPr>
                        <m:e>
                          <m:r>
                            <a:rPr lang="ko-KR" altLang="en-US" sz="1600" i="1">
                              <a:solidFill>
                                <a:srgbClr val="000000"/>
                              </a:solidFill>
                              <a:latin typeface="Cambria Math" panose="02040503050406030204" pitchFamily="18" charset="0"/>
                            </a:rPr>
                            <m:t>𝑥</m:t>
                          </m:r>
                        </m:e>
                        <m:sup>
                          <m:d>
                            <m:dPr>
                              <m:ctrlPr>
                                <a:rPr lang="ko-KR" altLang="en-US" sz="1600" i="1">
                                  <a:solidFill>
                                    <a:srgbClr val="000000"/>
                                  </a:solidFill>
                                  <a:latin typeface="Cambria Math" panose="02040503050406030204" pitchFamily="18" charset="0"/>
                                </a:rPr>
                              </m:ctrlPr>
                            </m:dPr>
                            <m:e>
                              <m:r>
                                <a:rPr lang="ko-KR" altLang="en-US" sz="1600" i="1">
                                  <a:solidFill>
                                    <a:srgbClr val="000000"/>
                                  </a:solidFill>
                                  <a:latin typeface="Cambria Math" panose="02040503050406030204" pitchFamily="18" charset="0"/>
                                </a:rPr>
                                <m:t>0.692−1</m:t>
                              </m:r>
                            </m:e>
                          </m:d>
                        </m:sup>
                      </m:sSup>
                      <m:r>
                        <a:rPr lang="ko-KR" altLang="en-US" sz="1600" i="1">
                          <a:solidFill>
                            <a:srgbClr val="000000"/>
                          </a:solidFill>
                          <a:latin typeface="Cambria Math" panose="02040503050406030204" pitchFamily="18" charset="0"/>
                        </a:rPr>
                        <m:t>(1−</m:t>
                      </m:r>
                      <m:r>
                        <a:rPr lang="ko-KR" altLang="en-US" sz="1600" i="1">
                          <a:solidFill>
                            <a:srgbClr val="000000"/>
                          </a:solidFill>
                          <a:latin typeface="Cambria Math" panose="02040503050406030204" pitchFamily="18" charset="0"/>
                        </a:rPr>
                        <m:t>𝑥</m:t>
                      </m:r>
                      <m:sSup>
                        <m:sSupPr>
                          <m:ctrlPr>
                            <a:rPr lang="ko-KR" altLang="en-US" sz="1600" i="1">
                              <a:solidFill>
                                <a:srgbClr val="000000"/>
                              </a:solidFill>
                              <a:latin typeface="Cambria Math" panose="02040503050406030204" pitchFamily="18" charset="0"/>
                            </a:rPr>
                          </m:ctrlPr>
                        </m:sSupPr>
                        <m:e>
                          <m:r>
                            <a:rPr lang="ko-KR" altLang="en-US" sz="1600" i="1">
                              <a:solidFill>
                                <a:srgbClr val="000000"/>
                              </a:solidFill>
                              <a:latin typeface="Cambria Math" panose="02040503050406030204" pitchFamily="18" charset="0"/>
                            </a:rPr>
                            <m:t>)</m:t>
                          </m:r>
                        </m:e>
                        <m:sup>
                          <m:r>
                            <a:rPr lang="ko-KR" altLang="en-US" sz="1600" i="1">
                              <a:solidFill>
                                <a:srgbClr val="000000"/>
                              </a:solidFill>
                              <a:latin typeface="Cambria Math" panose="02040503050406030204" pitchFamily="18" charset="0"/>
                            </a:rPr>
                            <m:t>3.34</m:t>
                          </m:r>
                        </m:sup>
                      </m:sSup>
                      <m:r>
                        <a:rPr lang="ko-KR" altLang="en-US" sz="1600" i="1">
                          <a:solidFill>
                            <a:srgbClr val="000000"/>
                          </a:solidFill>
                          <a:latin typeface="Cambria Math" panose="02040503050406030204" pitchFamily="18" charset="0"/>
                        </a:rPr>
                        <m:t>(1−2.18</m:t>
                      </m:r>
                      <m:sSup>
                        <m:sSupPr>
                          <m:ctrlPr>
                            <a:rPr lang="ko-KR" altLang="en-US" sz="1600" i="1">
                              <a:solidFill>
                                <a:srgbClr val="000000"/>
                              </a:solidFill>
                              <a:latin typeface="Cambria Math" panose="02040503050406030204" pitchFamily="18" charset="0"/>
                            </a:rPr>
                          </m:ctrlPr>
                        </m:sSupPr>
                        <m:e>
                          <m:r>
                            <a:rPr lang="ko-KR" altLang="en-US" sz="1600" i="1">
                              <a:solidFill>
                                <a:srgbClr val="000000"/>
                              </a:solidFill>
                              <a:latin typeface="Cambria Math" panose="02040503050406030204" pitchFamily="18" charset="0"/>
                            </a:rPr>
                            <m:t>𝑥</m:t>
                          </m:r>
                        </m:e>
                        <m:sup>
                          <m:r>
                            <a:rPr lang="ko-KR" altLang="en-US" sz="1600" i="1">
                              <a:solidFill>
                                <a:srgbClr val="000000"/>
                              </a:solidFill>
                              <a:latin typeface="Cambria Math" panose="02040503050406030204" pitchFamily="18" charset="0"/>
                            </a:rPr>
                            <m:t>0.5</m:t>
                          </m:r>
                        </m:sup>
                      </m:sSup>
                      <m:r>
                        <a:rPr lang="ko-KR" altLang="en-US" sz="1600" i="1">
                          <a:solidFill>
                            <a:srgbClr val="000000"/>
                          </a:solidFill>
                          <a:latin typeface="Cambria Math" panose="02040503050406030204" pitchFamily="18" charset="0"/>
                        </a:rPr>
                        <m:t>+15.87</m:t>
                      </m:r>
                      <m:r>
                        <a:rPr lang="ko-KR" altLang="en-US" sz="1600" i="1">
                          <a:solidFill>
                            <a:srgbClr val="000000"/>
                          </a:solidFill>
                          <a:latin typeface="Cambria Math" panose="02040503050406030204" pitchFamily="18" charset="0"/>
                        </a:rPr>
                        <m:t>𝑥</m:t>
                      </m:r>
                      <m:r>
                        <a:rPr lang="ko-KR" altLang="en-US" sz="1600" i="1">
                          <a:solidFill>
                            <a:srgbClr val="000000"/>
                          </a:solidFill>
                          <a:latin typeface="Cambria Math" panose="02040503050406030204" pitchFamily="18" charset="0"/>
                        </a:rPr>
                        <m:t>)</m:t>
                      </m:r>
                    </m:oMath>
                  </m:oMathPara>
                </a14:m>
                <a:endParaRPr lang="en-US" altLang="ko-KR" sz="1600" i="1" dirty="0">
                  <a:solidFill>
                    <a:srgbClr val="000000"/>
                  </a:solidFill>
                  <a:latin typeface="Cambria Math" panose="02040503050406030204" pitchFamily="18" charset="0"/>
                </a:endParaRPr>
              </a:p>
              <a:p>
                <a:pPr/>
                <a:br>
                  <a:rPr lang="ko-KR" altLang="en-US" sz="1600" i="1" dirty="0">
                    <a:solidFill>
                      <a:srgbClr val="000000"/>
                    </a:solidFill>
                    <a:latin typeface="Cambria Math" panose="02040503050406030204" pitchFamily="18" charset="0"/>
                  </a:rPr>
                </a:br>
                <a14:m>
                  <m:oMathPara xmlns:m="http://schemas.openxmlformats.org/officeDocument/2006/math">
                    <m:oMathParaPr>
                      <m:jc m:val="left"/>
                    </m:oMathParaPr>
                    <m:oMath xmlns:m="http://schemas.openxmlformats.org/officeDocument/2006/math">
                      <m:r>
                        <m:rPr>
                          <m:sty m:val="p"/>
                        </m:rPr>
                        <a:rPr lang="ko-KR" altLang="en-US" sz="1600" i="1">
                          <a:solidFill>
                            <a:srgbClr val="000000"/>
                          </a:solidFill>
                          <a:latin typeface="Cambria Math" panose="02040503050406030204" pitchFamily="18" charset="0"/>
                        </a:rPr>
                        <m:t>Δ</m:t>
                      </m:r>
                      <m:sSub>
                        <m:sSubPr>
                          <m:ctrlPr>
                            <a:rPr lang="en-US" altLang="ko-KR" sz="1600" i="1" smtClean="0">
                              <a:solidFill>
                                <a:srgbClr val="000000"/>
                              </a:solidFill>
                              <a:latin typeface="Cambria Math" panose="02040503050406030204" pitchFamily="18" charset="0"/>
                            </a:rPr>
                          </m:ctrlPr>
                        </m:sSubPr>
                        <m:e>
                          <m:r>
                            <a:rPr lang="en-US" altLang="ko-KR" sz="1600" b="0" i="1" smtClean="0">
                              <a:solidFill>
                                <a:srgbClr val="000000"/>
                              </a:solidFill>
                              <a:latin typeface="Cambria Math" panose="02040503050406030204" pitchFamily="18" charset="0"/>
                            </a:rPr>
                            <m:t>𝑑</m:t>
                          </m:r>
                        </m:e>
                        <m:sub>
                          <m:r>
                            <a:rPr lang="en-US" altLang="ko-KR" sz="1600" b="0" i="1" smtClean="0">
                              <a:solidFill>
                                <a:srgbClr val="000000"/>
                              </a:solidFill>
                              <a:latin typeface="Cambria Math" panose="02040503050406030204" pitchFamily="18" charset="0"/>
                            </a:rPr>
                            <m:t>𝑣</m:t>
                          </m:r>
                        </m:sub>
                      </m:sSub>
                      <m:r>
                        <a:rPr lang="ko-KR" altLang="en-US" sz="1600" i="1">
                          <a:solidFill>
                            <a:srgbClr val="000000"/>
                          </a:solidFill>
                          <a:latin typeface="Cambria Math" panose="02040503050406030204" pitchFamily="18" charset="0"/>
                        </a:rPr>
                        <m:t>(</m:t>
                      </m:r>
                      <m:r>
                        <a:rPr lang="ko-KR" altLang="en-US" sz="1600" i="1">
                          <a:solidFill>
                            <a:srgbClr val="000000"/>
                          </a:solidFill>
                          <a:latin typeface="Cambria Math" panose="02040503050406030204" pitchFamily="18" charset="0"/>
                        </a:rPr>
                        <m:t>𝑥</m:t>
                      </m:r>
                      <m:r>
                        <a:rPr lang="ko-KR" altLang="en-US" sz="1600" i="1">
                          <a:solidFill>
                            <a:srgbClr val="000000"/>
                          </a:solidFill>
                          <a:latin typeface="Cambria Math" panose="02040503050406030204" pitchFamily="18" charset="0"/>
                        </a:rPr>
                        <m:t>)=−0.015</m:t>
                      </m:r>
                      <m:sSup>
                        <m:sSupPr>
                          <m:ctrlPr>
                            <a:rPr lang="ko-KR" altLang="en-US" sz="1600" i="1">
                              <a:solidFill>
                                <a:srgbClr val="000000"/>
                              </a:solidFill>
                              <a:latin typeface="Cambria Math" panose="02040503050406030204" pitchFamily="18" charset="0"/>
                            </a:rPr>
                          </m:ctrlPr>
                        </m:sSupPr>
                        <m:e>
                          <m:r>
                            <a:rPr lang="ko-KR" altLang="en-US" sz="1600" i="1">
                              <a:solidFill>
                                <a:srgbClr val="000000"/>
                              </a:solidFill>
                              <a:latin typeface="Cambria Math" panose="02040503050406030204" pitchFamily="18" charset="0"/>
                            </a:rPr>
                            <m:t>𝑥</m:t>
                          </m:r>
                        </m:e>
                        <m:sup>
                          <m:r>
                            <a:rPr lang="ko-KR" altLang="en-US" sz="1600" i="1">
                              <a:solidFill>
                                <a:srgbClr val="000000"/>
                              </a:solidFill>
                              <a:latin typeface="Cambria Math" panose="02040503050406030204" pitchFamily="18" charset="0"/>
                            </a:rPr>
                            <m:t>(0.164−1)</m:t>
                          </m:r>
                        </m:sup>
                      </m:sSup>
                      <m:r>
                        <a:rPr lang="ko-KR" altLang="en-US" sz="1600" i="1">
                          <a:solidFill>
                            <a:srgbClr val="000000"/>
                          </a:solidFill>
                          <a:latin typeface="Cambria Math" panose="02040503050406030204" pitchFamily="18" charset="0"/>
                        </a:rPr>
                        <m:t>(1−</m:t>
                      </m:r>
                      <m:r>
                        <a:rPr lang="ko-KR" altLang="en-US" sz="1600" i="1">
                          <a:solidFill>
                            <a:srgbClr val="000000"/>
                          </a:solidFill>
                          <a:latin typeface="Cambria Math" panose="02040503050406030204" pitchFamily="18" charset="0"/>
                        </a:rPr>
                        <m:t>𝑥</m:t>
                      </m:r>
                      <m:sSup>
                        <m:sSupPr>
                          <m:ctrlPr>
                            <a:rPr lang="ko-KR" altLang="en-US" sz="1600" i="1">
                              <a:solidFill>
                                <a:srgbClr val="000000"/>
                              </a:solidFill>
                              <a:latin typeface="Cambria Math" panose="02040503050406030204" pitchFamily="18" charset="0"/>
                            </a:rPr>
                          </m:ctrlPr>
                        </m:sSupPr>
                        <m:e>
                          <m:r>
                            <a:rPr lang="ko-KR" altLang="en-US" sz="1600" i="1">
                              <a:solidFill>
                                <a:srgbClr val="000000"/>
                              </a:solidFill>
                              <a:latin typeface="Cambria Math" panose="02040503050406030204" pitchFamily="18" charset="0"/>
                            </a:rPr>
                            <m:t>)</m:t>
                          </m:r>
                        </m:e>
                        <m:sup>
                          <m:r>
                            <a:rPr lang="ko-KR" altLang="en-US" sz="1600" i="1">
                              <a:solidFill>
                                <a:srgbClr val="000000"/>
                              </a:solidFill>
                              <a:latin typeface="Cambria Math" panose="02040503050406030204" pitchFamily="18" charset="0"/>
                            </a:rPr>
                            <m:t>3.89</m:t>
                          </m:r>
                        </m:sup>
                      </m:sSup>
                      <m:r>
                        <a:rPr lang="ko-KR" altLang="en-US" sz="1600" i="1">
                          <a:solidFill>
                            <a:srgbClr val="000000"/>
                          </a:solidFill>
                          <a:latin typeface="Cambria Math" panose="02040503050406030204" pitchFamily="18" charset="0"/>
                        </a:rPr>
                        <m:t>(1+22.4</m:t>
                      </m:r>
                      <m:sSup>
                        <m:sSupPr>
                          <m:ctrlPr>
                            <a:rPr lang="ko-KR" altLang="en-US" sz="1600" i="1">
                              <a:solidFill>
                                <a:srgbClr val="000000"/>
                              </a:solidFill>
                              <a:latin typeface="Cambria Math" panose="02040503050406030204" pitchFamily="18" charset="0"/>
                            </a:rPr>
                          </m:ctrlPr>
                        </m:sSupPr>
                        <m:e>
                          <m:r>
                            <a:rPr lang="ko-KR" altLang="en-US" sz="1600" i="1">
                              <a:solidFill>
                                <a:srgbClr val="000000"/>
                              </a:solidFill>
                              <a:latin typeface="Cambria Math" panose="02040503050406030204" pitchFamily="18" charset="0"/>
                            </a:rPr>
                            <m:t>𝑥</m:t>
                          </m:r>
                        </m:e>
                        <m:sup>
                          <m:r>
                            <a:rPr lang="ko-KR" altLang="en-US" sz="1600" i="1">
                              <a:solidFill>
                                <a:srgbClr val="000000"/>
                              </a:solidFill>
                              <a:latin typeface="Cambria Math" panose="02040503050406030204" pitchFamily="18" charset="0"/>
                            </a:rPr>
                            <m:t>0.5</m:t>
                          </m:r>
                        </m:sup>
                      </m:sSup>
                      <m:r>
                        <a:rPr lang="ko-KR" altLang="en-US" sz="1600" i="1">
                          <a:solidFill>
                            <a:srgbClr val="000000"/>
                          </a:solidFill>
                          <a:latin typeface="Cambria Math" panose="02040503050406030204" pitchFamily="18" charset="0"/>
                        </a:rPr>
                        <m:t>+98.94</m:t>
                      </m:r>
                      <m:r>
                        <a:rPr lang="ko-KR" altLang="en-US" sz="1600" i="1">
                          <a:solidFill>
                            <a:srgbClr val="000000"/>
                          </a:solidFill>
                          <a:latin typeface="Cambria Math" panose="02040503050406030204" pitchFamily="18" charset="0"/>
                        </a:rPr>
                        <m:t>𝑥</m:t>
                      </m:r>
                      <m:r>
                        <a:rPr lang="ko-KR" altLang="en-US" sz="1600" i="1">
                          <a:solidFill>
                            <a:srgbClr val="000000"/>
                          </a:solidFill>
                          <a:latin typeface="Cambria Math" panose="02040503050406030204" pitchFamily="18" charset="0"/>
                        </a:rPr>
                        <m:t>)</m:t>
                      </m:r>
                    </m:oMath>
                  </m:oMathPara>
                </a14:m>
                <a:endParaRPr lang="ko-KR" altLang="en-US" sz="1600" dirty="0"/>
              </a:p>
            </p:txBody>
          </p:sp>
        </mc:Choice>
        <mc:Fallback xmlns="">
          <p:sp>
            <p:nvSpPr>
              <p:cNvPr id="19" name="Object 19">
                <a:extLst>
                  <a:ext uri="{FF2B5EF4-FFF2-40B4-BE49-F238E27FC236}">
                    <a16:creationId xmlns:a16="http://schemas.microsoft.com/office/drawing/2014/main" id="{DEF89C91-71FD-4EB8-B9C7-810990D50B74}"/>
                  </a:ext>
                </a:extLst>
              </p:cNvPr>
              <p:cNvSpPr txBox="1">
                <a:spLocks noRot="1" noChangeAspect="1" noMove="1" noResize="1" noEditPoints="1" noAdjustHandles="1" noChangeArrowheads="1" noChangeShapeType="1" noTextEdit="1"/>
              </p:cNvSpPr>
              <p:nvPr/>
            </p:nvSpPr>
            <p:spPr bwMode="auto">
              <a:xfrm>
                <a:off x="154220" y="5062818"/>
                <a:ext cx="5729076" cy="976939"/>
              </a:xfrm>
              <a:prstGeom prst="rect">
                <a:avLst/>
              </a:prstGeom>
              <a:blipFill>
                <a:blip r:embed="rId9"/>
                <a:stretch>
                  <a:fillRect/>
                </a:stretch>
              </a:blipFill>
              <a:ln>
                <a:noFill/>
              </a:ln>
              <a:effectLst/>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20" name="Object 19">
                <a:extLst>
                  <a:ext uri="{FF2B5EF4-FFF2-40B4-BE49-F238E27FC236}">
                    <a16:creationId xmlns:a16="http://schemas.microsoft.com/office/drawing/2014/main" id="{D6419AFB-CC4B-4A47-9DE8-E3D7FA88715E}"/>
                  </a:ext>
                </a:extLst>
              </p:cNvPr>
              <p:cNvSpPr txBox="1"/>
              <p:nvPr/>
            </p:nvSpPr>
            <p:spPr bwMode="auto">
              <a:xfrm>
                <a:off x="2199343" y="6084050"/>
                <a:ext cx="3016361" cy="655492"/>
              </a:xfrm>
              <a:prstGeom prst="rect">
                <a:avLst/>
              </a:prstGeom>
              <a:noFill/>
              <a:ln>
                <a:noFill/>
              </a:ln>
              <a:effectLst/>
            </p:spPr>
            <p:txBody>
              <a:bodyPr>
                <a:normAutofit fontScale="55000" lnSpcReduction="20000"/>
              </a:bodyPr>
              <a:lstStyle/>
              <a:p>
                <a:pPr/>
                <a14:m>
                  <m:oMathPara xmlns:m="http://schemas.openxmlformats.org/officeDocument/2006/math">
                    <m:oMathParaPr>
                      <m:jc m:val="left"/>
                    </m:oMathParaPr>
                    <m:oMath xmlns:m="http://schemas.openxmlformats.org/officeDocument/2006/math">
                      <m:sSubSup>
                        <m:sSubSupPr>
                          <m:ctrlPr>
                            <a:rPr lang="ko-KR" altLang="en-US" i="1">
                              <a:solidFill>
                                <a:srgbClr val="000000"/>
                              </a:solidFill>
                              <a:latin typeface="Cambria Math" panose="02040503050406030204" pitchFamily="18" charset="0"/>
                            </a:rPr>
                          </m:ctrlPr>
                        </m:sSubSupPr>
                        <m:e>
                          <m:r>
                            <a:rPr lang="ko-KR" altLang="en-US" i="1">
                              <a:solidFill>
                                <a:srgbClr val="000000"/>
                              </a:solidFill>
                              <a:latin typeface="Cambria Math" panose="02040503050406030204" pitchFamily="18" charset="0"/>
                            </a:rPr>
                            <m:t>𝐺</m:t>
                          </m:r>
                        </m:e>
                        <m:sub>
                          <m:r>
                            <a:rPr lang="ko-KR" altLang="en-US" i="1">
                              <a:solidFill>
                                <a:srgbClr val="000000"/>
                              </a:solidFill>
                              <a:latin typeface="Cambria Math" panose="02040503050406030204" pitchFamily="18" charset="0"/>
                            </a:rPr>
                            <m:t>𝐴</m:t>
                          </m:r>
                        </m:sub>
                        <m:sup>
                          <m:r>
                            <a:rPr lang="ko-KR" altLang="en-US" i="1">
                              <a:solidFill>
                                <a:srgbClr val="000000"/>
                              </a:solidFill>
                              <a:latin typeface="Cambria Math" panose="02040503050406030204" pitchFamily="18" charset="0"/>
                            </a:rPr>
                            <m:t>𝑑</m:t>
                          </m:r>
                        </m:sup>
                      </m:sSubSup>
                      <m:r>
                        <a:rPr lang="ko-KR" altLang="en-US" i="1">
                          <a:solidFill>
                            <a:srgbClr val="000000"/>
                          </a:solidFill>
                          <a:latin typeface="Cambria Math" panose="02040503050406030204" pitchFamily="18" charset="0"/>
                        </a:rPr>
                        <m:t>(</m:t>
                      </m:r>
                      <m:r>
                        <a:rPr lang="ko-KR" altLang="en-US" i="1">
                          <a:solidFill>
                            <a:srgbClr val="000000"/>
                          </a:solidFill>
                          <a:latin typeface="Cambria Math" panose="02040503050406030204" pitchFamily="18" charset="0"/>
                        </a:rPr>
                        <m:t>𝑡</m:t>
                      </m:r>
                      <m:r>
                        <a:rPr lang="ko-KR" altLang="en-US" i="1">
                          <a:solidFill>
                            <a:srgbClr val="000000"/>
                          </a:solidFill>
                          <a:latin typeface="Cambria Math" panose="02040503050406030204" pitchFamily="18" charset="0"/>
                        </a:rPr>
                        <m:t>)=</m:t>
                      </m:r>
                      <m:f>
                        <m:fPr>
                          <m:ctrlPr>
                            <a:rPr lang="ko-KR" altLang="en-US" i="1">
                              <a:solidFill>
                                <a:srgbClr val="000000"/>
                              </a:solidFill>
                              <a:latin typeface="Cambria Math" panose="02040503050406030204" pitchFamily="18" charset="0"/>
                            </a:rPr>
                          </m:ctrlPr>
                        </m:fPr>
                        <m:num>
                          <m:r>
                            <a:rPr lang="ko-KR" altLang="en-US" i="1">
                              <a:solidFill>
                                <a:srgbClr val="000000"/>
                              </a:solidFill>
                              <a:latin typeface="Cambria Math" panose="02040503050406030204" pitchFamily="18" charset="0"/>
                            </a:rPr>
                            <m:t>1.24±0.01</m:t>
                          </m:r>
                        </m:num>
                        <m:den>
                          <m:sSup>
                            <m:sSupPr>
                              <m:ctrlPr>
                                <a:rPr lang="ko-KR" altLang="en-US" i="1">
                                  <a:solidFill>
                                    <a:srgbClr val="000000"/>
                                  </a:solidFill>
                                  <a:latin typeface="Cambria Math" panose="02040503050406030204" pitchFamily="18" charset="0"/>
                                </a:rPr>
                              </m:ctrlPr>
                            </m:sSupPr>
                            <m:e>
                              <m:d>
                                <m:dPr>
                                  <m:ctrlPr>
                                    <a:rPr lang="ko-KR" altLang="en-US" i="1">
                                      <a:solidFill>
                                        <a:srgbClr val="000000"/>
                                      </a:solidFill>
                                      <a:latin typeface="Cambria Math" panose="02040503050406030204" pitchFamily="18" charset="0"/>
                                    </a:rPr>
                                  </m:ctrlPr>
                                </m:dPr>
                                <m:e>
                                  <m:r>
                                    <a:rPr lang="ko-KR" altLang="en-US" i="1">
                                      <a:solidFill>
                                        <a:srgbClr val="000000"/>
                                      </a:solidFill>
                                      <a:latin typeface="Cambria Math" panose="02040503050406030204" pitchFamily="18" charset="0"/>
                                    </a:rPr>
                                    <m:t>1−</m:t>
                                  </m:r>
                                  <m:r>
                                    <a:rPr lang="ko-KR" altLang="en-US" i="1">
                                      <a:solidFill>
                                        <a:srgbClr val="000000"/>
                                      </a:solidFill>
                                      <a:latin typeface="Cambria Math" panose="02040503050406030204" pitchFamily="18" charset="0"/>
                                    </a:rPr>
                                    <m:t>𝑡</m:t>
                                  </m:r>
                                  <m:r>
                                    <a:rPr lang="ko-KR" altLang="en-US" i="1">
                                      <a:solidFill>
                                        <a:srgbClr val="000000"/>
                                      </a:solidFill>
                                      <a:latin typeface="Cambria Math" panose="02040503050406030204" pitchFamily="18" charset="0"/>
                                    </a:rPr>
                                    <m:t>/1.0</m:t>
                                  </m:r>
                                  <m:sSup>
                                    <m:sSupPr>
                                      <m:ctrlPr>
                                        <a:rPr lang="ko-KR" altLang="en-US" i="1">
                                          <a:solidFill>
                                            <a:srgbClr val="000000"/>
                                          </a:solidFill>
                                          <a:latin typeface="Cambria Math" panose="02040503050406030204" pitchFamily="18" charset="0"/>
                                        </a:rPr>
                                      </m:ctrlPr>
                                    </m:sSupPr>
                                    <m:e>
                                      <m:r>
                                        <a:rPr lang="ko-KR" altLang="en-US" i="1">
                                          <a:solidFill>
                                            <a:srgbClr val="000000"/>
                                          </a:solidFill>
                                          <a:latin typeface="Cambria Math" panose="02040503050406030204" pitchFamily="18" charset="0"/>
                                        </a:rPr>
                                        <m:t>5</m:t>
                                      </m:r>
                                    </m:e>
                                    <m:sup>
                                      <m:r>
                                        <a:rPr lang="ko-KR" altLang="en-US" i="1">
                                          <a:solidFill>
                                            <a:srgbClr val="000000"/>
                                          </a:solidFill>
                                          <a:latin typeface="Cambria Math" panose="02040503050406030204" pitchFamily="18" charset="0"/>
                                        </a:rPr>
                                        <m:t>2</m:t>
                                      </m:r>
                                    </m:sup>
                                  </m:sSup>
                                </m:e>
                              </m:d>
                            </m:e>
                            <m:sup>
                              <m:r>
                                <a:rPr lang="ko-KR" altLang="en-US" i="1">
                                  <a:solidFill>
                                    <a:srgbClr val="000000"/>
                                  </a:solidFill>
                                  <a:latin typeface="Cambria Math" panose="02040503050406030204" pitchFamily="18" charset="0"/>
                                </a:rPr>
                                <m:t>2</m:t>
                              </m:r>
                            </m:sup>
                          </m:sSup>
                        </m:den>
                      </m:f>
                    </m:oMath>
                  </m:oMathPara>
                </a14:m>
                <a:endParaRPr lang="ko-KR" altLang="en-US" dirty="0"/>
              </a:p>
            </p:txBody>
          </p:sp>
        </mc:Choice>
        <mc:Fallback xmlns="">
          <p:sp>
            <p:nvSpPr>
              <p:cNvPr id="20" name="Object 19">
                <a:extLst>
                  <a:ext uri="{FF2B5EF4-FFF2-40B4-BE49-F238E27FC236}">
                    <a16:creationId xmlns:a16="http://schemas.microsoft.com/office/drawing/2014/main" id="{D6419AFB-CC4B-4A47-9DE8-E3D7FA88715E}"/>
                  </a:ext>
                </a:extLst>
              </p:cNvPr>
              <p:cNvSpPr txBox="1">
                <a:spLocks noRot="1" noChangeAspect="1" noMove="1" noResize="1" noEditPoints="1" noAdjustHandles="1" noChangeArrowheads="1" noChangeShapeType="1" noTextEdit="1"/>
              </p:cNvSpPr>
              <p:nvPr/>
            </p:nvSpPr>
            <p:spPr bwMode="auto">
              <a:xfrm>
                <a:off x="2199343" y="6084050"/>
                <a:ext cx="3016361" cy="655492"/>
              </a:xfrm>
              <a:prstGeom prst="rect">
                <a:avLst/>
              </a:prstGeom>
              <a:blipFill>
                <a:blip r:embed="rId11"/>
                <a:stretch>
                  <a:fillRect/>
                </a:stretch>
              </a:blipFill>
              <a:ln>
                <a:noFill/>
              </a:ln>
              <a:effectLst/>
            </p:spPr>
            <p:txBody>
              <a:bodyPr/>
              <a:lstStyle/>
              <a:p>
                <a:r>
                  <a:rPr lang="ko-KR" altLang="en-US">
                    <a:noFill/>
                  </a:rPr>
                  <a:t> </a:t>
                </a:r>
              </a:p>
            </p:txBody>
          </p:sp>
        </mc:Fallback>
      </mc:AlternateContent>
      <p:cxnSp>
        <p:nvCxnSpPr>
          <p:cNvPr id="21" name="Curved Connector 12">
            <a:extLst>
              <a:ext uri="{FF2B5EF4-FFF2-40B4-BE49-F238E27FC236}">
                <a16:creationId xmlns:a16="http://schemas.microsoft.com/office/drawing/2014/main" id="{416B6CE1-F9AB-4F90-BDB3-56EAB6BA6F71}"/>
              </a:ext>
            </a:extLst>
          </p:cNvPr>
          <p:cNvCxnSpPr/>
          <p:nvPr/>
        </p:nvCxnSpPr>
        <p:spPr bwMode="auto">
          <a:xfrm flipV="1">
            <a:off x="4658157" y="6367504"/>
            <a:ext cx="1766549" cy="44292"/>
          </a:xfrm>
          <a:prstGeom prst="curvedConnector3">
            <a:avLst>
              <a:gd name="adj1" fmla="val 50000"/>
            </a:avLst>
          </a:prstGeom>
          <a:noFill/>
          <a:ln w="9525" cap="flat" cmpd="sng" algn="ctr">
            <a:solidFill>
              <a:srgbClr val="FF0000"/>
            </a:solidFill>
            <a:prstDash val="solid"/>
            <a:round/>
            <a:headEnd type="none" w="med" len="me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23" name="Curved Connector 12">
            <a:extLst>
              <a:ext uri="{FF2B5EF4-FFF2-40B4-BE49-F238E27FC236}">
                <a16:creationId xmlns:a16="http://schemas.microsoft.com/office/drawing/2014/main" id="{E028EDB0-7355-45F2-A0DF-AD060E06DB26}"/>
              </a:ext>
            </a:extLst>
          </p:cNvPr>
          <p:cNvCxnSpPr/>
          <p:nvPr/>
        </p:nvCxnSpPr>
        <p:spPr bwMode="auto">
          <a:xfrm>
            <a:off x="5005138" y="4317791"/>
            <a:ext cx="1757083" cy="1299579"/>
          </a:xfrm>
          <a:prstGeom prst="curvedConnector3">
            <a:avLst>
              <a:gd name="adj1" fmla="val 95066"/>
            </a:avLst>
          </a:prstGeom>
          <a:noFill/>
          <a:ln w="9525" cap="flat" cmpd="sng" algn="ctr">
            <a:solidFill>
              <a:srgbClr val="FF0000"/>
            </a:solidFill>
            <a:prstDash val="solid"/>
            <a:round/>
            <a:headEnd type="none" w="med" len="me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mc:AlternateContent xmlns:mc="http://schemas.openxmlformats.org/markup-compatibility/2006" xmlns:a14="http://schemas.microsoft.com/office/drawing/2010/main">
        <mc:Choice Requires="a14">
          <p:sp>
            <p:nvSpPr>
              <p:cNvPr id="27" name="Object 19">
                <a:extLst>
                  <a:ext uri="{FF2B5EF4-FFF2-40B4-BE49-F238E27FC236}">
                    <a16:creationId xmlns:a16="http://schemas.microsoft.com/office/drawing/2014/main" id="{3DF132BF-08CF-4993-9E5C-031BF385259D}"/>
                  </a:ext>
                </a:extLst>
              </p:cNvPr>
              <p:cNvSpPr txBox="1"/>
              <p:nvPr/>
            </p:nvSpPr>
            <p:spPr bwMode="auto">
              <a:xfrm>
                <a:off x="3898271" y="3329140"/>
                <a:ext cx="4940135" cy="648559"/>
              </a:xfrm>
              <a:prstGeom prst="rect">
                <a:avLst/>
              </a:prstGeom>
              <a:noFill/>
              <a:ln>
                <a:noFill/>
              </a:ln>
              <a:effectLst/>
            </p:spPr>
            <p:txBody>
              <a:bodyPr>
                <a:normAutofit/>
              </a:bodyPr>
              <a:lstStyle/>
              <a:p>
                <a14:m>
                  <m:oMath xmlns:m="http://schemas.openxmlformats.org/officeDocument/2006/math">
                    <m:sSubSup>
                      <m:sSubSupPr>
                        <m:ctrlPr>
                          <a:rPr lang="en-US" altLang="ko-KR" sz="1800" i="1">
                            <a:solidFill>
                              <a:schemeClr val="accent4"/>
                            </a:solidFill>
                            <a:latin typeface="Cambria Math" panose="02040503050406030204" pitchFamily="18" charset="0"/>
                          </a:rPr>
                        </m:ctrlPr>
                      </m:sSubSupPr>
                      <m:e>
                        <m:r>
                          <a:rPr lang="en-US" altLang="ko-KR" sz="1800" i="1">
                            <a:solidFill>
                              <a:schemeClr val="accent4"/>
                            </a:solidFill>
                            <a:latin typeface="Cambria Math" panose="02040503050406030204" pitchFamily="18" charset="0"/>
                          </a:rPr>
                          <m:t>𝑀</m:t>
                        </m:r>
                      </m:e>
                      <m:sub>
                        <m:r>
                          <a:rPr lang="en-US" altLang="ko-KR" sz="1800" i="1">
                            <a:solidFill>
                              <a:schemeClr val="accent4"/>
                            </a:solidFill>
                            <a:latin typeface="Cambria Math" panose="02040503050406030204" pitchFamily="18" charset="0"/>
                          </a:rPr>
                          <m:t>𝑢</m:t>
                        </m:r>
                      </m:sub>
                      <m:sup>
                        <m:sSup>
                          <m:sSupPr>
                            <m:ctrlPr>
                              <a:rPr lang="en-US" altLang="ko-KR" sz="1800" i="1">
                                <a:solidFill>
                                  <a:schemeClr val="accent4"/>
                                </a:solidFill>
                                <a:latin typeface="Cambria Math" panose="02040503050406030204" pitchFamily="18" charset="0"/>
                              </a:rPr>
                            </m:ctrlPr>
                          </m:sSupPr>
                          <m:e>
                            <m:r>
                              <m:rPr>
                                <m:sty m:val="p"/>
                              </m:rPr>
                              <a:rPr lang="el-GR" altLang="ko-KR" sz="1800" i="1">
                                <a:solidFill>
                                  <a:schemeClr val="accent4"/>
                                </a:solidFill>
                                <a:latin typeface="Cambria Math" panose="02040503050406030204" pitchFamily="18" charset="0"/>
                                <a:ea typeface="Cambria Math" panose="02040503050406030204" pitchFamily="18" charset="0"/>
                              </a:rPr>
                              <m:t>Δ</m:t>
                            </m:r>
                          </m:e>
                          <m:sup>
                            <m:r>
                              <a:rPr lang="en-US" altLang="ko-KR" sz="1800" i="1">
                                <a:solidFill>
                                  <a:schemeClr val="accent4"/>
                                </a:solidFill>
                                <a:latin typeface="Cambria Math" panose="02040503050406030204" pitchFamily="18" charset="0"/>
                              </a:rPr>
                              <m:t>++</m:t>
                            </m:r>
                          </m:sup>
                        </m:sSup>
                      </m:sup>
                    </m:sSubSup>
                    <m:r>
                      <a:rPr lang="en-US" altLang="ko-KR" sz="1800" i="1">
                        <a:solidFill>
                          <a:schemeClr val="accent4"/>
                        </a:solidFill>
                        <a:latin typeface="Cambria Math" panose="02040503050406030204" pitchFamily="18" charset="0"/>
                      </a:rPr>
                      <m:t> =</m:t>
                    </m:r>
                  </m:oMath>
                </a14:m>
                <a:r>
                  <a:rPr lang="en-US" altLang="ko-KR" sz="1800" dirty="0"/>
                  <a:t>Full </a:t>
                </a:r>
                <a14:m>
                  <m:oMath xmlns:m="http://schemas.openxmlformats.org/officeDocument/2006/math">
                    <m:r>
                      <a:rPr lang="ko-KR" altLang="en-US" sz="1800" i="1" smtClean="0">
                        <a:latin typeface="Cambria Math" panose="02040503050406030204" pitchFamily="18" charset="0"/>
                      </a:rPr>
                      <m:t>𝛾</m:t>
                    </m:r>
                    <m:r>
                      <a:rPr lang="ko-KR" altLang="en-US" sz="1800" i="1" smtClean="0">
                        <a:latin typeface="Cambria Math" panose="02040503050406030204" pitchFamily="18" charset="0"/>
                      </a:rPr>
                      <m:t>∆∆</m:t>
                    </m:r>
                  </m:oMath>
                </a14:m>
                <a:r>
                  <a:rPr lang="ko-KR" altLang="en-US" sz="1800" dirty="0"/>
                  <a:t> </a:t>
                </a:r>
                <a:r>
                  <a:rPr lang="en-US" altLang="ko-KR" sz="1800" dirty="0"/>
                  <a:t>vertex &amp; full </a:t>
                </a:r>
                <a14:m>
                  <m:oMath xmlns:m="http://schemas.openxmlformats.org/officeDocument/2006/math">
                    <m:r>
                      <m:rPr>
                        <m:sty m:val="p"/>
                      </m:rPr>
                      <a:rPr lang="el-GR" altLang="ko-KR" sz="1800" i="1" smtClean="0">
                        <a:latin typeface="Cambria Math" panose="02040503050406030204" pitchFamily="18" charset="0"/>
                        <a:ea typeface="Cambria Math" panose="02040503050406030204" pitchFamily="18" charset="0"/>
                      </a:rPr>
                      <m:t>Δ</m:t>
                    </m:r>
                    <m:r>
                      <a:rPr lang="en-US" altLang="ko-KR" sz="1800" b="0" i="1" smtClean="0">
                        <a:latin typeface="Cambria Math" panose="02040503050406030204" pitchFamily="18" charset="0"/>
                        <a:ea typeface="Cambria Math" panose="02040503050406030204" pitchFamily="18" charset="0"/>
                      </a:rPr>
                      <m:t> </m:t>
                    </m:r>
                  </m:oMath>
                </a14:m>
                <a:r>
                  <a:rPr lang="en-US" altLang="ko-KR" sz="1800" dirty="0"/>
                  <a:t>propagation </a:t>
                </a:r>
                <a14:m>
                  <m:oMath xmlns:m="http://schemas.openxmlformats.org/officeDocument/2006/math">
                    <m:sSubSup>
                      <m:sSubSupPr>
                        <m:ctrlPr>
                          <a:rPr lang="en-US" altLang="ko-KR" sz="1800" i="1" smtClean="0">
                            <a:latin typeface="Cambria Math" panose="02040503050406030204" pitchFamily="18" charset="0"/>
                          </a:rPr>
                        </m:ctrlPr>
                      </m:sSubSupPr>
                      <m:e>
                        <m:r>
                          <m:rPr>
                            <m:sty m:val="p"/>
                          </m:rPr>
                          <a:rPr lang="el-GR" altLang="ko-KR" sz="1800" i="1" smtClean="0">
                            <a:latin typeface="Cambria Math" panose="02040503050406030204" pitchFamily="18" charset="0"/>
                            <a:ea typeface="Cambria Math" panose="02040503050406030204" pitchFamily="18" charset="0"/>
                          </a:rPr>
                          <m:t>Π</m:t>
                        </m:r>
                      </m:e>
                      <m:sub>
                        <m:r>
                          <m:rPr>
                            <m:sty m:val="p"/>
                          </m:rPr>
                          <a:rPr lang="el-GR" altLang="ko-KR" sz="1800" i="1" smtClean="0">
                            <a:latin typeface="Cambria Math" panose="02040503050406030204" pitchFamily="18" charset="0"/>
                            <a:ea typeface="Cambria Math" panose="02040503050406030204" pitchFamily="18" charset="0"/>
                          </a:rPr>
                          <m:t>Δ</m:t>
                        </m:r>
                      </m:sub>
                      <m:sup>
                        <m:r>
                          <a:rPr lang="ko-KR" altLang="en-US" sz="1800" i="1" smtClean="0">
                            <a:latin typeface="Cambria Math" panose="02040503050406030204" pitchFamily="18" charset="0"/>
                          </a:rPr>
                          <m:t>𝜇𝜈</m:t>
                        </m:r>
                      </m:sup>
                    </m:sSubSup>
                  </m:oMath>
                </a14:m>
                <a:endParaRPr lang="ko-KR" altLang="en-US" sz="1800" dirty="0"/>
              </a:p>
            </p:txBody>
          </p:sp>
        </mc:Choice>
        <mc:Fallback xmlns="">
          <p:sp>
            <p:nvSpPr>
              <p:cNvPr id="27" name="Object 19">
                <a:extLst>
                  <a:ext uri="{FF2B5EF4-FFF2-40B4-BE49-F238E27FC236}">
                    <a16:creationId xmlns:a16="http://schemas.microsoft.com/office/drawing/2014/main" id="{3DF132BF-08CF-4993-9E5C-031BF385259D}"/>
                  </a:ext>
                </a:extLst>
              </p:cNvPr>
              <p:cNvSpPr txBox="1">
                <a:spLocks noRot="1" noChangeAspect="1" noMove="1" noResize="1" noEditPoints="1" noAdjustHandles="1" noChangeArrowheads="1" noChangeShapeType="1" noTextEdit="1"/>
              </p:cNvSpPr>
              <p:nvPr/>
            </p:nvSpPr>
            <p:spPr bwMode="auto">
              <a:xfrm>
                <a:off x="3898271" y="3329140"/>
                <a:ext cx="4940135" cy="648559"/>
              </a:xfrm>
              <a:prstGeom prst="rect">
                <a:avLst/>
              </a:prstGeom>
              <a:blipFill>
                <a:blip r:embed="rId12"/>
                <a:stretch>
                  <a:fillRect t="-935"/>
                </a:stretch>
              </a:blipFill>
              <a:ln>
                <a:noFill/>
              </a:ln>
              <a:effectLst/>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28" name="Object 19">
                <a:extLst>
                  <a:ext uri="{FF2B5EF4-FFF2-40B4-BE49-F238E27FC236}">
                    <a16:creationId xmlns:a16="http://schemas.microsoft.com/office/drawing/2014/main" id="{37AC5426-4A2F-4264-BF55-5ED384994EED}"/>
                  </a:ext>
                </a:extLst>
              </p:cNvPr>
              <p:cNvSpPr txBox="1"/>
              <p:nvPr/>
            </p:nvSpPr>
            <p:spPr bwMode="auto">
              <a:xfrm>
                <a:off x="3822655" y="2698306"/>
                <a:ext cx="5308172" cy="648559"/>
              </a:xfrm>
              <a:prstGeom prst="rect">
                <a:avLst/>
              </a:prstGeom>
              <a:noFill/>
              <a:ln>
                <a:noFill/>
              </a:ln>
              <a:effectLst/>
            </p:spPr>
            <p:txBody>
              <a:bodyPr>
                <a:normAutofit/>
              </a:bodyPr>
              <a:lstStyle/>
              <a:p>
                <a:r>
                  <a:rPr lang="en-US" altLang="ko-KR" sz="1800" b="0" dirty="0">
                    <a:solidFill>
                      <a:schemeClr val="accent4"/>
                    </a:solidFill>
                  </a:rPr>
                  <a:t> </a:t>
                </a:r>
                <a14:m>
                  <m:oMath xmlns:m="http://schemas.openxmlformats.org/officeDocument/2006/math">
                    <m:sSubSup>
                      <m:sSubSupPr>
                        <m:ctrlPr>
                          <a:rPr lang="en-US" altLang="ko-KR" sz="1800" b="0" i="1" smtClean="0">
                            <a:solidFill>
                              <a:schemeClr val="accent4"/>
                            </a:solidFill>
                            <a:latin typeface="Cambria Math" panose="02040503050406030204" pitchFamily="18" charset="0"/>
                          </a:rPr>
                        </m:ctrlPr>
                      </m:sSubSupPr>
                      <m:e>
                        <m:r>
                          <a:rPr lang="en-US" altLang="ko-KR" sz="1800" b="0" i="1" smtClean="0">
                            <a:solidFill>
                              <a:schemeClr val="accent4"/>
                            </a:solidFill>
                            <a:latin typeface="Cambria Math" panose="02040503050406030204" pitchFamily="18" charset="0"/>
                          </a:rPr>
                          <m:t>𝑀</m:t>
                        </m:r>
                      </m:e>
                      <m:sub>
                        <m:r>
                          <a:rPr lang="en-US" altLang="ko-KR" sz="1800" b="0" i="1" smtClean="0">
                            <a:solidFill>
                              <a:schemeClr val="accent4"/>
                            </a:solidFill>
                            <a:latin typeface="Cambria Math" panose="02040503050406030204" pitchFamily="18" charset="0"/>
                          </a:rPr>
                          <m:t>𝑢</m:t>
                        </m:r>
                      </m:sub>
                      <m:sup>
                        <m:r>
                          <a:rPr lang="en-US" altLang="ko-KR" sz="1800" b="0" i="1" smtClean="0">
                            <a:solidFill>
                              <a:schemeClr val="accent4"/>
                            </a:solidFill>
                            <a:latin typeface="Cambria Math" panose="02040503050406030204" pitchFamily="18" charset="0"/>
                            <a:ea typeface="Cambria Math" panose="02040503050406030204" pitchFamily="18" charset="0"/>
                          </a:rPr>
                          <m:t>∆</m:t>
                        </m:r>
                      </m:sup>
                    </m:sSubSup>
                    <m:r>
                      <a:rPr lang="en-US" altLang="ko-KR" sz="1800" b="0" i="1" smtClean="0">
                        <a:solidFill>
                          <a:schemeClr val="accent4"/>
                        </a:solidFill>
                        <a:latin typeface="Cambria Math" panose="02040503050406030204" pitchFamily="18" charset="0"/>
                      </a:rPr>
                      <m:t>=</m:t>
                    </m:r>
                  </m:oMath>
                </a14:m>
                <a:r>
                  <a:rPr lang="en-US" altLang="ko-KR" sz="1800" dirty="0">
                    <a:solidFill>
                      <a:schemeClr val="accent4"/>
                    </a:solidFill>
                  </a:rPr>
                  <a:t> </a:t>
                </a:r>
                <a14:m>
                  <m:oMath xmlns:m="http://schemas.openxmlformats.org/officeDocument/2006/math">
                    <m:sSubSup>
                      <m:sSubSupPr>
                        <m:ctrlPr>
                          <a:rPr lang="en-US" altLang="ko-KR" sz="1800" i="1">
                            <a:solidFill>
                              <a:schemeClr val="accent4"/>
                            </a:solidFill>
                            <a:latin typeface="Cambria Math" panose="02040503050406030204" pitchFamily="18" charset="0"/>
                          </a:rPr>
                        </m:ctrlPr>
                      </m:sSubSupPr>
                      <m:e>
                        <m:r>
                          <a:rPr lang="en-US" altLang="ko-KR" sz="1800" i="1">
                            <a:solidFill>
                              <a:schemeClr val="accent4"/>
                            </a:solidFill>
                            <a:latin typeface="Cambria Math" panose="02040503050406030204" pitchFamily="18" charset="0"/>
                          </a:rPr>
                          <m:t>𝑀</m:t>
                        </m:r>
                      </m:e>
                      <m:sub>
                        <m:r>
                          <a:rPr lang="en-US" altLang="ko-KR" sz="1800" i="1">
                            <a:solidFill>
                              <a:schemeClr val="accent4"/>
                            </a:solidFill>
                            <a:latin typeface="Cambria Math" panose="02040503050406030204" pitchFamily="18" charset="0"/>
                          </a:rPr>
                          <m:t>𝑢</m:t>
                        </m:r>
                      </m:sub>
                      <m:sup>
                        <m:sSup>
                          <m:sSupPr>
                            <m:ctrlPr>
                              <a:rPr lang="en-US" altLang="ko-KR" sz="1800" i="1" smtClean="0">
                                <a:solidFill>
                                  <a:schemeClr val="accent4"/>
                                </a:solidFill>
                                <a:latin typeface="Cambria Math" panose="02040503050406030204" pitchFamily="18" charset="0"/>
                              </a:rPr>
                            </m:ctrlPr>
                          </m:sSupPr>
                          <m:e>
                            <m:r>
                              <m:rPr>
                                <m:sty m:val="p"/>
                              </m:rPr>
                              <a:rPr lang="el-GR" altLang="ko-KR" sz="1800" i="1" smtClean="0">
                                <a:solidFill>
                                  <a:schemeClr val="accent4"/>
                                </a:solidFill>
                                <a:latin typeface="Cambria Math" panose="02040503050406030204" pitchFamily="18" charset="0"/>
                                <a:ea typeface="Cambria Math" panose="02040503050406030204" pitchFamily="18" charset="0"/>
                              </a:rPr>
                              <m:t>Δ</m:t>
                            </m:r>
                          </m:e>
                          <m:sup>
                            <m:r>
                              <a:rPr lang="en-US" altLang="ko-KR" sz="1800" b="0" i="1" smtClean="0">
                                <a:solidFill>
                                  <a:schemeClr val="accent4"/>
                                </a:solidFill>
                                <a:latin typeface="Cambria Math" panose="02040503050406030204" pitchFamily="18" charset="0"/>
                              </a:rPr>
                              <m:t>++</m:t>
                            </m:r>
                          </m:sup>
                        </m:sSup>
                      </m:sup>
                    </m:sSubSup>
                    <m:r>
                      <a:rPr lang="en-US" altLang="ko-KR" sz="1800" b="0" i="0" smtClean="0">
                        <a:solidFill>
                          <a:schemeClr val="accent4"/>
                        </a:solidFill>
                        <a:latin typeface="Cambria Math" panose="02040503050406030204" pitchFamily="18" charset="0"/>
                      </a:rPr>
                      <m:t>+</m:t>
                    </m:r>
                    <m:sSubSup>
                      <m:sSubSupPr>
                        <m:ctrlPr>
                          <a:rPr lang="en-US" altLang="ko-KR" sz="1800" i="1">
                            <a:solidFill>
                              <a:schemeClr val="accent4"/>
                            </a:solidFill>
                            <a:latin typeface="Cambria Math" panose="02040503050406030204" pitchFamily="18" charset="0"/>
                          </a:rPr>
                        </m:ctrlPr>
                      </m:sSubSupPr>
                      <m:e>
                        <m:r>
                          <a:rPr lang="en-US" altLang="ko-KR" sz="1800" i="1">
                            <a:solidFill>
                              <a:schemeClr val="accent4"/>
                            </a:solidFill>
                            <a:latin typeface="Cambria Math" panose="02040503050406030204" pitchFamily="18" charset="0"/>
                          </a:rPr>
                          <m:t>𝑀</m:t>
                        </m:r>
                      </m:e>
                      <m:sub>
                        <m:r>
                          <a:rPr lang="en-US" altLang="ko-KR" sz="1800" b="0" i="1" smtClean="0">
                            <a:solidFill>
                              <a:schemeClr val="accent4"/>
                            </a:solidFill>
                            <a:latin typeface="Cambria Math" panose="02040503050406030204" pitchFamily="18" charset="0"/>
                          </a:rPr>
                          <m:t>𝑠</m:t>
                        </m:r>
                      </m:sub>
                      <m:sup>
                        <m:r>
                          <a:rPr lang="en-US" altLang="ko-KR" sz="1800" b="0" i="1" smtClean="0">
                            <a:solidFill>
                              <a:schemeClr val="accent4"/>
                            </a:solidFill>
                            <a:latin typeface="Cambria Math" panose="02040503050406030204" pitchFamily="18" charset="0"/>
                          </a:rPr>
                          <m:t>𝑝</m:t>
                        </m:r>
                      </m:sup>
                    </m:sSubSup>
                  </m:oMath>
                </a14:m>
                <a:r>
                  <a:rPr lang="en-US" altLang="ko-KR" sz="1800" dirty="0">
                    <a:solidFill>
                      <a:schemeClr val="accent4"/>
                    </a:solidFill>
                  </a:rPr>
                  <a:t>+</a:t>
                </a:r>
                <a14:m>
                  <m:oMath xmlns:m="http://schemas.openxmlformats.org/officeDocument/2006/math">
                    <m:sSubSup>
                      <m:sSubSupPr>
                        <m:ctrlPr>
                          <a:rPr lang="en-US" altLang="ko-KR" sz="1800" i="1">
                            <a:solidFill>
                              <a:schemeClr val="accent4"/>
                            </a:solidFill>
                            <a:latin typeface="Cambria Math" panose="02040503050406030204" pitchFamily="18" charset="0"/>
                          </a:rPr>
                        </m:ctrlPr>
                      </m:sSubSupPr>
                      <m:e>
                        <m:r>
                          <a:rPr lang="en-US" altLang="ko-KR" sz="1800" i="1">
                            <a:solidFill>
                              <a:schemeClr val="accent4"/>
                            </a:solidFill>
                            <a:latin typeface="Cambria Math" panose="02040503050406030204" pitchFamily="18" charset="0"/>
                          </a:rPr>
                          <m:t>𝑀</m:t>
                        </m:r>
                      </m:e>
                      <m:sub>
                        <m:r>
                          <a:rPr lang="en-US" altLang="ko-KR" sz="1800" b="0" i="1" smtClean="0">
                            <a:solidFill>
                              <a:schemeClr val="accent4"/>
                            </a:solidFill>
                            <a:latin typeface="Cambria Math" panose="02040503050406030204" pitchFamily="18" charset="0"/>
                          </a:rPr>
                          <m:t>𝑡</m:t>
                        </m:r>
                      </m:sub>
                      <m:sup>
                        <m:sSup>
                          <m:sSupPr>
                            <m:ctrlPr>
                              <a:rPr lang="en-US" altLang="ko-KR" sz="1800" i="1" smtClean="0">
                                <a:solidFill>
                                  <a:schemeClr val="accent4"/>
                                </a:solidFill>
                                <a:latin typeface="Cambria Math" panose="02040503050406030204" pitchFamily="18" charset="0"/>
                              </a:rPr>
                            </m:ctrlPr>
                          </m:sSupPr>
                          <m:e>
                            <m:r>
                              <a:rPr lang="ko-KR" altLang="en-US" sz="1800" i="1" smtClean="0">
                                <a:solidFill>
                                  <a:schemeClr val="accent4"/>
                                </a:solidFill>
                                <a:latin typeface="Cambria Math" panose="02040503050406030204" pitchFamily="18" charset="0"/>
                              </a:rPr>
                              <m:t>𝜋</m:t>
                            </m:r>
                          </m:e>
                          <m:sup>
                            <m:r>
                              <a:rPr lang="en-US" altLang="ko-KR" sz="1800" b="0" i="1" smtClean="0">
                                <a:solidFill>
                                  <a:schemeClr val="accent4"/>
                                </a:solidFill>
                                <a:latin typeface="Cambria Math" panose="02040503050406030204" pitchFamily="18" charset="0"/>
                              </a:rPr>
                              <m:t>−</m:t>
                            </m:r>
                          </m:sup>
                        </m:sSup>
                      </m:sup>
                    </m:sSubSup>
                    <m:r>
                      <a:rPr lang="en-US" altLang="ko-KR" sz="1800" b="0" i="1" smtClean="0">
                        <a:solidFill>
                          <a:schemeClr val="accent4"/>
                        </a:solidFill>
                        <a:latin typeface="Cambria Math" panose="02040503050406030204" pitchFamily="18" charset="0"/>
                        <a:ea typeface="Cambria Math" panose="02040503050406030204" pitchFamily="18" charset="0"/>
                      </a:rPr>
                      <m:t>+</m:t>
                    </m:r>
                    <m:sSub>
                      <m:sSubPr>
                        <m:ctrlPr>
                          <a:rPr lang="en-US" altLang="ko-KR" sz="1800" b="0" i="1" smtClean="0">
                            <a:solidFill>
                              <a:schemeClr val="accent4"/>
                            </a:solidFill>
                            <a:latin typeface="Cambria Math" panose="02040503050406030204" pitchFamily="18" charset="0"/>
                            <a:ea typeface="Cambria Math" panose="02040503050406030204" pitchFamily="18" charset="0"/>
                          </a:rPr>
                        </m:ctrlPr>
                      </m:sSubPr>
                      <m:e>
                        <m:r>
                          <a:rPr lang="en-US" altLang="ko-KR" sz="1800" b="0" i="1" smtClean="0">
                            <a:solidFill>
                              <a:schemeClr val="accent4"/>
                            </a:solidFill>
                            <a:latin typeface="Cambria Math" panose="02040503050406030204" pitchFamily="18" charset="0"/>
                            <a:ea typeface="Cambria Math" panose="02040503050406030204" pitchFamily="18" charset="0"/>
                          </a:rPr>
                          <m:t>𝑀</m:t>
                        </m:r>
                      </m:e>
                      <m:sub>
                        <m:r>
                          <a:rPr lang="en-US" altLang="ko-KR" sz="1800" b="0" i="1" smtClean="0">
                            <a:solidFill>
                              <a:schemeClr val="accent4"/>
                            </a:solidFill>
                            <a:latin typeface="Cambria Math" panose="02040503050406030204" pitchFamily="18" charset="0"/>
                            <a:ea typeface="Cambria Math" panose="02040503050406030204" pitchFamily="18" charset="0"/>
                          </a:rPr>
                          <m:t>𝑐</m:t>
                        </m:r>
                      </m:sub>
                    </m:sSub>
                  </m:oMath>
                </a14:m>
                <a:endParaRPr lang="ko-KR" altLang="en-US" sz="1800" dirty="0"/>
              </a:p>
            </p:txBody>
          </p:sp>
        </mc:Choice>
        <mc:Fallback xmlns="">
          <p:sp>
            <p:nvSpPr>
              <p:cNvPr id="28" name="Object 19">
                <a:extLst>
                  <a:ext uri="{FF2B5EF4-FFF2-40B4-BE49-F238E27FC236}">
                    <a16:creationId xmlns:a16="http://schemas.microsoft.com/office/drawing/2014/main" id="{37AC5426-4A2F-4264-BF55-5ED384994EED}"/>
                  </a:ext>
                </a:extLst>
              </p:cNvPr>
              <p:cNvSpPr txBox="1">
                <a:spLocks noRot="1" noChangeAspect="1" noMove="1" noResize="1" noEditPoints="1" noAdjustHandles="1" noChangeArrowheads="1" noChangeShapeType="1" noTextEdit="1"/>
              </p:cNvSpPr>
              <p:nvPr/>
            </p:nvSpPr>
            <p:spPr bwMode="auto">
              <a:xfrm>
                <a:off x="3822655" y="2698306"/>
                <a:ext cx="5308172" cy="648559"/>
              </a:xfrm>
              <a:prstGeom prst="rect">
                <a:avLst/>
              </a:prstGeom>
              <a:blipFill>
                <a:blip r:embed="rId13"/>
                <a:stretch>
                  <a:fillRect/>
                </a:stretch>
              </a:blipFill>
              <a:ln>
                <a:noFill/>
              </a:ln>
              <a:effectLst/>
            </p:spPr>
            <p:txBody>
              <a:bodyPr/>
              <a:lstStyle/>
              <a:p>
                <a:r>
                  <a:rPr lang="ko-KR" altLang="en-US">
                    <a:noFill/>
                  </a:rPr>
                  <a:t> </a:t>
                </a:r>
              </a:p>
            </p:txBody>
          </p:sp>
        </mc:Fallback>
      </mc:AlternateContent>
    </p:spTree>
    <p:extLst>
      <p:ext uri="{BB962C8B-B14F-4D97-AF65-F5344CB8AC3E}">
        <p14:creationId xmlns:p14="http://schemas.microsoft.com/office/powerpoint/2010/main" val="3546502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그림 2">
            <a:extLst>
              <a:ext uri="{FF2B5EF4-FFF2-40B4-BE49-F238E27FC236}">
                <a16:creationId xmlns:a16="http://schemas.microsoft.com/office/drawing/2014/main" id="{C5FC799B-800E-4F43-BC0F-566873C8E36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37688" y="933812"/>
            <a:ext cx="5006312" cy="5323613"/>
          </a:xfrm>
          <a:prstGeom prst="rect">
            <a:avLst/>
          </a:prstGeom>
        </p:spPr>
      </p:pic>
      <p:sp>
        <p:nvSpPr>
          <p:cNvPr id="5" name="TextBox 4">
            <a:extLst>
              <a:ext uri="{FF2B5EF4-FFF2-40B4-BE49-F238E27FC236}">
                <a16:creationId xmlns:a16="http://schemas.microsoft.com/office/drawing/2014/main" id="{51D600DC-A964-4613-B7F4-EEB6F8874555}"/>
              </a:ext>
            </a:extLst>
          </p:cNvPr>
          <p:cNvSpPr txBox="1"/>
          <p:nvPr/>
        </p:nvSpPr>
        <p:spPr>
          <a:xfrm>
            <a:off x="6825130" y="45104"/>
            <a:ext cx="2318870" cy="400110"/>
          </a:xfrm>
          <a:prstGeom prst="rect">
            <a:avLst/>
          </a:prstGeom>
          <a:noFill/>
        </p:spPr>
        <p:txBody>
          <a:bodyPr wrap="square">
            <a:spAutoFit/>
          </a:bodyPr>
          <a:lstStyle/>
          <a:p>
            <a:r>
              <a:rPr lang="en-US" altLang="ko-KR" sz="2000" dirty="0">
                <a:solidFill>
                  <a:srgbClr val="00CCFF"/>
                </a:solidFill>
                <a:latin typeface="Calibri" panose="020F0502020204030204" pitchFamily="34" charset="0"/>
                <a:cs typeface="Calibri" panose="020F0502020204030204" pitchFamily="34" charset="0"/>
              </a:rPr>
              <a:t>2</a:t>
            </a:r>
            <a:r>
              <a:rPr kumimoji="0" lang="en-US" altLang="ko-KR" sz="2000" b="0" i="0" u="none" strike="noStrike" kern="1200" cap="none" spc="0" normalizeH="0" baseline="0" noProof="0" dirty="0">
                <a:ln>
                  <a:noFill/>
                </a:ln>
                <a:solidFill>
                  <a:srgbClr val="00CCFF"/>
                </a:solidFill>
                <a:effectLst/>
                <a:uLnTx/>
                <a:uFillTx/>
                <a:latin typeface="Calibri" panose="020F0502020204030204" pitchFamily="34" charset="0"/>
                <a:ea typeface="+mn-ea"/>
                <a:cs typeface="Calibri" panose="020F0502020204030204" pitchFamily="34" charset="0"/>
              </a:rPr>
              <a:t>. </a:t>
            </a:r>
            <a:r>
              <a:rPr lang="en-US" altLang="ko-KR" sz="2000" dirty="0">
                <a:solidFill>
                  <a:srgbClr val="00CCFF"/>
                </a:solidFill>
                <a:latin typeface="Calibri" panose="020F0502020204030204" pitchFamily="34" charset="0"/>
                <a:cs typeface="Calibri" panose="020F0502020204030204" pitchFamily="34" charset="0"/>
              </a:rPr>
              <a:t>Photoproduction</a:t>
            </a:r>
            <a:endParaRPr lang="ko-KR" altLang="en-US" dirty="0">
              <a:solidFill>
                <a:srgbClr val="00CCFF"/>
              </a:solidFill>
            </a:endParaRPr>
          </a:p>
        </p:txBody>
      </p:sp>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CD3B993E-8CD0-44F7-8890-19D8EAE12A3D}"/>
                  </a:ext>
                </a:extLst>
              </p:cNvPr>
              <p:cNvSpPr txBox="1"/>
              <p:nvPr/>
            </p:nvSpPr>
            <p:spPr>
              <a:xfrm>
                <a:off x="285439" y="5488385"/>
                <a:ext cx="1421583" cy="313291"/>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ko-KR" altLang="en-US" sz="1400" i="1" smtClean="0">
                              <a:solidFill>
                                <a:schemeClr val="accent4"/>
                              </a:solidFill>
                              <a:latin typeface="Cambria Math" panose="02040503050406030204" pitchFamily="18" charset="0"/>
                            </a:rPr>
                          </m:ctrlPr>
                        </m:sSupPr>
                        <m:e>
                          <m:r>
                            <a:rPr lang="ko-KR" altLang="en-US" sz="1400" i="1">
                              <a:solidFill>
                                <a:schemeClr val="accent4"/>
                              </a:solidFill>
                              <a:latin typeface="Cambria Math" panose="02040503050406030204" pitchFamily="18" charset="0"/>
                            </a:rPr>
                            <m:t>𝑅</m:t>
                          </m:r>
                        </m:e>
                        <m:sup>
                          <m:r>
                            <m:rPr>
                              <m:sty m:val="p"/>
                            </m:rPr>
                            <a:rPr lang="el-GR" altLang="ko-KR" sz="1400" i="1" smtClean="0">
                              <a:solidFill>
                                <a:schemeClr val="accent4"/>
                              </a:solidFill>
                              <a:latin typeface="Cambria Math" panose="02040503050406030204" pitchFamily="18" charset="0"/>
                              <a:ea typeface="Cambria Math" panose="02040503050406030204" pitchFamily="18" charset="0"/>
                            </a:rPr>
                            <m:t>Δ</m:t>
                          </m:r>
                        </m:sup>
                      </m:sSup>
                      <m:r>
                        <a:rPr lang="en-US" altLang="ko-KR" sz="1400" b="0" i="1" smtClean="0">
                          <a:solidFill>
                            <a:schemeClr val="accent4"/>
                          </a:solidFill>
                          <a:latin typeface="Cambria Math" panose="02040503050406030204" pitchFamily="18" charset="0"/>
                          <a:ea typeface="Cambria Math" panose="02040503050406030204" pitchFamily="18" charset="0"/>
                        </a:rPr>
                        <m:t>=</m:t>
                      </m:r>
                      <m:r>
                        <a:rPr lang="en-US" altLang="ko-KR" sz="1400" b="0" i="1" smtClean="0">
                          <a:solidFill>
                            <a:schemeClr val="accent4"/>
                          </a:solidFill>
                          <a:latin typeface="Cambria Math" panose="02040503050406030204" pitchFamily="18" charset="0"/>
                          <a:ea typeface="Cambria Math" panose="02040503050406030204" pitchFamily="18" charset="0"/>
                        </a:rPr>
                        <m:t>𝑐𝑜𝑚𝑝𝑙𝑒𝑥</m:t>
                      </m:r>
                    </m:oMath>
                  </m:oMathPara>
                </a14:m>
                <a:endParaRPr lang="ko-KR" altLang="en-US" sz="1400" dirty="0"/>
              </a:p>
            </p:txBody>
          </p:sp>
        </mc:Choice>
        <mc:Fallback xmlns="">
          <p:sp>
            <p:nvSpPr>
              <p:cNvPr id="18" name="TextBox 17">
                <a:extLst>
                  <a:ext uri="{FF2B5EF4-FFF2-40B4-BE49-F238E27FC236}">
                    <a16:creationId xmlns:a16="http://schemas.microsoft.com/office/drawing/2014/main" id="{CD3B993E-8CD0-44F7-8890-19D8EAE12A3D}"/>
                  </a:ext>
                </a:extLst>
              </p:cNvPr>
              <p:cNvSpPr txBox="1">
                <a:spLocks noRot="1" noChangeAspect="1" noMove="1" noResize="1" noEditPoints="1" noAdjustHandles="1" noChangeArrowheads="1" noChangeShapeType="1" noTextEdit="1"/>
              </p:cNvSpPr>
              <p:nvPr/>
            </p:nvSpPr>
            <p:spPr>
              <a:xfrm>
                <a:off x="285439" y="5488385"/>
                <a:ext cx="1421583" cy="313291"/>
              </a:xfrm>
              <a:prstGeom prst="rect">
                <a:avLst/>
              </a:prstGeom>
              <a:blipFill>
                <a:blip r:embed="rId3"/>
                <a:stretch>
                  <a:fillRect b="-7692"/>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DADDE445-D468-4A9D-B252-3EF7B666545B}"/>
                  </a:ext>
                </a:extLst>
              </p:cNvPr>
              <p:cNvSpPr txBox="1"/>
              <p:nvPr/>
            </p:nvSpPr>
            <p:spPr>
              <a:xfrm>
                <a:off x="2101448" y="5537308"/>
                <a:ext cx="1817396" cy="215444"/>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altLang="ko-KR" sz="1400" i="1" smtClean="0">
                              <a:latin typeface="Cambria Math" panose="02040503050406030204" pitchFamily="18" charset="0"/>
                            </a:rPr>
                          </m:ctrlPr>
                        </m:sSubPr>
                        <m:e>
                          <m:r>
                            <a:rPr lang="ko-KR" altLang="en-US" sz="1400" i="1" smtClean="0">
                              <a:latin typeface="Cambria Math" panose="02040503050406030204" pitchFamily="18" charset="0"/>
                            </a:rPr>
                            <m:t>𝛼</m:t>
                          </m:r>
                        </m:e>
                        <m:sub>
                          <m:r>
                            <m:rPr>
                              <m:sty m:val="p"/>
                            </m:rPr>
                            <a:rPr lang="el-GR" altLang="ko-KR" sz="1400" i="1" smtClean="0">
                              <a:latin typeface="Cambria Math" panose="02040503050406030204" pitchFamily="18" charset="0"/>
                              <a:ea typeface="Cambria Math" panose="02040503050406030204" pitchFamily="18" charset="0"/>
                            </a:rPr>
                            <m:t>Δ</m:t>
                          </m:r>
                        </m:sub>
                      </m:sSub>
                      <m:d>
                        <m:dPr>
                          <m:ctrlPr>
                            <a:rPr lang="en-US" altLang="ko-KR" sz="1400" b="0" i="1" smtClean="0">
                              <a:latin typeface="Cambria Math" panose="02040503050406030204" pitchFamily="18" charset="0"/>
                            </a:rPr>
                          </m:ctrlPr>
                        </m:dPr>
                        <m:e>
                          <m:r>
                            <a:rPr lang="en-US" altLang="ko-KR" sz="1400" b="0" i="1" smtClean="0">
                              <a:latin typeface="Cambria Math" panose="02040503050406030204" pitchFamily="18" charset="0"/>
                            </a:rPr>
                            <m:t>𝑢</m:t>
                          </m:r>
                        </m:e>
                      </m:d>
                      <m:r>
                        <a:rPr lang="en-US" altLang="ko-KR" sz="1400" b="0" i="1" smtClean="0">
                          <a:latin typeface="Cambria Math" panose="02040503050406030204" pitchFamily="18" charset="0"/>
                        </a:rPr>
                        <m:t>=0.9</m:t>
                      </m:r>
                      <m:r>
                        <a:rPr lang="en-US" altLang="ko-KR" sz="1400" b="0" i="1" smtClean="0">
                          <a:latin typeface="Cambria Math" panose="02040503050406030204" pitchFamily="18" charset="0"/>
                        </a:rPr>
                        <m:t>𝑢</m:t>
                      </m:r>
                      <m:r>
                        <a:rPr lang="en-US" altLang="ko-KR" sz="1400" b="0" i="1" smtClean="0">
                          <a:latin typeface="Cambria Math" panose="02040503050406030204" pitchFamily="18" charset="0"/>
                        </a:rPr>
                        <m:t>−0.25</m:t>
                      </m:r>
                    </m:oMath>
                  </m:oMathPara>
                </a14:m>
                <a:endParaRPr lang="ko-KR" altLang="en-US" sz="1400" dirty="0"/>
              </a:p>
            </p:txBody>
          </p:sp>
        </mc:Choice>
        <mc:Fallback xmlns="">
          <p:sp>
            <p:nvSpPr>
              <p:cNvPr id="19" name="TextBox 18">
                <a:extLst>
                  <a:ext uri="{FF2B5EF4-FFF2-40B4-BE49-F238E27FC236}">
                    <a16:creationId xmlns:a16="http://schemas.microsoft.com/office/drawing/2014/main" id="{DADDE445-D468-4A9D-B252-3EF7B666545B}"/>
                  </a:ext>
                </a:extLst>
              </p:cNvPr>
              <p:cNvSpPr txBox="1">
                <a:spLocks noRot="1" noChangeAspect="1" noMove="1" noResize="1" noEditPoints="1" noAdjustHandles="1" noChangeArrowheads="1" noChangeShapeType="1" noTextEdit="1"/>
              </p:cNvSpPr>
              <p:nvPr/>
            </p:nvSpPr>
            <p:spPr>
              <a:xfrm>
                <a:off x="2101448" y="5537308"/>
                <a:ext cx="1817396" cy="215444"/>
              </a:xfrm>
              <a:prstGeom prst="rect">
                <a:avLst/>
              </a:prstGeom>
              <a:blipFill>
                <a:blip r:embed="rId4"/>
                <a:stretch>
                  <a:fillRect b="-16667"/>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0BB97749-CD84-4776-BE9A-4737A731CDB4}"/>
                  </a:ext>
                </a:extLst>
              </p:cNvPr>
              <p:cNvSpPr txBox="1"/>
              <p:nvPr/>
            </p:nvSpPr>
            <p:spPr>
              <a:xfrm>
                <a:off x="224867" y="5944134"/>
                <a:ext cx="1491128" cy="313291"/>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ko-KR" altLang="en-US" sz="1400" i="1" smtClean="0">
                              <a:solidFill>
                                <a:schemeClr val="accent4"/>
                              </a:solidFill>
                              <a:latin typeface="Cambria Math" panose="02040503050406030204" pitchFamily="18" charset="0"/>
                            </a:rPr>
                          </m:ctrlPr>
                        </m:sSupPr>
                        <m:e>
                          <m:acc>
                            <m:accPr>
                              <m:chr m:val="̃"/>
                              <m:ctrlPr>
                                <a:rPr lang="ko-KR" altLang="en-US" sz="1400" i="1">
                                  <a:solidFill>
                                    <a:schemeClr val="accent4"/>
                                  </a:solidFill>
                                  <a:latin typeface="Cambria Math" panose="02040503050406030204" pitchFamily="18" charset="0"/>
                                </a:rPr>
                              </m:ctrlPr>
                            </m:accPr>
                            <m:e>
                              <m:r>
                                <a:rPr lang="ko-KR" altLang="en-US" sz="1400" i="1">
                                  <a:solidFill>
                                    <a:schemeClr val="accent4"/>
                                  </a:solidFill>
                                  <a:latin typeface="Cambria Math" panose="02040503050406030204" pitchFamily="18" charset="0"/>
                                </a:rPr>
                                <m:t>𝑅</m:t>
                              </m:r>
                            </m:e>
                          </m:acc>
                        </m:e>
                        <m:sup>
                          <m:r>
                            <m:rPr>
                              <m:sty m:val="p"/>
                            </m:rPr>
                            <a:rPr lang="el-GR" altLang="ko-KR" sz="1400" i="1" smtClean="0">
                              <a:solidFill>
                                <a:schemeClr val="accent4"/>
                              </a:solidFill>
                              <a:latin typeface="Cambria Math" panose="02040503050406030204" pitchFamily="18" charset="0"/>
                              <a:ea typeface="Cambria Math" panose="02040503050406030204" pitchFamily="18" charset="0"/>
                            </a:rPr>
                            <m:t>Δ</m:t>
                          </m:r>
                        </m:sup>
                      </m:sSup>
                      <m:r>
                        <a:rPr lang="en-US" altLang="ko-KR" sz="1400" b="0" i="1" smtClean="0">
                          <a:solidFill>
                            <a:schemeClr val="accent4"/>
                          </a:solidFill>
                          <a:latin typeface="Cambria Math" panose="02040503050406030204" pitchFamily="18" charset="0"/>
                          <a:ea typeface="Cambria Math" panose="02040503050406030204" pitchFamily="18" charset="0"/>
                        </a:rPr>
                        <m:t>=</m:t>
                      </m:r>
                      <m:r>
                        <a:rPr lang="en-US" altLang="ko-KR" sz="1400" b="0" i="1" smtClean="0">
                          <a:solidFill>
                            <a:schemeClr val="accent4"/>
                          </a:solidFill>
                          <a:latin typeface="Cambria Math" panose="02040503050406030204" pitchFamily="18" charset="0"/>
                          <a:ea typeface="Cambria Math" panose="02040503050406030204" pitchFamily="18" charset="0"/>
                        </a:rPr>
                        <m:t>𝑐𝑎𝑛𝑜𝑛</m:t>
                      </m:r>
                      <m:r>
                        <a:rPr lang="en-US" altLang="ko-KR" sz="1400" b="0" i="1" smtClean="0">
                          <a:solidFill>
                            <a:schemeClr val="accent4"/>
                          </a:solidFill>
                          <a:latin typeface="Cambria Math" panose="02040503050406030204" pitchFamily="18" charset="0"/>
                          <a:ea typeface="Cambria Math" panose="02040503050406030204" pitchFamily="18" charset="0"/>
                        </a:rPr>
                        <m:t>.</m:t>
                      </m:r>
                    </m:oMath>
                  </m:oMathPara>
                </a14:m>
                <a:endParaRPr lang="ko-KR" altLang="en-US" sz="1400" dirty="0"/>
              </a:p>
            </p:txBody>
          </p:sp>
        </mc:Choice>
        <mc:Fallback xmlns="">
          <p:sp>
            <p:nvSpPr>
              <p:cNvPr id="20" name="TextBox 19">
                <a:extLst>
                  <a:ext uri="{FF2B5EF4-FFF2-40B4-BE49-F238E27FC236}">
                    <a16:creationId xmlns:a16="http://schemas.microsoft.com/office/drawing/2014/main" id="{0BB97749-CD84-4776-BE9A-4737A731CDB4}"/>
                  </a:ext>
                </a:extLst>
              </p:cNvPr>
              <p:cNvSpPr txBox="1">
                <a:spLocks noRot="1" noChangeAspect="1" noMove="1" noResize="1" noEditPoints="1" noAdjustHandles="1" noChangeArrowheads="1" noChangeShapeType="1" noTextEdit="1"/>
              </p:cNvSpPr>
              <p:nvPr/>
            </p:nvSpPr>
            <p:spPr>
              <a:xfrm>
                <a:off x="224867" y="5944134"/>
                <a:ext cx="1491128" cy="313291"/>
              </a:xfrm>
              <a:prstGeom prst="rect">
                <a:avLst/>
              </a:prstGeom>
              <a:blipFill>
                <a:blip r:embed="rId5"/>
                <a:stretch>
                  <a:fillRect t="-3922"/>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EB970A43-8615-42F7-BA23-D6F0C0BEEBD1}"/>
                  </a:ext>
                </a:extLst>
              </p:cNvPr>
              <p:cNvSpPr txBox="1"/>
              <p:nvPr/>
            </p:nvSpPr>
            <p:spPr>
              <a:xfrm>
                <a:off x="2123079" y="5982392"/>
                <a:ext cx="1817396" cy="215444"/>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altLang="ko-KR" sz="1400" b="0" i="1" smtClean="0">
                              <a:latin typeface="Cambria Math" panose="02040503050406030204" pitchFamily="18" charset="0"/>
                            </a:rPr>
                          </m:ctrlPr>
                        </m:sSubPr>
                        <m:e>
                          <m:acc>
                            <m:accPr>
                              <m:chr m:val="̃"/>
                              <m:ctrlPr>
                                <a:rPr lang="en-US" altLang="ko-KR" sz="1400" b="0" i="1" smtClean="0">
                                  <a:latin typeface="Cambria Math" panose="02040503050406030204" pitchFamily="18" charset="0"/>
                                </a:rPr>
                              </m:ctrlPr>
                            </m:accPr>
                            <m:e>
                              <m:r>
                                <a:rPr lang="ko-KR" altLang="en-US" sz="1400" b="0" i="1" smtClean="0">
                                  <a:latin typeface="Cambria Math" panose="02040503050406030204" pitchFamily="18" charset="0"/>
                                </a:rPr>
                                <m:t>𝛼</m:t>
                              </m:r>
                            </m:e>
                          </m:acc>
                        </m:e>
                        <m:sub>
                          <m:r>
                            <m:rPr>
                              <m:sty m:val="p"/>
                            </m:rPr>
                            <a:rPr lang="el-GR" altLang="ko-KR" sz="1400" b="0" i="1" smtClean="0">
                              <a:latin typeface="Cambria Math" panose="02040503050406030204" pitchFamily="18" charset="0"/>
                              <a:ea typeface="Cambria Math" panose="02040503050406030204" pitchFamily="18" charset="0"/>
                            </a:rPr>
                            <m:t>Δ</m:t>
                          </m:r>
                        </m:sub>
                      </m:sSub>
                      <m:d>
                        <m:dPr>
                          <m:ctrlPr>
                            <a:rPr lang="en-US" altLang="ko-KR" sz="1400" b="0" i="1" smtClean="0">
                              <a:latin typeface="Cambria Math" panose="02040503050406030204" pitchFamily="18" charset="0"/>
                            </a:rPr>
                          </m:ctrlPr>
                        </m:dPr>
                        <m:e>
                          <m:r>
                            <a:rPr lang="en-US" altLang="ko-KR" sz="1400" b="0" i="1" smtClean="0">
                              <a:latin typeface="Cambria Math" panose="02040503050406030204" pitchFamily="18" charset="0"/>
                            </a:rPr>
                            <m:t>𝑢</m:t>
                          </m:r>
                        </m:e>
                      </m:d>
                      <m:r>
                        <a:rPr lang="en-US" altLang="ko-KR" sz="1400" b="0" i="1" smtClean="0">
                          <a:latin typeface="Cambria Math" panose="02040503050406030204" pitchFamily="18" charset="0"/>
                        </a:rPr>
                        <m:t>=0.3</m:t>
                      </m:r>
                      <m:r>
                        <a:rPr lang="en-US" altLang="ko-KR" sz="1400" b="0" i="1" smtClean="0">
                          <a:latin typeface="Cambria Math" panose="02040503050406030204" pitchFamily="18" charset="0"/>
                        </a:rPr>
                        <m:t>𝑢</m:t>
                      </m:r>
                      <m:r>
                        <a:rPr lang="en-US" altLang="ko-KR" sz="1400" b="0" i="1" smtClean="0">
                          <a:latin typeface="Cambria Math" panose="02040503050406030204" pitchFamily="18" charset="0"/>
                        </a:rPr>
                        <m:t>+0.05</m:t>
                      </m:r>
                    </m:oMath>
                  </m:oMathPara>
                </a14:m>
                <a:endParaRPr lang="ko-KR" altLang="en-US" sz="1400" dirty="0"/>
              </a:p>
            </p:txBody>
          </p:sp>
        </mc:Choice>
        <mc:Fallback xmlns="">
          <p:sp>
            <p:nvSpPr>
              <p:cNvPr id="21" name="TextBox 20">
                <a:extLst>
                  <a:ext uri="{FF2B5EF4-FFF2-40B4-BE49-F238E27FC236}">
                    <a16:creationId xmlns:a16="http://schemas.microsoft.com/office/drawing/2014/main" id="{EB970A43-8615-42F7-BA23-D6F0C0BEEBD1}"/>
                  </a:ext>
                </a:extLst>
              </p:cNvPr>
              <p:cNvSpPr txBox="1">
                <a:spLocks noRot="1" noChangeAspect="1" noMove="1" noResize="1" noEditPoints="1" noAdjustHandles="1" noChangeArrowheads="1" noChangeShapeType="1" noTextEdit="1"/>
              </p:cNvSpPr>
              <p:nvPr/>
            </p:nvSpPr>
            <p:spPr>
              <a:xfrm>
                <a:off x="2123079" y="5982392"/>
                <a:ext cx="1817396" cy="215444"/>
              </a:xfrm>
              <a:prstGeom prst="rect">
                <a:avLst/>
              </a:prstGeom>
              <a:blipFill>
                <a:blip r:embed="rId6"/>
                <a:stretch>
                  <a:fillRect t="-5556" b="-16667"/>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22" name="Object 19">
                <a:extLst>
                  <a:ext uri="{FF2B5EF4-FFF2-40B4-BE49-F238E27FC236}">
                    <a16:creationId xmlns:a16="http://schemas.microsoft.com/office/drawing/2014/main" id="{DCD4C1F3-DBAF-4EB6-B66E-A675D5DD5254}"/>
                  </a:ext>
                </a:extLst>
              </p:cNvPr>
              <p:cNvSpPr txBox="1"/>
              <p:nvPr/>
            </p:nvSpPr>
            <p:spPr bwMode="auto">
              <a:xfrm>
                <a:off x="1246293" y="6427476"/>
                <a:ext cx="2598133" cy="466574"/>
              </a:xfrm>
              <a:prstGeom prst="rect">
                <a:avLst/>
              </a:prstGeom>
              <a:noFill/>
              <a:ln>
                <a:noFill/>
              </a:ln>
              <a:effectLst/>
            </p:spPr>
            <p:txBody>
              <a:bodyPr>
                <a:normAutofit/>
              </a:bodyPr>
              <a:lstStyle/>
              <a:p>
                <a:pPr/>
                <a14:m>
                  <m:oMathPara xmlns:m="http://schemas.openxmlformats.org/officeDocument/2006/math">
                    <m:oMathParaPr>
                      <m:jc m:val="left"/>
                    </m:oMathParaPr>
                    <m:oMath xmlns:m="http://schemas.openxmlformats.org/officeDocument/2006/math">
                      <m:sSub>
                        <m:sSubPr>
                          <m:ctrlPr>
                            <a:rPr lang="en-US" altLang="ko-KR" sz="1400" i="1" smtClean="0">
                              <a:latin typeface="Cambria Math" panose="02040503050406030204" pitchFamily="18" charset="0"/>
                            </a:rPr>
                          </m:ctrlPr>
                        </m:sSubPr>
                        <m:e>
                          <m:r>
                            <a:rPr lang="ko-KR" altLang="en-US" sz="1400" i="1">
                              <a:latin typeface="Cambria Math" panose="02040503050406030204" pitchFamily="18" charset="0"/>
                            </a:rPr>
                            <m:t>𝜑</m:t>
                          </m:r>
                        </m:e>
                        <m:sub>
                          <m:r>
                            <m:rPr>
                              <m:sty m:val="p"/>
                            </m:rPr>
                            <a:rPr lang="el-GR" altLang="ko-KR" sz="1400" i="1" smtClean="0">
                              <a:latin typeface="Cambria Math" panose="02040503050406030204" pitchFamily="18" charset="0"/>
                              <a:ea typeface="Cambria Math" panose="02040503050406030204" pitchFamily="18" charset="0"/>
                            </a:rPr>
                            <m:t>Δ</m:t>
                          </m:r>
                        </m:sub>
                      </m:sSub>
                      <m:d>
                        <m:dPr>
                          <m:ctrlPr>
                            <a:rPr lang="en-US" altLang="ko-KR" sz="1400" b="0" i="1" smtClean="0">
                              <a:latin typeface="Cambria Math" panose="02040503050406030204" pitchFamily="18" charset="0"/>
                            </a:rPr>
                          </m:ctrlPr>
                        </m:dPr>
                        <m:e>
                          <m:r>
                            <a:rPr lang="en-US" altLang="ko-KR" sz="1400" b="0" i="1" smtClean="0">
                              <a:latin typeface="Cambria Math" panose="02040503050406030204" pitchFamily="18" charset="0"/>
                            </a:rPr>
                            <m:t>𝑢</m:t>
                          </m:r>
                        </m:e>
                      </m:d>
                      <m:r>
                        <a:rPr lang="en-US" altLang="ko-KR" sz="1400" b="0" i="1" smtClean="0">
                          <a:latin typeface="Cambria Math" panose="02040503050406030204" pitchFamily="18" charset="0"/>
                        </a:rPr>
                        <m:t>=−5</m:t>
                      </m:r>
                      <m:r>
                        <a:rPr lang="ko-KR" altLang="en-US" sz="1400" b="0" i="1" smtClean="0">
                          <a:latin typeface="Cambria Math" panose="02040503050406030204" pitchFamily="18" charset="0"/>
                        </a:rPr>
                        <m:t>𝜋</m:t>
                      </m:r>
                      <m:r>
                        <a:rPr lang="en-US" altLang="ko-KR" sz="1400" b="0" i="1" smtClean="0">
                          <a:latin typeface="Cambria Math" panose="02040503050406030204" pitchFamily="18" charset="0"/>
                        </a:rPr>
                        <m:t>/180</m:t>
                      </m:r>
                    </m:oMath>
                  </m:oMathPara>
                </a14:m>
                <a:endParaRPr lang="ko-KR" altLang="en-US" sz="1400" dirty="0"/>
              </a:p>
            </p:txBody>
          </p:sp>
        </mc:Choice>
        <mc:Fallback xmlns="">
          <p:sp>
            <p:nvSpPr>
              <p:cNvPr id="22" name="Object 19">
                <a:extLst>
                  <a:ext uri="{FF2B5EF4-FFF2-40B4-BE49-F238E27FC236}">
                    <a16:creationId xmlns:a16="http://schemas.microsoft.com/office/drawing/2014/main" id="{DCD4C1F3-DBAF-4EB6-B66E-A675D5DD5254}"/>
                  </a:ext>
                </a:extLst>
              </p:cNvPr>
              <p:cNvSpPr txBox="1">
                <a:spLocks noRot="1" noChangeAspect="1" noMove="1" noResize="1" noEditPoints="1" noAdjustHandles="1" noChangeArrowheads="1" noChangeShapeType="1" noTextEdit="1"/>
              </p:cNvSpPr>
              <p:nvPr/>
            </p:nvSpPr>
            <p:spPr bwMode="auto">
              <a:xfrm>
                <a:off x="1246293" y="6427476"/>
                <a:ext cx="2598133" cy="466574"/>
              </a:xfrm>
              <a:prstGeom prst="rect">
                <a:avLst/>
              </a:prstGeom>
              <a:blipFill>
                <a:blip r:embed="rId7"/>
                <a:stretch>
                  <a:fillRect/>
                </a:stretch>
              </a:blipFill>
              <a:ln>
                <a:noFill/>
              </a:ln>
              <a:effectLst/>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7F7E128A-A83D-493A-BBDF-0D3AB0371D91}"/>
                  </a:ext>
                </a:extLst>
              </p:cNvPr>
              <p:cNvSpPr txBox="1"/>
              <p:nvPr/>
            </p:nvSpPr>
            <p:spPr>
              <a:xfrm>
                <a:off x="115107" y="824184"/>
                <a:ext cx="1505937" cy="338554"/>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en-US" altLang="ko-KR" sz="1600" i="1" dirty="0" smtClean="0">
                              <a:solidFill>
                                <a:srgbClr val="007A37"/>
                              </a:solidFill>
                              <a:latin typeface="Cambria Math" panose="02040503050406030204" pitchFamily="18" charset="0"/>
                              <a:cs typeface="Calibri" panose="020F0502020204030204" pitchFamily="34" charset="0"/>
                            </a:rPr>
                          </m:ctrlPr>
                        </m:sSupPr>
                        <m:e>
                          <m:r>
                            <m:rPr>
                              <m:sty m:val="p"/>
                            </m:rPr>
                            <a:rPr lang="el-GR" altLang="ko-KR" sz="1600" i="1" dirty="0" smtClean="0">
                              <a:solidFill>
                                <a:srgbClr val="007A37"/>
                              </a:solidFill>
                              <a:latin typeface="Cambria Math" panose="02040503050406030204" pitchFamily="18" charset="0"/>
                              <a:ea typeface="Cambria Math" panose="02040503050406030204" pitchFamily="18" charset="0"/>
                              <a:cs typeface="Calibri" panose="020F0502020204030204" pitchFamily="34" charset="0"/>
                            </a:rPr>
                            <m:t>Δ</m:t>
                          </m:r>
                        </m:e>
                        <m:sup>
                          <m:r>
                            <a:rPr lang="en-US" altLang="ko-KR" sz="1600" b="0" i="1" dirty="0" smtClean="0">
                              <a:solidFill>
                                <a:srgbClr val="007A37"/>
                              </a:solidFill>
                              <a:latin typeface="Cambria Math" panose="02040503050406030204" pitchFamily="18" charset="0"/>
                              <a:cs typeface="Calibri" panose="020F0502020204030204" pitchFamily="34" charset="0"/>
                            </a:rPr>
                            <m:t>++</m:t>
                          </m:r>
                        </m:sup>
                      </m:sSup>
                      <m:r>
                        <a:rPr lang="en-US" altLang="ko-KR" sz="1600" b="0" i="1" dirty="0" smtClean="0">
                          <a:solidFill>
                            <a:srgbClr val="007A37"/>
                          </a:solidFill>
                          <a:latin typeface="Cambria Math" panose="02040503050406030204" pitchFamily="18" charset="0"/>
                          <a:cs typeface="Calibri" panose="020F0502020204030204" pitchFamily="34" charset="0"/>
                        </a:rPr>
                        <m:t> </m:t>
                      </m:r>
                      <m:r>
                        <a:rPr lang="en-US" altLang="ko-KR" sz="1600" i="1" dirty="0" smtClean="0">
                          <a:solidFill>
                            <a:srgbClr val="007A37"/>
                          </a:solidFill>
                          <a:latin typeface="Cambria Math" panose="02040503050406030204" pitchFamily="18" charset="0"/>
                          <a:cs typeface="Calibri" panose="020F0502020204030204" pitchFamily="34" charset="0"/>
                        </a:rPr>
                        <m:t>𝑒</m:t>
                      </m:r>
                      <m:r>
                        <a:rPr lang="en-US" altLang="ko-KR" sz="1600" b="0" i="1" dirty="0" smtClean="0">
                          <a:solidFill>
                            <a:srgbClr val="007A37"/>
                          </a:solidFill>
                          <a:latin typeface="Cambria Math" panose="02040503050406030204" pitchFamily="18" charset="0"/>
                          <a:cs typeface="Calibri" panose="020F0502020204030204" pitchFamily="34" charset="0"/>
                        </a:rPr>
                        <m:t>𝑥𝑐h𝑎𝑛𝑔𝑒</m:t>
                      </m:r>
                    </m:oMath>
                  </m:oMathPara>
                </a14:m>
                <a:endParaRPr lang="ko-KR" altLang="en-US" sz="1600" dirty="0">
                  <a:solidFill>
                    <a:srgbClr val="007A37"/>
                  </a:solidFill>
                </a:endParaRPr>
              </a:p>
            </p:txBody>
          </p:sp>
        </mc:Choice>
        <mc:Fallback xmlns="">
          <p:sp>
            <p:nvSpPr>
              <p:cNvPr id="23" name="TextBox 22">
                <a:extLst>
                  <a:ext uri="{FF2B5EF4-FFF2-40B4-BE49-F238E27FC236}">
                    <a16:creationId xmlns:a16="http://schemas.microsoft.com/office/drawing/2014/main" id="{7F7E128A-A83D-493A-BBDF-0D3AB0371D91}"/>
                  </a:ext>
                </a:extLst>
              </p:cNvPr>
              <p:cNvSpPr txBox="1">
                <a:spLocks noRot="1" noChangeAspect="1" noMove="1" noResize="1" noEditPoints="1" noAdjustHandles="1" noChangeArrowheads="1" noChangeShapeType="1" noTextEdit="1"/>
              </p:cNvSpPr>
              <p:nvPr/>
            </p:nvSpPr>
            <p:spPr>
              <a:xfrm>
                <a:off x="115107" y="824184"/>
                <a:ext cx="1505937" cy="338554"/>
              </a:xfrm>
              <a:prstGeom prst="rect">
                <a:avLst/>
              </a:prstGeom>
              <a:blipFill>
                <a:blip r:embed="rId8"/>
                <a:stretch>
                  <a:fillRect b="-10714"/>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10" name="Object 19">
                <a:extLst>
                  <a:ext uri="{FF2B5EF4-FFF2-40B4-BE49-F238E27FC236}">
                    <a16:creationId xmlns:a16="http://schemas.microsoft.com/office/drawing/2014/main" id="{5F42C590-00D8-454B-A54F-84A6FE12743E}"/>
                  </a:ext>
                </a:extLst>
              </p:cNvPr>
              <p:cNvSpPr txBox="1"/>
              <p:nvPr/>
            </p:nvSpPr>
            <p:spPr bwMode="auto">
              <a:xfrm>
                <a:off x="697938" y="2563073"/>
                <a:ext cx="3874062" cy="1731853"/>
              </a:xfrm>
              <a:prstGeom prst="rect">
                <a:avLst/>
              </a:prstGeom>
              <a:noFill/>
              <a:ln>
                <a:noFill/>
              </a:ln>
              <a:effectLst/>
            </p:spPr>
            <p:txBody>
              <a:bodyPr>
                <a:normAutofit fontScale="92500"/>
              </a:bodyPr>
              <a:lstStyle/>
              <a:p>
                <a:pPr/>
                <a14:m>
                  <m:oMathPara xmlns:m="http://schemas.openxmlformats.org/officeDocument/2006/math">
                    <m:oMathParaPr>
                      <m:jc m:val="left"/>
                    </m:oMathParaPr>
                    <m:oMath xmlns:m="http://schemas.openxmlformats.org/officeDocument/2006/math">
                      <m:sSubSup>
                        <m:sSubSupPr>
                          <m:ctrlPr>
                            <a:rPr lang="en-US" altLang="ko-KR" sz="1600" b="0" i="1" smtClean="0">
                              <a:solidFill>
                                <a:srgbClr val="000000"/>
                              </a:solidFill>
                              <a:latin typeface="Cambria Math" panose="02040503050406030204" pitchFamily="18" charset="0"/>
                            </a:rPr>
                          </m:ctrlPr>
                        </m:sSubSupPr>
                        <m:e>
                          <m:r>
                            <m:rPr>
                              <m:sty m:val="p"/>
                            </m:rPr>
                            <a:rPr lang="el-GR" altLang="ko-KR" sz="1600" b="0" i="1" smtClean="0">
                              <a:solidFill>
                                <a:srgbClr val="000000"/>
                              </a:solidFill>
                              <a:latin typeface="Cambria Math" panose="02040503050406030204" pitchFamily="18" charset="0"/>
                              <a:ea typeface="Cambria Math" panose="02040503050406030204" pitchFamily="18" charset="0"/>
                            </a:rPr>
                            <m:t>Γ</m:t>
                          </m:r>
                        </m:e>
                        <m:sub>
                          <m:r>
                            <a:rPr lang="ko-KR" altLang="en-US" sz="1600" b="0" i="1" smtClean="0">
                              <a:solidFill>
                                <a:srgbClr val="000000"/>
                              </a:solidFill>
                              <a:latin typeface="Cambria Math" panose="02040503050406030204" pitchFamily="18" charset="0"/>
                            </a:rPr>
                            <m:t>𝛾</m:t>
                          </m:r>
                          <m:r>
                            <m:rPr>
                              <m:sty m:val="p"/>
                            </m:rPr>
                            <a:rPr lang="el-GR" altLang="ko-KR" sz="1600" b="0" i="1" smtClean="0">
                              <a:solidFill>
                                <a:srgbClr val="000000"/>
                              </a:solidFill>
                              <a:latin typeface="Cambria Math" panose="02040503050406030204" pitchFamily="18" charset="0"/>
                              <a:ea typeface="Cambria Math" panose="02040503050406030204" pitchFamily="18" charset="0"/>
                            </a:rPr>
                            <m:t>ΔΔ</m:t>
                          </m:r>
                        </m:sub>
                        <m:sup>
                          <m:r>
                            <a:rPr lang="ko-KR" altLang="en-US" sz="1600" b="0" i="1" smtClean="0">
                              <a:solidFill>
                                <a:srgbClr val="000000"/>
                              </a:solidFill>
                              <a:latin typeface="Cambria Math" panose="02040503050406030204" pitchFamily="18" charset="0"/>
                            </a:rPr>
                            <m:t>𝜇𝜈</m:t>
                          </m:r>
                        </m:sup>
                      </m:sSubSup>
                      <m:r>
                        <a:rPr lang="en-US" altLang="ko-KR" sz="1600" b="0" i="1" smtClean="0">
                          <a:solidFill>
                            <a:srgbClr val="000000"/>
                          </a:solidFill>
                          <a:latin typeface="Cambria Math" panose="02040503050406030204" pitchFamily="18" charset="0"/>
                        </a:rPr>
                        <m:t>(</m:t>
                      </m:r>
                      <m:r>
                        <a:rPr lang="en-US" altLang="ko-KR" sz="1600" b="0" i="1" smtClean="0">
                          <a:solidFill>
                            <a:srgbClr val="000000"/>
                          </a:solidFill>
                          <a:latin typeface="Cambria Math" panose="02040503050406030204" pitchFamily="18" charset="0"/>
                        </a:rPr>
                        <m:t>𝑘</m:t>
                      </m:r>
                      <m:r>
                        <a:rPr lang="en-US" altLang="ko-KR" sz="1600" b="0" i="1" smtClean="0">
                          <a:solidFill>
                            <a:srgbClr val="000000"/>
                          </a:solidFill>
                          <a:latin typeface="Cambria Math" panose="02040503050406030204" pitchFamily="18" charset="0"/>
                        </a:rPr>
                        <m:t>)=</m:t>
                      </m:r>
                      <m:d>
                        <m:dPr>
                          <m:ctrlPr>
                            <a:rPr lang="en-US" altLang="ko-KR" sz="1600" b="0" i="1" smtClean="0">
                              <a:solidFill>
                                <a:srgbClr val="000000"/>
                              </a:solidFill>
                              <a:latin typeface="Cambria Math" panose="02040503050406030204" pitchFamily="18" charset="0"/>
                            </a:rPr>
                          </m:ctrlPr>
                        </m:dPr>
                        <m:e>
                          <m:sSub>
                            <m:sSubPr>
                              <m:ctrlPr>
                                <a:rPr lang="en-US" altLang="ko-KR" sz="1600" b="0" i="1" smtClean="0">
                                  <a:solidFill>
                                    <a:srgbClr val="000000"/>
                                  </a:solidFill>
                                  <a:latin typeface="Cambria Math" panose="02040503050406030204" pitchFamily="18" charset="0"/>
                                </a:rPr>
                              </m:ctrlPr>
                            </m:sSubPr>
                            <m:e>
                              <m:r>
                                <a:rPr lang="en-US" altLang="ko-KR" sz="1600" b="0" i="1" smtClean="0">
                                  <a:solidFill>
                                    <a:srgbClr val="000000"/>
                                  </a:solidFill>
                                  <a:latin typeface="Cambria Math" panose="02040503050406030204" pitchFamily="18" charset="0"/>
                                </a:rPr>
                                <m:t>𝑒</m:t>
                              </m:r>
                            </m:e>
                            <m:sub>
                              <m:r>
                                <m:rPr>
                                  <m:sty m:val="p"/>
                                </m:rPr>
                                <a:rPr lang="el-GR" altLang="ko-KR" sz="1600" b="0" i="1" smtClean="0">
                                  <a:solidFill>
                                    <a:srgbClr val="000000"/>
                                  </a:solidFill>
                                  <a:latin typeface="Cambria Math" panose="02040503050406030204" pitchFamily="18" charset="0"/>
                                  <a:ea typeface="Cambria Math" panose="02040503050406030204" pitchFamily="18" charset="0"/>
                                </a:rPr>
                                <m:t>Δ</m:t>
                              </m:r>
                            </m:sub>
                          </m:sSub>
                          <m:acc>
                            <m:accPr>
                              <m:chr m:val="̂"/>
                              <m:ctrlPr>
                                <a:rPr lang="en-US" altLang="ko-KR" sz="1600" b="0" i="1" smtClean="0">
                                  <a:solidFill>
                                    <a:srgbClr val="000000"/>
                                  </a:solidFill>
                                  <a:latin typeface="Cambria Math" panose="02040503050406030204" pitchFamily="18" charset="0"/>
                                </a:rPr>
                              </m:ctrlPr>
                            </m:accPr>
                            <m:e>
                              <m:r>
                                <a:rPr lang="ko-KR" altLang="en-US" sz="1600" b="0" i="1" smtClean="0">
                                  <a:solidFill>
                                    <a:srgbClr val="000000"/>
                                  </a:solidFill>
                                  <a:latin typeface="Cambria Math" panose="02040503050406030204" pitchFamily="18" charset="0"/>
                                </a:rPr>
                                <m:t>𝜖</m:t>
                              </m:r>
                            </m:e>
                          </m:acc>
                          <m:sSup>
                            <m:sSupPr>
                              <m:ctrlPr>
                                <a:rPr lang="en-US" altLang="ko-KR" sz="1600" b="0" i="1" smtClean="0">
                                  <a:solidFill>
                                    <a:srgbClr val="000000"/>
                                  </a:solidFill>
                                  <a:latin typeface="Cambria Math" panose="02040503050406030204" pitchFamily="18" charset="0"/>
                                </a:rPr>
                              </m:ctrlPr>
                            </m:sSupPr>
                            <m:e>
                              <m:r>
                                <a:rPr lang="en-US" altLang="ko-KR" sz="1600" b="0" i="1" smtClean="0">
                                  <a:solidFill>
                                    <a:srgbClr val="000000"/>
                                  </a:solidFill>
                                  <a:latin typeface="Cambria Math" panose="02040503050406030204" pitchFamily="18" charset="0"/>
                                </a:rPr>
                                <m:t>𝑔</m:t>
                              </m:r>
                            </m:e>
                            <m:sup>
                              <m:r>
                                <a:rPr lang="ko-KR" altLang="en-US" sz="1600" b="0" i="1" smtClean="0">
                                  <a:solidFill>
                                    <a:srgbClr val="000000"/>
                                  </a:solidFill>
                                  <a:latin typeface="Cambria Math" panose="02040503050406030204" pitchFamily="18" charset="0"/>
                                </a:rPr>
                                <m:t>𝜇𝜈</m:t>
                              </m:r>
                            </m:sup>
                          </m:sSup>
                          <m:r>
                            <a:rPr lang="en-US" altLang="ko-KR" sz="1600" b="0" i="1" smtClean="0">
                              <a:solidFill>
                                <a:srgbClr val="000000"/>
                              </a:solidFill>
                              <a:latin typeface="Cambria Math" panose="02040503050406030204" pitchFamily="18" charset="0"/>
                            </a:rPr>
                            <m:t>−</m:t>
                          </m:r>
                          <m:sSub>
                            <m:sSubPr>
                              <m:ctrlPr>
                                <a:rPr lang="en-US" altLang="ko-KR" sz="1600" i="1">
                                  <a:solidFill>
                                    <a:srgbClr val="000000"/>
                                  </a:solidFill>
                                  <a:latin typeface="Cambria Math" panose="02040503050406030204" pitchFamily="18" charset="0"/>
                                </a:rPr>
                              </m:ctrlPr>
                            </m:sSubPr>
                            <m:e>
                              <m:r>
                                <a:rPr lang="en-US" altLang="ko-KR" sz="1600" i="1">
                                  <a:solidFill>
                                    <a:srgbClr val="000000"/>
                                  </a:solidFill>
                                  <a:latin typeface="Cambria Math" panose="02040503050406030204" pitchFamily="18" charset="0"/>
                                </a:rPr>
                                <m:t>𝑒</m:t>
                              </m:r>
                            </m:e>
                            <m:sub>
                              <m:r>
                                <m:rPr>
                                  <m:sty m:val="p"/>
                                </m:rPr>
                                <a:rPr lang="el-GR" altLang="ko-KR" sz="1600" i="1">
                                  <a:solidFill>
                                    <a:srgbClr val="000000"/>
                                  </a:solidFill>
                                  <a:latin typeface="Cambria Math" panose="02040503050406030204" pitchFamily="18" charset="0"/>
                                  <a:ea typeface="Cambria Math" panose="02040503050406030204" pitchFamily="18" charset="0"/>
                                </a:rPr>
                                <m:t>Δ</m:t>
                              </m:r>
                            </m:sub>
                          </m:sSub>
                          <m:sSup>
                            <m:sSupPr>
                              <m:ctrlPr>
                                <a:rPr lang="el-GR" altLang="ko-KR" sz="1600" i="1" smtClean="0">
                                  <a:solidFill>
                                    <a:srgbClr val="000000"/>
                                  </a:solidFill>
                                  <a:latin typeface="Cambria Math" panose="02040503050406030204" pitchFamily="18" charset="0"/>
                                  <a:ea typeface="Cambria Math" panose="02040503050406030204" pitchFamily="18" charset="0"/>
                                </a:rPr>
                              </m:ctrlPr>
                            </m:sSupPr>
                            <m:e>
                              <m:r>
                                <a:rPr lang="ko-KR" altLang="el-GR" sz="1600" i="1" smtClean="0">
                                  <a:solidFill>
                                    <a:srgbClr val="000000"/>
                                  </a:solidFill>
                                  <a:latin typeface="Cambria Math" panose="02040503050406030204" pitchFamily="18" charset="0"/>
                                  <a:ea typeface="Cambria Math" panose="02040503050406030204" pitchFamily="18" charset="0"/>
                                </a:rPr>
                                <m:t>𝜖</m:t>
                              </m:r>
                            </m:e>
                            <m:sup>
                              <m:r>
                                <a:rPr lang="ko-KR" altLang="el-GR" sz="1600" i="1" smtClean="0">
                                  <a:solidFill>
                                    <a:srgbClr val="000000"/>
                                  </a:solidFill>
                                  <a:latin typeface="Cambria Math" panose="02040503050406030204" pitchFamily="18" charset="0"/>
                                  <a:ea typeface="Cambria Math" panose="02040503050406030204" pitchFamily="18" charset="0"/>
                                </a:rPr>
                                <m:t>𝜇</m:t>
                              </m:r>
                            </m:sup>
                          </m:sSup>
                          <m:sSup>
                            <m:sSupPr>
                              <m:ctrlPr>
                                <a:rPr lang="el-GR" altLang="ko-KR" sz="1600" i="1" smtClean="0">
                                  <a:solidFill>
                                    <a:srgbClr val="000000"/>
                                  </a:solidFill>
                                  <a:latin typeface="Cambria Math" panose="02040503050406030204" pitchFamily="18" charset="0"/>
                                  <a:ea typeface="Cambria Math" panose="02040503050406030204" pitchFamily="18" charset="0"/>
                                </a:rPr>
                              </m:ctrlPr>
                            </m:sSupPr>
                            <m:e>
                              <m:r>
                                <a:rPr lang="ko-KR" altLang="el-GR" sz="1600" i="1" smtClean="0">
                                  <a:solidFill>
                                    <a:srgbClr val="000000"/>
                                  </a:solidFill>
                                  <a:latin typeface="Cambria Math" panose="02040503050406030204" pitchFamily="18" charset="0"/>
                                  <a:ea typeface="Cambria Math" panose="02040503050406030204" pitchFamily="18" charset="0"/>
                                </a:rPr>
                                <m:t>𝛾</m:t>
                              </m:r>
                            </m:e>
                            <m:sup>
                              <m:r>
                                <a:rPr lang="ko-KR" altLang="el-GR" sz="1600" i="1" smtClean="0">
                                  <a:solidFill>
                                    <a:srgbClr val="000000"/>
                                  </a:solidFill>
                                  <a:latin typeface="Cambria Math" panose="02040503050406030204" pitchFamily="18" charset="0"/>
                                  <a:ea typeface="Cambria Math" panose="02040503050406030204" pitchFamily="18" charset="0"/>
                                </a:rPr>
                                <m:t>𝜈</m:t>
                              </m:r>
                            </m:sup>
                          </m:sSup>
                        </m:e>
                      </m:d>
                    </m:oMath>
                  </m:oMathPara>
                </a14:m>
                <a:br>
                  <a:rPr lang="en-US" altLang="ko-KR" sz="1600" b="0" i="1" dirty="0">
                    <a:solidFill>
                      <a:srgbClr val="000000"/>
                    </a:solidFill>
                    <a:latin typeface="Cambria Math" panose="02040503050406030204" pitchFamily="18" charset="0"/>
                  </a:rPr>
                </a:br>
                <a:br>
                  <a:rPr lang="en-US" altLang="ko-KR" sz="1600" b="0" i="1" dirty="0">
                    <a:solidFill>
                      <a:srgbClr val="000000"/>
                    </a:solidFill>
                    <a:latin typeface="Cambria Math" panose="02040503050406030204" pitchFamily="18" charset="0"/>
                  </a:rPr>
                </a:br>
                <a14:m>
                  <m:oMathPara xmlns:m="http://schemas.openxmlformats.org/officeDocument/2006/math">
                    <m:oMathParaPr>
                      <m:jc m:val="left"/>
                    </m:oMathParaPr>
                    <m:oMath xmlns:m="http://schemas.openxmlformats.org/officeDocument/2006/math">
                      <m:r>
                        <a:rPr lang="en-US" altLang="ko-KR" sz="1600" b="0" i="1" smtClean="0">
                          <a:solidFill>
                            <a:srgbClr val="000000"/>
                          </a:solidFill>
                          <a:latin typeface="Cambria Math" panose="02040503050406030204" pitchFamily="18" charset="0"/>
                        </a:rPr>
                        <m:t>−</m:t>
                      </m:r>
                      <m:f>
                        <m:fPr>
                          <m:ctrlPr>
                            <a:rPr lang="en-US" altLang="ko-KR" sz="1600" i="1" dirty="0" smtClean="0">
                              <a:latin typeface="Cambria Math" panose="02040503050406030204" pitchFamily="18" charset="0"/>
                            </a:rPr>
                          </m:ctrlPr>
                        </m:fPr>
                        <m:num>
                          <m:r>
                            <a:rPr lang="en-US" altLang="ko-KR" sz="1600" b="0" i="1" dirty="0" smtClean="0">
                              <a:latin typeface="Cambria Math" panose="02040503050406030204" pitchFamily="18" charset="0"/>
                            </a:rPr>
                            <m:t>𝑒</m:t>
                          </m:r>
                        </m:num>
                        <m:den>
                          <m:r>
                            <a:rPr lang="en-US" altLang="ko-KR" sz="1600" b="0" i="1" dirty="0" smtClean="0">
                              <a:latin typeface="Cambria Math" panose="02040503050406030204" pitchFamily="18" charset="0"/>
                            </a:rPr>
                            <m:t>4</m:t>
                          </m:r>
                          <m:sSub>
                            <m:sSubPr>
                              <m:ctrlPr>
                                <a:rPr lang="en-US" altLang="ko-KR" sz="1600" b="0" i="1" dirty="0" smtClean="0">
                                  <a:latin typeface="Cambria Math" panose="02040503050406030204" pitchFamily="18" charset="0"/>
                                </a:rPr>
                              </m:ctrlPr>
                            </m:sSubPr>
                            <m:e>
                              <m:r>
                                <a:rPr lang="en-US" altLang="ko-KR" sz="1600" b="0" i="1" dirty="0" smtClean="0">
                                  <a:latin typeface="Cambria Math" panose="02040503050406030204" pitchFamily="18" charset="0"/>
                                </a:rPr>
                                <m:t>𝑀</m:t>
                              </m:r>
                            </m:e>
                            <m:sub>
                              <m:r>
                                <m:rPr>
                                  <m:sty m:val="p"/>
                                </m:rPr>
                                <a:rPr lang="el-GR" altLang="ko-KR" sz="1600" b="0" i="1" dirty="0" smtClean="0">
                                  <a:latin typeface="Cambria Math" panose="02040503050406030204" pitchFamily="18" charset="0"/>
                                  <a:ea typeface="Cambria Math" panose="02040503050406030204" pitchFamily="18" charset="0"/>
                                </a:rPr>
                                <m:t>Δ</m:t>
                              </m:r>
                            </m:sub>
                          </m:sSub>
                        </m:den>
                      </m:f>
                      <m:d>
                        <m:dPr>
                          <m:ctrlPr>
                            <a:rPr lang="en-US" altLang="ko-KR" sz="1600" i="1" dirty="0" smtClean="0">
                              <a:latin typeface="Cambria Math" panose="02040503050406030204" pitchFamily="18" charset="0"/>
                            </a:rPr>
                          </m:ctrlPr>
                        </m:dPr>
                        <m:e>
                          <m:sSub>
                            <m:sSubPr>
                              <m:ctrlPr>
                                <a:rPr lang="en-US" altLang="ko-KR" sz="1600" i="1" dirty="0" smtClean="0">
                                  <a:latin typeface="Cambria Math" panose="02040503050406030204" pitchFamily="18" charset="0"/>
                                </a:rPr>
                              </m:ctrlPr>
                            </m:sSubPr>
                            <m:e>
                              <m:r>
                                <a:rPr lang="ko-KR" altLang="en-US" sz="1600" i="1" dirty="0" smtClean="0">
                                  <a:latin typeface="Cambria Math" panose="02040503050406030204" pitchFamily="18" charset="0"/>
                                </a:rPr>
                                <m:t>𝜅</m:t>
                              </m:r>
                            </m:e>
                            <m:sub>
                              <m:r>
                                <m:rPr>
                                  <m:sty m:val="p"/>
                                </m:rPr>
                                <a:rPr lang="el-GR" altLang="ko-KR" sz="1600" i="1" dirty="0" smtClean="0">
                                  <a:latin typeface="Cambria Math" panose="02040503050406030204" pitchFamily="18" charset="0"/>
                                  <a:ea typeface="Cambria Math" panose="02040503050406030204" pitchFamily="18" charset="0"/>
                                </a:rPr>
                                <m:t>Δ</m:t>
                              </m:r>
                            </m:sub>
                          </m:sSub>
                          <m:sSup>
                            <m:sSupPr>
                              <m:ctrlPr>
                                <a:rPr lang="en-US" altLang="ko-KR" sz="1600" i="1" dirty="0" smtClean="0">
                                  <a:latin typeface="Cambria Math" panose="02040503050406030204" pitchFamily="18" charset="0"/>
                                </a:rPr>
                              </m:ctrlPr>
                            </m:sSupPr>
                            <m:e>
                              <m:r>
                                <a:rPr lang="en-US" altLang="ko-KR" sz="1600" b="0" i="1" dirty="0" smtClean="0">
                                  <a:latin typeface="Cambria Math" panose="02040503050406030204" pitchFamily="18" charset="0"/>
                                </a:rPr>
                                <m:t>𝑔</m:t>
                              </m:r>
                            </m:e>
                            <m:sup>
                              <m:r>
                                <a:rPr lang="ko-KR" altLang="en-US" sz="1600" i="1" dirty="0" smtClean="0">
                                  <a:latin typeface="Cambria Math" panose="02040503050406030204" pitchFamily="18" charset="0"/>
                                </a:rPr>
                                <m:t>𝜇𝜈</m:t>
                              </m:r>
                            </m:sup>
                          </m:sSup>
                          <m:r>
                            <a:rPr lang="en-US" altLang="ko-KR" sz="1600" b="0" i="1" dirty="0" smtClean="0">
                              <a:latin typeface="Cambria Math" panose="02040503050406030204" pitchFamily="18" charset="0"/>
                            </a:rPr>
                            <m:t>+</m:t>
                          </m:r>
                          <m:sSub>
                            <m:sSubPr>
                              <m:ctrlPr>
                                <a:rPr lang="en-US" altLang="ko-KR" sz="1600" b="0" i="1" dirty="0" smtClean="0">
                                  <a:latin typeface="Cambria Math" panose="02040503050406030204" pitchFamily="18" charset="0"/>
                                </a:rPr>
                              </m:ctrlPr>
                            </m:sSubPr>
                            <m:e>
                              <m:r>
                                <a:rPr lang="ko-KR" altLang="en-US" sz="1600" b="0" i="1" dirty="0" smtClean="0">
                                  <a:latin typeface="Cambria Math" panose="02040503050406030204" pitchFamily="18" charset="0"/>
                                </a:rPr>
                                <m:t>𝜒</m:t>
                              </m:r>
                            </m:e>
                            <m:sub>
                              <m:r>
                                <m:rPr>
                                  <m:sty m:val="p"/>
                                </m:rPr>
                                <a:rPr lang="el-GR" altLang="ko-KR" sz="1600" b="0" i="1" dirty="0" smtClean="0">
                                  <a:latin typeface="Cambria Math" panose="02040503050406030204" pitchFamily="18" charset="0"/>
                                  <a:ea typeface="Cambria Math" panose="02040503050406030204" pitchFamily="18" charset="0"/>
                                </a:rPr>
                                <m:t>Δ</m:t>
                              </m:r>
                            </m:sub>
                          </m:sSub>
                          <m:f>
                            <m:fPr>
                              <m:ctrlPr>
                                <a:rPr lang="en-US" altLang="ko-KR" sz="1600" b="0" i="1" dirty="0" smtClean="0">
                                  <a:latin typeface="Cambria Math" panose="02040503050406030204" pitchFamily="18" charset="0"/>
                                </a:rPr>
                              </m:ctrlPr>
                            </m:fPr>
                            <m:num>
                              <m:sSup>
                                <m:sSupPr>
                                  <m:ctrlPr>
                                    <a:rPr lang="en-US" altLang="ko-KR" sz="1600" b="0" i="1" dirty="0" smtClean="0">
                                      <a:latin typeface="Cambria Math" panose="02040503050406030204" pitchFamily="18" charset="0"/>
                                    </a:rPr>
                                  </m:ctrlPr>
                                </m:sSupPr>
                                <m:e>
                                  <m:r>
                                    <a:rPr lang="en-US" altLang="ko-KR" sz="1600" b="0" i="1" dirty="0" smtClean="0">
                                      <a:latin typeface="Cambria Math" panose="02040503050406030204" pitchFamily="18" charset="0"/>
                                    </a:rPr>
                                    <m:t>𝑘</m:t>
                                  </m:r>
                                </m:e>
                                <m:sup>
                                  <m:r>
                                    <a:rPr lang="ko-KR" altLang="en-US" sz="1600" b="0" i="1" dirty="0" smtClean="0">
                                      <a:latin typeface="Cambria Math" panose="02040503050406030204" pitchFamily="18" charset="0"/>
                                    </a:rPr>
                                    <m:t>𝜇</m:t>
                                  </m:r>
                                </m:sup>
                              </m:sSup>
                              <m:sSup>
                                <m:sSupPr>
                                  <m:ctrlPr>
                                    <a:rPr lang="en-US" altLang="ko-KR" sz="1600" b="0" i="1" dirty="0" smtClean="0">
                                      <a:latin typeface="Cambria Math" panose="02040503050406030204" pitchFamily="18" charset="0"/>
                                    </a:rPr>
                                  </m:ctrlPr>
                                </m:sSupPr>
                                <m:e>
                                  <m:r>
                                    <a:rPr lang="en-US" altLang="ko-KR" sz="1600" b="0" i="1" dirty="0" smtClean="0">
                                      <a:latin typeface="Cambria Math" panose="02040503050406030204" pitchFamily="18" charset="0"/>
                                    </a:rPr>
                                    <m:t>𝑘</m:t>
                                  </m:r>
                                </m:e>
                                <m:sup>
                                  <m:r>
                                    <a:rPr lang="ko-KR" altLang="en-US" sz="1600" b="0" i="1" dirty="0" smtClean="0">
                                      <a:latin typeface="Cambria Math" panose="02040503050406030204" pitchFamily="18" charset="0"/>
                                    </a:rPr>
                                    <m:t>𝜈</m:t>
                                  </m:r>
                                </m:sup>
                              </m:sSup>
                            </m:num>
                            <m:den>
                              <m:r>
                                <a:rPr lang="en-US" altLang="ko-KR" sz="1600" b="0" i="1" dirty="0" smtClean="0">
                                  <a:latin typeface="Cambria Math" panose="02040503050406030204" pitchFamily="18" charset="0"/>
                                </a:rPr>
                                <m:t>4</m:t>
                              </m:r>
                              <m:sSubSup>
                                <m:sSubSupPr>
                                  <m:ctrlPr>
                                    <a:rPr lang="en-US" altLang="ko-KR" sz="1600" b="0" i="1" dirty="0" smtClean="0">
                                      <a:latin typeface="Cambria Math" panose="02040503050406030204" pitchFamily="18" charset="0"/>
                                    </a:rPr>
                                  </m:ctrlPr>
                                </m:sSubSupPr>
                                <m:e>
                                  <m:r>
                                    <a:rPr lang="en-US" altLang="ko-KR" sz="1600" b="0" i="1" dirty="0" smtClean="0">
                                      <a:latin typeface="Cambria Math" panose="02040503050406030204" pitchFamily="18" charset="0"/>
                                    </a:rPr>
                                    <m:t>𝑀</m:t>
                                  </m:r>
                                </m:e>
                                <m:sub>
                                  <m:r>
                                    <m:rPr>
                                      <m:sty m:val="p"/>
                                    </m:rPr>
                                    <a:rPr lang="el-GR" altLang="ko-KR" sz="1600" b="0" i="1" dirty="0" smtClean="0">
                                      <a:latin typeface="Cambria Math" panose="02040503050406030204" pitchFamily="18" charset="0"/>
                                      <a:ea typeface="Cambria Math" panose="02040503050406030204" pitchFamily="18" charset="0"/>
                                    </a:rPr>
                                    <m:t>Δ</m:t>
                                  </m:r>
                                </m:sub>
                                <m:sup>
                                  <m:r>
                                    <a:rPr lang="en-US" altLang="ko-KR" sz="1600" b="0" i="1" dirty="0" smtClean="0">
                                      <a:latin typeface="Cambria Math" panose="02040503050406030204" pitchFamily="18" charset="0"/>
                                    </a:rPr>
                                    <m:t>2</m:t>
                                  </m:r>
                                </m:sup>
                              </m:sSubSup>
                            </m:den>
                          </m:f>
                        </m:e>
                      </m:d>
                      <m:d>
                        <m:dPr>
                          <m:begChr m:val="["/>
                          <m:endChr m:val="]"/>
                          <m:ctrlPr>
                            <a:rPr lang="en-US" altLang="ko-KR" sz="1600" i="1" dirty="0" smtClean="0">
                              <a:latin typeface="Cambria Math" panose="02040503050406030204" pitchFamily="18" charset="0"/>
                            </a:rPr>
                          </m:ctrlPr>
                        </m:dPr>
                        <m:e>
                          <m:acc>
                            <m:accPr>
                              <m:chr m:val="̂"/>
                              <m:ctrlPr>
                                <a:rPr lang="en-US" altLang="ko-KR" sz="1600" i="1">
                                  <a:solidFill>
                                    <a:srgbClr val="000000"/>
                                  </a:solidFill>
                                  <a:latin typeface="Cambria Math" panose="02040503050406030204" pitchFamily="18" charset="0"/>
                                </a:rPr>
                              </m:ctrlPr>
                            </m:accPr>
                            <m:e>
                              <m:r>
                                <a:rPr lang="ko-KR" altLang="en-US" sz="1600" i="1">
                                  <a:solidFill>
                                    <a:srgbClr val="000000"/>
                                  </a:solidFill>
                                  <a:latin typeface="Cambria Math" panose="02040503050406030204" pitchFamily="18" charset="0"/>
                                </a:rPr>
                                <m:t>𝜖</m:t>
                              </m:r>
                            </m:e>
                          </m:acc>
                          <m:r>
                            <a:rPr lang="en-US" altLang="ko-KR" sz="1600" b="0" i="1" smtClean="0">
                              <a:solidFill>
                                <a:srgbClr val="000000"/>
                              </a:solidFill>
                              <a:latin typeface="Cambria Math" panose="02040503050406030204" pitchFamily="18" charset="0"/>
                            </a:rPr>
                            <m:t>, </m:t>
                          </m:r>
                          <m:acc>
                            <m:accPr>
                              <m:chr m:val="̂"/>
                              <m:ctrlPr>
                                <a:rPr lang="en-US" altLang="ko-KR" sz="1600" b="0" i="1" smtClean="0">
                                  <a:solidFill>
                                    <a:srgbClr val="000000"/>
                                  </a:solidFill>
                                  <a:latin typeface="Cambria Math" panose="02040503050406030204" pitchFamily="18" charset="0"/>
                                </a:rPr>
                              </m:ctrlPr>
                            </m:accPr>
                            <m:e>
                              <m:r>
                                <a:rPr lang="en-US" altLang="ko-KR" sz="1600" b="0" i="1" smtClean="0">
                                  <a:solidFill>
                                    <a:srgbClr val="000000"/>
                                  </a:solidFill>
                                  <a:latin typeface="Cambria Math" panose="02040503050406030204" pitchFamily="18" charset="0"/>
                                </a:rPr>
                                <m:t>𝑘</m:t>
                              </m:r>
                            </m:e>
                          </m:acc>
                        </m:e>
                      </m:d>
                    </m:oMath>
                  </m:oMathPara>
                </a14:m>
                <a:br>
                  <a:rPr lang="en-US" altLang="ko-KR" sz="1600" dirty="0"/>
                </a:br>
                <a:br>
                  <a:rPr lang="en-US" altLang="ko-KR" sz="1600" dirty="0"/>
                </a:br>
                <a:r>
                  <a:rPr lang="en-US" altLang="ko-KR" sz="1600" dirty="0"/>
                  <a:t>+ </a:t>
                </a:r>
                <a14:m>
                  <m:oMath xmlns:m="http://schemas.openxmlformats.org/officeDocument/2006/math">
                    <m:f>
                      <m:fPr>
                        <m:ctrlPr>
                          <a:rPr lang="en-US" altLang="ko-KR" sz="1600" i="1" dirty="0" smtClean="0">
                            <a:latin typeface="Cambria Math" panose="02040503050406030204" pitchFamily="18" charset="0"/>
                          </a:rPr>
                        </m:ctrlPr>
                      </m:fPr>
                      <m:num>
                        <m:r>
                          <a:rPr lang="en-US" altLang="ko-KR" sz="1600" i="1" dirty="0">
                            <a:latin typeface="Cambria Math" panose="02040503050406030204" pitchFamily="18" charset="0"/>
                          </a:rPr>
                          <m:t>𝑒</m:t>
                        </m:r>
                        <m:sSub>
                          <m:sSubPr>
                            <m:ctrlPr>
                              <a:rPr lang="en-US" altLang="ko-KR" sz="1600" i="1" dirty="0">
                                <a:latin typeface="Cambria Math" panose="02040503050406030204" pitchFamily="18" charset="0"/>
                              </a:rPr>
                            </m:ctrlPr>
                          </m:sSubPr>
                          <m:e>
                            <m:r>
                              <a:rPr lang="ko-KR" altLang="en-US" sz="1600" i="1" dirty="0" smtClean="0">
                                <a:latin typeface="Cambria Math" panose="02040503050406030204" pitchFamily="18" charset="0"/>
                              </a:rPr>
                              <m:t>𝜆</m:t>
                            </m:r>
                          </m:e>
                          <m:sub>
                            <m:r>
                              <m:rPr>
                                <m:sty m:val="p"/>
                              </m:rPr>
                              <a:rPr lang="el-GR" altLang="ko-KR" sz="1600" i="1" dirty="0" smtClean="0">
                                <a:latin typeface="Cambria Math" panose="02040503050406030204" pitchFamily="18" charset="0"/>
                                <a:ea typeface="Cambria Math" panose="02040503050406030204" pitchFamily="18" charset="0"/>
                              </a:rPr>
                              <m:t>Δ</m:t>
                            </m:r>
                          </m:sub>
                        </m:sSub>
                      </m:num>
                      <m:den>
                        <m:r>
                          <a:rPr lang="en-US" altLang="ko-KR" sz="1600" i="1" dirty="0">
                            <a:latin typeface="Cambria Math" panose="02040503050406030204" pitchFamily="18" charset="0"/>
                          </a:rPr>
                          <m:t>4</m:t>
                        </m:r>
                        <m:sSubSup>
                          <m:sSubSupPr>
                            <m:ctrlPr>
                              <a:rPr lang="en-US" altLang="ko-KR" sz="1600" i="1" dirty="0">
                                <a:latin typeface="Cambria Math" panose="02040503050406030204" pitchFamily="18" charset="0"/>
                              </a:rPr>
                            </m:ctrlPr>
                          </m:sSubSupPr>
                          <m:e>
                            <m:r>
                              <a:rPr lang="en-US" altLang="ko-KR" sz="1600" i="1" dirty="0">
                                <a:latin typeface="Cambria Math" panose="02040503050406030204" pitchFamily="18" charset="0"/>
                              </a:rPr>
                              <m:t>𝑀</m:t>
                            </m:r>
                          </m:e>
                          <m:sub>
                            <m:r>
                              <m:rPr>
                                <m:sty m:val="p"/>
                              </m:rPr>
                              <a:rPr lang="el-GR" altLang="ko-KR" sz="1600" i="1" dirty="0">
                                <a:latin typeface="Cambria Math" panose="02040503050406030204" pitchFamily="18" charset="0"/>
                                <a:ea typeface="Cambria Math" panose="02040503050406030204" pitchFamily="18" charset="0"/>
                              </a:rPr>
                              <m:t>Δ</m:t>
                            </m:r>
                          </m:sub>
                          <m:sup>
                            <m:r>
                              <a:rPr lang="en-US" altLang="ko-KR" sz="1600" i="1" dirty="0">
                                <a:latin typeface="Cambria Math" panose="02040503050406030204" pitchFamily="18" charset="0"/>
                              </a:rPr>
                              <m:t>2</m:t>
                            </m:r>
                          </m:sup>
                        </m:sSubSup>
                      </m:den>
                    </m:f>
                    <m:d>
                      <m:dPr>
                        <m:begChr m:val="["/>
                        <m:endChr m:val="]"/>
                        <m:ctrlPr>
                          <a:rPr lang="en-US" altLang="ko-KR" sz="1600" i="1" dirty="0" smtClean="0">
                            <a:latin typeface="Cambria Math" panose="02040503050406030204" pitchFamily="18" charset="0"/>
                          </a:rPr>
                        </m:ctrlPr>
                      </m:dPr>
                      <m:e>
                        <m:sSup>
                          <m:sSupPr>
                            <m:ctrlPr>
                              <a:rPr lang="en-US" altLang="ko-KR" sz="1600" i="1" dirty="0">
                                <a:latin typeface="Cambria Math" panose="02040503050406030204" pitchFamily="18" charset="0"/>
                              </a:rPr>
                            </m:ctrlPr>
                          </m:sSupPr>
                          <m:e>
                            <m:r>
                              <a:rPr lang="en-US" altLang="ko-KR" sz="1600" i="1" dirty="0">
                                <a:latin typeface="Cambria Math" panose="02040503050406030204" pitchFamily="18" charset="0"/>
                              </a:rPr>
                              <m:t>𝑘</m:t>
                            </m:r>
                          </m:e>
                          <m:sup>
                            <m:r>
                              <a:rPr lang="ko-KR" altLang="en-US" sz="1600" i="1" dirty="0">
                                <a:latin typeface="Cambria Math" panose="02040503050406030204" pitchFamily="18" charset="0"/>
                              </a:rPr>
                              <m:t>𝜇</m:t>
                            </m:r>
                          </m:sup>
                        </m:sSup>
                        <m:sSup>
                          <m:sSupPr>
                            <m:ctrlPr>
                              <a:rPr lang="en-US" altLang="ko-KR" sz="1600" i="1" dirty="0">
                                <a:latin typeface="Cambria Math" panose="02040503050406030204" pitchFamily="18" charset="0"/>
                              </a:rPr>
                            </m:ctrlPr>
                          </m:sSupPr>
                          <m:e>
                            <m:r>
                              <a:rPr lang="en-US" altLang="ko-KR" sz="1600" i="1" dirty="0">
                                <a:latin typeface="Cambria Math" panose="02040503050406030204" pitchFamily="18" charset="0"/>
                              </a:rPr>
                              <m:t>𝑘</m:t>
                            </m:r>
                          </m:e>
                          <m:sup>
                            <m:r>
                              <a:rPr lang="ko-KR" altLang="en-US" sz="1600" i="1" dirty="0">
                                <a:latin typeface="Cambria Math" panose="02040503050406030204" pitchFamily="18" charset="0"/>
                              </a:rPr>
                              <m:t>𝜈</m:t>
                            </m:r>
                          </m:sup>
                        </m:sSup>
                        <m:acc>
                          <m:accPr>
                            <m:chr m:val="̂"/>
                            <m:ctrlPr>
                              <a:rPr lang="en-US" altLang="ko-KR" sz="1600" i="1">
                                <a:solidFill>
                                  <a:srgbClr val="000000"/>
                                </a:solidFill>
                                <a:latin typeface="Cambria Math" panose="02040503050406030204" pitchFamily="18" charset="0"/>
                              </a:rPr>
                            </m:ctrlPr>
                          </m:accPr>
                          <m:e>
                            <m:r>
                              <a:rPr lang="ko-KR" altLang="en-US" sz="1600" i="1">
                                <a:solidFill>
                                  <a:srgbClr val="000000"/>
                                </a:solidFill>
                                <a:latin typeface="Cambria Math" panose="02040503050406030204" pitchFamily="18" charset="0"/>
                              </a:rPr>
                              <m:t>𝜖</m:t>
                            </m:r>
                          </m:e>
                        </m:acc>
                        <m:r>
                          <a:rPr lang="en-US" altLang="ko-KR" sz="1600" i="1">
                            <a:solidFill>
                              <a:srgbClr val="000000"/>
                            </a:solidFill>
                            <a:latin typeface="Cambria Math" panose="02040503050406030204" pitchFamily="18" charset="0"/>
                          </a:rPr>
                          <m:t>−</m:t>
                        </m:r>
                        <m:f>
                          <m:fPr>
                            <m:ctrlPr>
                              <a:rPr lang="en-US" altLang="ko-KR" sz="1600" i="1">
                                <a:solidFill>
                                  <a:srgbClr val="000000"/>
                                </a:solidFill>
                                <a:latin typeface="Cambria Math" panose="02040503050406030204" pitchFamily="18" charset="0"/>
                              </a:rPr>
                            </m:ctrlPr>
                          </m:fPr>
                          <m:num>
                            <m:r>
                              <a:rPr lang="en-US" altLang="ko-KR" sz="1600" i="1">
                                <a:solidFill>
                                  <a:srgbClr val="000000"/>
                                </a:solidFill>
                                <a:latin typeface="Cambria Math" panose="02040503050406030204" pitchFamily="18" charset="0"/>
                              </a:rPr>
                              <m:t>1</m:t>
                            </m:r>
                          </m:num>
                          <m:den>
                            <m:r>
                              <a:rPr lang="en-US" altLang="ko-KR" sz="1600" i="1">
                                <a:solidFill>
                                  <a:srgbClr val="000000"/>
                                </a:solidFill>
                                <a:latin typeface="Cambria Math" panose="02040503050406030204" pitchFamily="18" charset="0"/>
                              </a:rPr>
                              <m:t>2</m:t>
                            </m:r>
                          </m:den>
                        </m:f>
                        <m:acc>
                          <m:accPr>
                            <m:chr m:val="̂"/>
                            <m:ctrlPr>
                              <a:rPr lang="en-US" altLang="ko-KR" sz="1600" i="1">
                                <a:solidFill>
                                  <a:srgbClr val="000000"/>
                                </a:solidFill>
                                <a:latin typeface="Cambria Math" panose="02040503050406030204" pitchFamily="18" charset="0"/>
                              </a:rPr>
                            </m:ctrlPr>
                          </m:accPr>
                          <m:e>
                            <m:r>
                              <a:rPr lang="en-US" altLang="ko-KR" sz="1600" i="1">
                                <a:solidFill>
                                  <a:srgbClr val="000000"/>
                                </a:solidFill>
                                <a:latin typeface="Cambria Math" panose="02040503050406030204" pitchFamily="18" charset="0"/>
                              </a:rPr>
                              <m:t>𝑘</m:t>
                            </m:r>
                          </m:e>
                        </m:acc>
                        <m:d>
                          <m:dPr>
                            <m:ctrlPr>
                              <a:rPr lang="en-US" altLang="ko-KR" sz="1600" i="1">
                                <a:solidFill>
                                  <a:srgbClr val="000000"/>
                                </a:solidFill>
                                <a:latin typeface="Cambria Math" panose="02040503050406030204" pitchFamily="18" charset="0"/>
                              </a:rPr>
                            </m:ctrlPr>
                          </m:dPr>
                          <m:e>
                            <m:sSup>
                              <m:sSupPr>
                                <m:ctrlPr>
                                  <a:rPr lang="en-US" altLang="ko-KR" sz="1600" i="1">
                                    <a:solidFill>
                                      <a:srgbClr val="000000"/>
                                    </a:solidFill>
                                    <a:latin typeface="Cambria Math" panose="02040503050406030204" pitchFamily="18" charset="0"/>
                                  </a:rPr>
                                </m:ctrlPr>
                              </m:sSupPr>
                              <m:e>
                                <m:r>
                                  <a:rPr lang="ko-KR" altLang="en-US" sz="1600" i="1">
                                    <a:solidFill>
                                      <a:srgbClr val="000000"/>
                                    </a:solidFill>
                                    <a:latin typeface="Cambria Math" panose="02040503050406030204" pitchFamily="18" charset="0"/>
                                  </a:rPr>
                                  <m:t>𝜖</m:t>
                                </m:r>
                              </m:e>
                              <m:sup>
                                <m:r>
                                  <a:rPr lang="ko-KR" altLang="en-US" sz="1600" i="1">
                                    <a:solidFill>
                                      <a:srgbClr val="000000"/>
                                    </a:solidFill>
                                    <a:latin typeface="Cambria Math" panose="02040503050406030204" pitchFamily="18" charset="0"/>
                                  </a:rPr>
                                  <m:t>𝜇</m:t>
                                </m:r>
                              </m:sup>
                            </m:sSup>
                            <m:sSup>
                              <m:sSupPr>
                                <m:ctrlPr>
                                  <a:rPr lang="en-US" altLang="ko-KR" sz="1600" i="1">
                                    <a:solidFill>
                                      <a:srgbClr val="000000"/>
                                    </a:solidFill>
                                    <a:latin typeface="Cambria Math" panose="02040503050406030204" pitchFamily="18" charset="0"/>
                                  </a:rPr>
                                </m:ctrlPr>
                              </m:sSupPr>
                              <m:e>
                                <m:r>
                                  <a:rPr lang="en-US" altLang="ko-KR" sz="1600" i="1">
                                    <a:solidFill>
                                      <a:srgbClr val="000000"/>
                                    </a:solidFill>
                                    <a:latin typeface="Cambria Math" panose="02040503050406030204" pitchFamily="18" charset="0"/>
                                  </a:rPr>
                                  <m:t>𝑘</m:t>
                                </m:r>
                              </m:e>
                              <m:sup>
                                <m:r>
                                  <a:rPr lang="ko-KR" altLang="en-US" sz="1600" i="1">
                                    <a:solidFill>
                                      <a:srgbClr val="000000"/>
                                    </a:solidFill>
                                    <a:latin typeface="Cambria Math" panose="02040503050406030204" pitchFamily="18" charset="0"/>
                                  </a:rPr>
                                  <m:t>𝜈</m:t>
                                </m:r>
                              </m:sup>
                            </m:sSup>
                            <m:r>
                              <a:rPr lang="en-US" altLang="ko-KR" sz="1600" i="1">
                                <a:solidFill>
                                  <a:srgbClr val="000000"/>
                                </a:solidFill>
                                <a:latin typeface="Cambria Math" panose="02040503050406030204" pitchFamily="18" charset="0"/>
                              </a:rPr>
                              <m:t>+</m:t>
                            </m:r>
                            <m:sSup>
                              <m:sSupPr>
                                <m:ctrlPr>
                                  <a:rPr lang="en-US" altLang="ko-KR" sz="1600" i="1">
                                    <a:solidFill>
                                      <a:srgbClr val="000000"/>
                                    </a:solidFill>
                                    <a:latin typeface="Cambria Math" panose="02040503050406030204" pitchFamily="18" charset="0"/>
                                  </a:rPr>
                                </m:ctrlPr>
                              </m:sSupPr>
                              <m:e>
                                <m:r>
                                  <a:rPr lang="ko-KR" altLang="en-US" sz="1600" i="1">
                                    <a:solidFill>
                                      <a:srgbClr val="000000"/>
                                    </a:solidFill>
                                    <a:latin typeface="Cambria Math" panose="02040503050406030204" pitchFamily="18" charset="0"/>
                                  </a:rPr>
                                  <m:t>𝜖</m:t>
                                </m:r>
                              </m:e>
                              <m:sup>
                                <m:r>
                                  <a:rPr lang="ko-KR" altLang="en-US" sz="1600" i="1">
                                    <a:solidFill>
                                      <a:srgbClr val="000000"/>
                                    </a:solidFill>
                                    <a:latin typeface="Cambria Math" panose="02040503050406030204" pitchFamily="18" charset="0"/>
                                  </a:rPr>
                                  <m:t>𝜈</m:t>
                                </m:r>
                              </m:sup>
                            </m:sSup>
                            <m:sSup>
                              <m:sSupPr>
                                <m:ctrlPr>
                                  <a:rPr lang="en-US" altLang="ko-KR" sz="1600" i="1">
                                    <a:solidFill>
                                      <a:srgbClr val="000000"/>
                                    </a:solidFill>
                                    <a:latin typeface="Cambria Math" panose="02040503050406030204" pitchFamily="18" charset="0"/>
                                  </a:rPr>
                                </m:ctrlPr>
                              </m:sSupPr>
                              <m:e>
                                <m:r>
                                  <a:rPr lang="en-US" altLang="ko-KR" sz="1600" i="1">
                                    <a:solidFill>
                                      <a:srgbClr val="000000"/>
                                    </a:solidFill>
                                    <a:latin typeface="Cambria Math" panose="02040503050406030204" pitchFamily="18" charset="0"/>
                                  </a:rPr>
                                  <m:t>𝑘</m:t>
                                </m:r>
                              </m:e>
                              <m:sup>
                                <m:r>
                                  <a:rPr lang="ko-KR" altLang="en-US" sz="1600" i="1">
                                    <a:solidFill>
                                      <a:srgbClr val="000000"/>
                                    </a:solidFill>
                                    <a:latin typeface="Cambria Math" panose="02040503050406030204" pitchFamily="18" charset="0"/>
                                  </a:rPr>
                                  <m:t>𝜇</m:t>
                                </m:r>
                              </m:sup>
                            </m:sSup>
                          </m:e>
                        </m:d>
                      </m:e>
                    </m:d>
                  </m:oMath>
                </a14:m>
                <a:endParaRPr lang="ko-KR" altLang="en-US" sz="1600" dirty="0"/>
              </a:p>
            </p:txBody>
          </p:sp>
        </mc:Choice>
        <mc:Fallback xmlns="">
          <p:sp>
            <p:nvSpPr>
              <p:cNvPr id="10" name="Object 19">
                <a:extLst>
                  <a:ext uri="{FF2B5EF4-FFF2-40B4-BE49-F238E27FC236}">
                    <a16:creationId xmlns:a16="http://schemas.microsoft.com/office/drawing/2014/main" id="{5F42C590-00D8-454B-A54F-84A6FE12743E}"/>
                  </a:ext>
                </a:extLst>
              </p:cNvPr>
              <p:cNvSpPr txBox="1">
                <a:spLocks noRot="1" noChangeAspect="1" noMove="1" noResize="1" noEditPoints="1" noAdjustHandles="1" noChangeArrowheads="1" noChangeShapeType="1" noTextEdit="1"/>
              </p:cNvSpPr>
              <p:nvPr/>
            </p:nvSpPr>
            <p:spPr bwMode="auto">
              <a:xfrm>
                <a:off x="697938" y="2563073"/>
                <a:ext cx="3874062" cy="1731853"/>
              </a:xfrm>
              <a:prstGeom prst="rect">
                <a:avLst/>
              </a:prstGeom>
              <a:blipFill>
                <a:blip r:embed="rId9"/>
                <a:stretch>
                  <a:fillRect l="-629"/>
                </a:stretch>
              </a:blipFill>
              <a:ln>
                <a:noFill/>
              </a:ln>
              <a:effectLst/>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11" name="Object 19">
                <a:extLst>
                  <a:ext uri="{FF2B5EF4-FFF2-40B4-BE49-F238E27FC236}">
                    <a16:creationId xmlns:a16="http://schemas.microsoft.com/office/drawing/2014/main" id="{51399D33-6CFF-4654-A638-76B1A603AD89}"/>
                  </a:ext>
                </a:extLst>
              </p:cNvPr>
              <p:cNvSpPr txBox="1"/>
              <p:nvPr/>
            </p:nvSpPr>
            <p:spPr bwMode="auto">
              <a:xfrm>
                <a:off x="5487825" y="1657638"/>
                <a:ext cx="1505938" cy="261438"/>
              </a:xfrm>
              <a:prstGeom prst="rect">
                <a:avLst/>
              </a:prstGeom>
              <a:noFill/>
              <a:ln>
                <a:noFill/>
              </a:ln>
              <a:effectLst/>
            </p:spPr>
            <p:txBody>
              <a:bodyPr>
                <a:noAutofit/>
              </a:bodyPr>
              <a:lstStyle/>
              <a:p>
                <a:pPr/>
                <a14:m>
                  <m:oMathPara xmlns:m="http://schemas.openxmlformats.org/officeDocument/2006/math">
                    <m:oMathParaPr>
                      <m:jc m:val="left"/>
                    </m:oMathParaPr>
                    <m:oMath xmlns:m="http://schemas.openxmlformats.org/officeDocument/2006/math">
                      <m:sSubSup>
                        <m:sSubSupPr>
                          <m:ctrlPr>
                            <a:rPr lang="ko-KR" altLang="en-US" sz="1200" i="1">
                              <a:solidFill>
                                <a:srgbClr val="000000"/>
                              </a:solidFill>
                              <a:latin typeface="Cambria Math" panose="02040503050406030204" pitchFamily="18" charset="0"/>
                            </a:rPr>
                          </m:ctrlPr>
                        </m:sSubSupPr>
                        <m:e>
                          <m:r>
                            <a:rPr lang="ko-KR" altLang="en-US" sz="1200" i="1">
                              <a:solidFill>
                                <a:srgbClr val="000000"/>
                              </a:solidFill>
                              <a:latin typeface="Cambria Math" panose="02040503050406030204" pitchFamily="18" charset="0"/>
                            </a:rPr>
                            <m:t>𝛼</m:t>
                          </m:r>
                        </m:e>
                        <m:sub>
                          <m:r>
                            <a:rPr lang="ko-KR" altLang="en-US" sz="1200" i="1">
                              <a:solidFill>
                                <a:srgbClr val="000000"/>
                              </a:solidFill>
                              <a:latin typeface="Cambria Math" panose="02040503050406030204" pitchFamily="18" charset="0"/>
                            </a:rPr>
                            <m:t>𝑞</m:t>
                          </m:r>
                        </m:sub>
                        <m:sup>
                          <m:r>
                            <a:rPr lang="ko-KR" altLang="en-US" sz="1200" i="1">
                              <a:solidFill>
                                <a:srgbClr val="000000"/>
                              </a:solidFill>
                              <a:latin typeface="Cambria Math" panose="02040503050406030204" pitchFamily="18" charset="0"/>
                            </a:rPr>
                            <m:t>′</m:t>
                          </m:r>
                        </m:sup>
                      </m:sSubSup>
                      <m:r>
                        <a:rPr lang="ko-KR" altLang="en-US" sz="1200" i="1">
                          <a:solidFill>
                            <a:srgbClr val="000000"/>
                          </a:solidFill>
                          <a:latin typeface="Cambria Math" panose="02040503050406030204" pitchFamily="18" charset="0"/>
                        </a:rPr>
                        <m:t>=0.</m:t>
                      </m:r>
                      <m:r>
                        <a:rPr lang="en-US" altLang="ko-KR" sz="1200" b="0" i="1" smtClean="0">
                          <a:solidFill>
                            <a:srgbClr val="000000"/>
                          </a:solidFill>
                          <a:latin typeface="Cambria Math" panose="02040503050406030204" pitchFamily="18" charset="0"/>
                        </a:rPr>
                        <m:t>3 </m:t>
                      </m:r>
                      <m:sSup>
                        <m:sSupPr>
                          <m:ctrlPr>
                            <a:rPr lang="ko-KR" altLang="en-US" sz="1200" i="1" dirty="0" smtClean="0">
                              <a:latin typeface="Cambria Math" panose="02040503050406030204" pitchFamily="18" charset="0"/>
                            </a:rPr>
                          </m:ctrlPr>
                        </m:sSupPr>
                        <m:e>
                          <m:r>
                            <a:rPr lang="en-US" altLang="ko-KR" sz="1200" b="0" i="1" dirty="0" smtClean="0">
                              <a:latin typeface="Cambria Math" panose="02040503050406030204" pitchFamily="18" charset="0"/>
                            </a:rPr>
                            <m:t>𝐺𝑒𝑉</m:t>
                          </m:r>
                        </m:e>
                        <m:sup>
                          <m:r>
                            <a:rPr lang="en-US" altLang="ko-KR" sz="1200" b="0" i="1" dirty="0" smtClean="0">
                              <a:latin typeface="Cambria Math" panose="02040503050406030204" pitchFamily="18" charset="0"/>
                            </a:rPr>
                            <m:t>−2</m:t>
                          </m:r>
                        </m:sup>
                      </m:sSup>
                    </m:oMath>
                  </m:oMathPara>
                </a14:m>
                <a:endParaRPr lang="ko-KR" altLang="en-US" sz="1200" dirty="0"/>
              </a:p>
            </p:txBody>
          </p:sp>
        </mc:Choice>
        <mc:Fallback xmlns="">
          <p:sp>
            <p:nvSpPr>
              <p:cNvPr id="11" name="Object 19">
                <a:extLst>
                  <a:ext uri="{FF2B5EF4-FFF2-40B4-BE49-F238E27FC236}">
                    <a16:creationId xmlns:a16="http://schemas.microsoft.com/office/drawing/2014/main" id="{51399D33-6CFF-4654-A638-76B1A603AD89}"/>
                  </a:ext>
                </a:extLst>
              </p:cNvPr>
              <p:cNvSpPr txBox="1">
                <a:spLocks noRot="1" noChangeAspect="1" noMove="1" noResize="1" noEditPoints="1" noAdjustHandles="1" noChangeArrowheads="1" noChangeShapeType="1" noTextEdit="1"/>
              </p:cNvSpPr>
              <p:nvPr/>
            </p:nvSpPr>
            <p:spPr bwMode="auto">
              <a:xfrm>
                <a:off x="5487825" y="1657638"/>
                <a:ext cx="1505938" cy="261438"/>
              </a:xfrm>
              <a:prstGeom prst="rect">
                <a:avLst/>
              </a:prstGeom>
              <a:blipFill>
                <a:blip r:embed="rId10"/>
                <a:stretch>
                  <a:fillRect b="-6977"/>
                </a:stretch>
              </a:blipFill>
              <a:ln>
                <a:noFill/>
              </a:ln>
              <a:effectLst/>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12" name="Object 19">
                <a:extLst>
                  <a:ext uri="{FF2B5EF4-FFF2-40B4-BE49-F238E27FC236}">
                    <a16:creationId xmlns:a16="http://schemas.microsoft.com/office/drawing/2014/main" id="{BA2580D9-4DA1-474D-AD64-B82BD0901611}"/>
                  </a:ext>
                </a:extLst>
              </p:cNvPr>
              <p:cNvSpPr txBox="1"/>
              <p:nvPr/>
            </p:nvSpPr>
            <p:spPr bwMode="auto">
              <a:xfrm>
                <a:off x="829285" y="4805690"/>
                <a:ext cx="3611367" cy="450220"/>
              </a:xfrm>
              <a:prstGeom prst="rect">
                <a:avLst/>
              </a:prstGeom>
              <a:noFill/>
              <a:ln>
                <a:noFill/>
              </a:ln>
              <a:effectLst/>
            </p:spPr>
            <p:txBody>
              <a:bodyPr>
                <a:normAutofit/>
              </a:bodyPr>
              <a:lstStyle/>
              <a:p>
                <a14:m>
                  <m:oMath xmlns:m="http://schemas.openxmlformats.org/officeDocument/2006/math">
                    <m:sSub>
                      <m:sSubPr>
                        <m:ctrlPr>
                          <a:rPr lang="en-US" altLang="ko-KR" sz="1400" i="1" dirty="0" smtClean="0">
                            <a:latin typeface="Cambria Math" panose="02040503050406030204" pitchFamily="18" charset="0"/>
                          </a:rPr>
                        </m:ctrlPr>
                      </m:sSubPr>
                      <m:e>
                        <m:r>
                          <a:rPr lang="ko-KR" altLang="en-US" sz="1400" i="1" dirty="0">
                            <a:latin typeface="Cambria Math" panose="02040503050406030204" pitchFamily="18" charset="0"/>
                          </a:rPr>
                          <m:t>𝜅</m:t>
                        </m:r>
                      </m:e>
                      <m:sub>
                        <m:r>
                          <m:rPr>
                            <m:sty m:val="p"/>
                          </m:rPr>
                          <a:rPr lang="el-GR" altLang="ko-KR" sz="1400" i="1" dirty="0">
                            <a:latin typeface="Cambria Math" panose="02040503050406030204" pitchFamily="18" charset="0"/>
                            <a:ea typeface="Cambria Math" panose="02040503050406030204" pitchFamily="18" charset="0"/>
                          </a:rPr>
                          <m:t>Δ</m:t>
                        </m:r>
                      </m:sub>
                    </m:sSub>
                    <m:r>
                      <a:rPr lang="en-US" altLang="ko-KR" sz="1400" i="1" dirty="0">
                        <a:latin typeface="Cambria Math" panose="02040503050406030204" pitchFamily="18" charset="0"/>
                        <a:ea typeface="Cambria Math" panose="02040503050406030204" pitchFamily="18" charset="0"/>
                      </a:rPr>
                      <m:t>=4.34</m:t>
                    </m:r>
                    <m:r>
                      <a:rPr lang="en-US" altLang="ko-KR" sz="1400" b="0" i="1" dirty="0" smtClean="0">
                        <a:latin typeface="Cambria Math" panose="02040503050406030204" pitchFamily="18" charset="0"/>
                        <a:ea typeface="Cambria Math" panose="02040503050406030204" pitchFamily="18" charset="0"/>
                      </a:rPr>
                      <m:t>,  </m:t>
                    </m:r>
                    <m:sSub>
                      <m:sSubPr>
                        <m:ctrlPr>
                          <a:rPr lang="en-US" altLang="ko-KR" sz="1400" i="1" dirty="0">
                            <a:latin typeface="Cambria Math" panose="02040503050406030204" pitchFamily="18" charset="0"/>
                          </a:rPr>
                        </m:ctrlPr>
                      </m:sSubPr>
                      <m:e>
                        <m:r>
                          <a:rPr lang="ko-KR" altLang="en-US" sz="1400" i="1" dirty="0">
                            <a:latin typeface="Cambria Math" panose="02040503050406030204" pitchFamily="18" charset="0"/>
                          </a:rPr>
                          <m:t>𝜒</m:t>
                        </m:r>
                      </m:e>
                      <m:sub>
                        <m:r>
                          <m:rPr>
                            <m:sty m:val="p"/>
                          </m:rPr>
                          <a:rPr lang="el-GR" altLang="ko-KR" sz="1400" i="1" dirty="0">
                            <a:latin typeface="Cambria Math" panose="02040503050406030204" pitchFamily="18" charset="0"/>
                            <a:ea typeface="Cambria Math" panose="02040503050406030204" pitchFamily="18" charset="0"/>
                          </a:rPr>
                          <m:t>Δ</m:t>
                        </m:r>
                      </m:sub>
                    </m:sSub>
                    <m:r>
                      <a:rPr lang="en-US" altLang="ko-KR" sz="1400" b="0" i="1" dirty="0" smtClean="0">
                        <a:latin typeface="Cambria Math" panose="02040503050406030204" pitchFamily="18" charset="0"/>
                        <a:ea typeface="Cambria Math" panose="02040503050406030204" pitchFamily="18" charset="0"/>
                      </a:rPr>
                      <m:t>=12.34,</m:t>
                    </m:r>
                  </m:oMath>
                </a14:m>
                <a:r>
                  <a:rPr lang="ko-KR" altLang="en-US" sz="1400" dirty="0"/>
                  <a:t>  </a:t>
                </a:r>
                <a14:m>
                  <m:oMath xmlns:m="http://schemas.openxmlformats.org/officeDocument/2006/math">
                    <m:sSub>
                      <m:sSubPr>
                        <m:ctrlPr>
                          <a:rPr lang="en-US" altLang="ko-KR" sz="1400" i="1" dirty="0">
                            <a:latin typeface="Cambria Math" panose="02040503050406030204" pitchFamily="18" charset="0"/>
                          </a:rPr>
                        </m:ctrlPr>
                      </m:sSubPr>
                      <m:e>
                        <m:r>
                          <a:rPr lang="ko-KR" altLang="en-US" sz="1400" i="1" dirty="0">
                            <a:latin typeface="Cambria Math" panose="02040503050406030204" pitchFamily="18" charset="0"/>
                          </a:rPr>
                          <m:t>𝜆</m:t>
                        </m:r>
                      </m:e>
                      <m:sub>
                        <m:r>
                          <m:rPr>
                            <m:sty m:val="p"/>
                          </m:rPr>
                          <a:rPr lang="el-GR" altLang="ko-KR" sz="1400" i="1" dirty="0">
                            <a:latin typeface="Cambria Math" panose="02040503050406030204" pitchFamily="18" charset="0"/>
                            <a:ea typeface="Cambria Math" panose="02040503050406030204" pitchFamily="18" charset="0"/>
                          </a:rPr>
                          <m:t>Δ</m:t>
                        </m:r>
                      </m:sub>
                    </m:sSub>
                  </m:oMath>
                </a14:m>
                <a:r>
                  <a:rPr lang="en-US" altLang="ko-KR" sz="1400" dirty="0"/>
                  <a:t>=6.18</a:t>
                </a:r>
              </a:p>
              <a:p>
                <a:endParaRPr lang="ko-KR" altLang="en-US" sz="1400" dirty="0"/>
              </a:p>
            </p:txBody>
          </p:sp>
        </mc:Choice>
        <mc:Fallback xmlns="">
          <p:sp>
            <p:nvSpPr>
              <p:cNvPr id="12" name="Object 19">
                <a:extLst>
                  <a:ext uri="{FF2B5EF4-FFF2-40B4-BE49-F238E27FC236}">
                    <a16:creationId xmlns:a16="http://schemas.microsoft.com/office/drawing/2014/main" id="{BA2580D9-4DA1-474D-AD64-B82BD0901611}"/>
                  </a:ext>
                </a:extLst>
              </p:cNvPr>
              <p:cNvSpPr txBox="1">
                <a:spLocks noRot="1" noChangeAspect="1" noMove="1" noResize="1" noEditPoints="1" noAdjustHandles="1" noChangeArrowheads="1" noChangeShapeType="1" noTextEdit="1"/>
              </p:cNvSpPr>
              <p:nvPr/>
            </p:nvSpPr>
            <p:spPr bwMode="auto">
              <a:xfrm>
                <a:off x="829285" y="4805690"/>
                <a:ext cx="3611367" cy="450220"/>
              </a:xfrm>
              <a:prstGeom prst="rect">
                <a:avLst/>
              </a:prstGeom>
              <a:blipFill>
                <a:blip r:embed="rId11"/>
                <a:stretch>
                  <a:fillRect t="-1351"/>
                </a:stretch>
              </a:blipFill>
              <a:ln>
                <a:noFill/>
              </a:ln>
              <a:effectLst/>
            </p:spPr>
            <p:txBody>
              <a:bodyPr/>
              <a:lstStyle/>
              <a:p>
                <a:r>
                  <a:rPr lang="ko-KR" altLang="en-US">
                    <a:noFill/>
                  </a:rPr>
                  <a:t> </a:t>
                </a:r>
              </a:p>
            </p:txBody>
          </p:sp>
        </mc:Fallback>
      </mc:AlternateContent>
      <p:sp>
        <p:nvSpPr>
          <p:cNvPr id="13" name="Text Box 43">
            <a:extLst>
              <a:ext uri="{FF2B5EF4-FFF2-40B4-BE49-F238E27FC236}">
                <a16:creationId xmlns:a16="http://schemas.microsoft.com/office/drawing/2014/main" id="{1B01BC63-502E-4CCA-A185-BBBEBEAD7EFD}"/>
              </a:ext>
            </a:extLst>
          </p:cNvPr>
          <p:cNvSpPr txBox="1">
            <a:spLocks noChangeArrowheads="1"/>
          </p:cNvSpPr>
          <p:nvPr/>
        </p:nvSpPr>
        <p:spPr bwMode="auto">
          <a:xfrm>
            <a:off x="613673" y="4433598"/>
            <a:ext cx="3611367"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marL="342900" indent="-342900">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50000"/>
              </a:spcBef>
              <a:spcAft>
                <a:spcPct val="0"/>
              </a:spcAft>
              <a:buClr>
                <a:srgbClr val="00007D"/>
              </a:buClr>
              <a:buSzPct val="75000"/>
              <a:buFont typeface="Wingdings" panose="05000000000000000000" pitchFamily="2" charset="2"/>
              <a:buNone/>
              <a:tabLst/>
              <a:defRPr/>
            </a:pPr>
            <a:r>
              <a:rPr lang="en-US" altLang="ko-KR" sz="1200" i="1" dirty="0">
                <a:solidFill>
                  <a:schemeClr val="bg2">
                    <a:lumMod val="60000"/>
                    <a:lumOff val="40000"/>
                  </a:schemeClr>
                </a:solidFill>
                <a:latin typeface="Comic Sans MS" panose="030F0702030302020204" pitchFamily="66" charset="0"/>
                <a:ea typeface="굴림" panose="020B0600000101010101" pitchFamily="50" charset="-127"/>
              </a:rPr>
              <a:t>    QSR </a:t>
            </a:r>
            <a:r>
              <a:rPr lang="en-US" altLang="ko-KR" sz="1200" i="1" dirty="0">
                <a:solidFill>
                  <a:schemeClr val="bg2">
                    <a:lumMod val="60000"/>
                    <a:lumOff val="40000"/>
                  </a:schemeClr>
                </a:solidFill>
                <a:latin typeface="Comic Sans MS" panose="030F0702030302020204" pitchFamily="66" charset="0"/>
                <a:ea typeface="굴림" panose="020B0600000101010101" pitchFamily="50" charset="-127"/>
                <a:sym typeface="Wingdings" panose="05000000000000000000" pitchFamily="2" charset="2"/>
              </a:rPr>
              <a:t> </a:t>
            </a:r>
            <a:r>
              <a:rPr kumimoji="0" lang="en-US" altLang="ko-KR" sz="1200" b="0" i="1" u="none" strike="noStrike" kern="1200" cap="none" spc="0" normalizeH="0" baseline="0" noProof="0" dirty="0">
                <a:ln>
                  <a:noFill/>
                </a:ln>
                <a:solidFill>
                  <a:schemeClr val="bg2">
                    <a:lumMod val="60000"/>
                    <a:lumOff val="40000"/>
                  </a:schemeClr>
                </a:solidFill>
                <a:effectLst/>
                <a:uLnTx/>
                <a:uFillTx/>
                <a:latin typeface="Comic Sans MS" panose="030F0702030302020204" pitchFamily="66" charset="0"/>
                <a:ea typeface="굴림" panose="020B0600000101010101" pitchFamily="50" charset="-127"/>
                <a:cs typeface="Arial" panose="020B0604020202020204" pitchFamily="34" charset="0"/>
              </a:rPr>
              <a:t>K. Azizi, K. Azizi, EPJC61, 311 (2009) </a:t>
            </a:r>
          </a:p>
        </p:txBody>
      </p:sp>
      <mc:AlternateContent xmlns:mc="http://schemas.openxmlformats.org/markup-compatibility/2006" xmlns:a14="http://schemas.microsoft.com/office/drawing/2010/main">
        <mc:Choice Requires="a14">
          <p:sp>
            <p:nvSpPr>
              <p:cNvPr id="14" name="Object 19">
                <a:extLst>
                  <a:ext uri="{FF2B5EF4-FFF2-40B4-BE49-F238E27FC236}">
                    <a16:creationId xmlns:a16="http://schemas.microsoft.com/office/drawing/2014/main" id="{804B97C4-CEB4-4FF9-A475-AAD55CD4CA2C}"/>
                  </a:ext>
                </a:extLst>
              </p:cNvPr>
              <p:cNvSpPr txBox="1"/>
              <p:nvPr/>
            </p:nvSpPr>
            <p:spPr bwMode="auto">
              <a:xfrm>
                <a:off x="726111" y="2011909"/>
                <a:ext cx="1199755" cy="382364"/>
              </a:xfrm>
              <a:prstGeom prst="rect">
                <a:avLst/>
              </a:prstGeom>
              <a:noFill/>
              <a:ln>
                <a:noFill/>
              </a:ln>
              <a:effectLst/>
            </p:spPr>
            <p:txBody>
              <a:bodyPr>
                <a:normAutofit/>
              </a:bodyPr>
              <a:lstStyle/>
              <a:p>
                <a14:m>
                  <m:oMath xmlns:m="http://schemas.openxmlformats.org/officeDocument/2006/math">
                    <m:sSub>
                      <m:sSubPr>
                        <m:ctrlPr>
                          <a:rPr lang="en-US" altLang="ko-KR" sz="1400" i="1" smtClean="0">
                            <a:latin typeface="Cambria Math" panose="02040503050406030204" pitchFamily="18" charset="0"/>
                          </a:rPr>
                        </m:ctrlPr>
                      </m:sSubPr>
                      <m:e>
                        <m:r>
                          <a:rPr lang="en-US" altLang="ko-KR" sz="1400" b="0" i="1" smtClean="0">
                            <a:latin typeface="Cambria Math" panose="02040503050406030204" pitchFamily="18" charset="0"/>
                          </a:rPr>
                          <m:t>𝑓</m:t>
                        </m:r>
                      </m:e>
                      <m:sub>
                        <m:r>
                          <a:rPr lang="ko-KR" altLang="en-US" sz="1400" i="1" smtClean="0">
                            <a:latin typeface="Cambria Math" panose="02040503050406030204" pitchFamily="18" charset="0"/>
                          </a:rPr>
                          <m:t>𝜋</m:t>
                        </m:r>
                        <m:r>
                          <a:rPr lang="en-US" altLang="ko-KR" sz="1400" b="0" i="1" smtClean="0">
                            <a:latin typeface="Cambria Math" panose="02040503050406030204" pitchFamily="18" charset="0"/>
                          </a:rPr>
                          <m:t>𝑁</m:t>
                        </m:r>
                        <m:r>
                          <m:rPr>
                            <m:sty m:val="p"/>
                          </m:rPr>
                          <a:rPr lang="el-GR" altLang="ko-KR" sz="1400" b="0" i="1" smtClean="0">
                            <a:latin typeface="Cambria Math" panose="02040503050406030204" pitchFamily="18" charset="0"/>
                            <a:ea typeface="Cambria Math" panose="02040503050406030204" pitchFamily="18" charset="0"/>
                          </a:rPr>
                          <m:t>Δ</m:t>
                        </m:r>
                      </m:sub>
                    </m:sSub>
                  </m:oMath>
                </a14:m>
                <a:r>
                  <a:rPr lang="en-US" altLang="ko-KR" sz="1400" dirty="0"/>
                  <a:t>=1.7</a:t>
                </a:r>
              </a:p>
              <a:p>
                <a:endParaRPr lang="en-US" altLang="ko-KR" sz="1400" dirty="0"/>
              </a:p>
              <a:p>
                <a:endParaRPr lang="ko-KR" altLang="en-US" sz="1400" dirty="0"/>
              </a:p>
            </p:txBody>
          </p:sp>
        </mc:Choice>
        <mc:Fallback xmlns="">
          <p:sp>
            <p:nvSpPr>
              <p:cNvPr id="14" name="Object 19">
                <a:extLst>
                  <a:ext uri="{FF2B5EF4-FFF2-40B4-BE49-F238E27FC236}">
                    <a16:creationId xmlns:a16="http://schemas.microsoft.com/office/drawing/2014/main" id="{804B97C4-CEB4-4FF9-A475-AAD55CD4CA2C}"/>
                  </a:ext>
                </a:extLst>
              </p:cNvPr>
              <p:cNvSpPr txBox="1">
                <a:spLocks noRot="1" noChangeAspect="1" noMove="1" noResize="1" noEditPoints="1" noAdjustHandles="1" noChangeArrowheads="1" noChangeShapeType="1" noTextEdit="1"/>
              </p:cNvSpPr>
              <p:nvPr/>
            </p:nvSpPr>
            <p:spPr bwMode="auto">
              <a:xfrm>
                <a:off x="726111" y="2011909"/>
                <a:ext cx="1199755" cy="382364"/>
              </a:xfrm>
              <a:prstGeom prst="rect">
                <a:avLst/>
              </a:prstGeom>
              <a:blipFill>
                <a:blip r:embed="rId12"/>
                <a:stretch>
                  <a:fillRect t="-3175"/>
                </a:stretch>
              </a:blipFill>
              <a:ln>
                <a:noFill/>
              </a:ln>
              <a:effectLst/>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15" name="Object 19">
                <a:extLst>
                  <a:ext uri="{FF2B5EF4-FFF2-40B4-BE49-F238E27FC236}">
                    <a16:creationId xmlns:a16="http://schemas.microsoft.com/office/drawing/2014/main" id="{B9E8DA45-B1A8-4CE8-B1CC-204F0CEDEA9B}"/>
                  </a:ext>
                </a:extLst>
              </p:cNvPr>
              <p:cNvSpPr txBox="1"/>
              <p:nvPr/>
            </p:nvSpPr>
            <p:spPr bwMode="auto">
              <a:xfrm>
                <a:off x="224867" y="1254300"/>
                <a:ext cx="3996305" cy="789314"/>
              </a:xfrm>
              <a:prstGeom prst="rect">
                <a:avLst/>
              </a:prstGeom>
              <a:noFill/>
              <a:ln>
                <a:noFill/>
              </a:ln>
              <a:effectLst/>
            </p:spPr>
            <p:txBody>
              <a:bodyPr>
                <a:normAutofit fontScale="92500"/>
              </a:bodyPr>
              <a:lstStyle/>
              <a:p>
                <a:pPr/>
                <a14:m>
                  <m:oMathPara xmlns:m="http://schemas.openxmlformats.org/officeDocument/2006/math">
                    <m:oMathParaPr>
                      <m:jc m:val="left"/>
                    </m:oMathParaPr>
                    <m:oMath xmlns:m="http://schemas.openxmlformats.org/officeDocument/2006/math">
                      <m:sSubSup>
                        <m:sSubSupPr>
                          <m:ctrlPr>
                            <a:rPr lang="en-US" altLang="ko-KR" sz="1600" b="0" i="1" smtClean="0">
                              <a:solidFill>
                                <a:srgbClr val="000000"/>
                              </a:solidFill>
                              <a:latin typeface="Cambria Math" panose="02040503050406030204" pitchFamily="18" charset="0"/>
                            </a:rPr>
                          </m:ctrlPr>
                        </m:sSubSupPr>
                        <m:e>
                          <m:r>
                            <a:rPr lang="en-US" altLang="ko-KR" sz="1600" b="0" i="1" smtClean="0">
                              <a:solidFill>
                                <a:srgbClr val="000000"/>
                              </a:solidFill>
                              <a:latin typeface="Cambria Math" panose="02040503050406030204" pitchFamily="18" charset="0"/>
                            </a:rPr>
                            <m:t>𝑀</m:t>
                          </m:r>
                        </m:e>
                        <m:sub>
                          <m:r>
                            <a:rPr lang="en-US" altLang="ko-KR" sz="1600" b="0" i="1" smtClean="0">
                              <a:solidFill>
                                <a:srgbClr val="000000"/>
                              </a:solidFill>
                              <a:latin typeface="Cambria Math" panose="02040503050406030204" pitchFamily="18" charset="0"/>
                            </a:rPr>
                            <m:t>𝑢</m:t>
                          </m:r>
                        </m:sub>
                        <m:sup>
                          <m:r>
                            <m:rPr>
                              <m:sty m:val="p"/>
                            </m:rPr>
                            <a:rPr lang="el-GR" altLang="ko-KR" sz="1600" b="0" i="1" smtClean="0">
                              <a:solidFill>
                                <a:srgbClr val="000000"/>
                              </a:solidFill>
                              <a:latin typeface="Cambria Math" panose="02040503050406030204" pitchFamily="18" charset="0"/>
                              <a:ea typeface="Cambria Math" panose="02040503050406030204" pitchFamily="18" charset="0"/>
                            </a:rPr>
                            <m:t>Δ</m:t>
                          </m:r>
                        </m:sup>
                      </m:sSubSup>
                      <m:sSubSup>
                        <m:sSubSupPr>
                          <m:ctrlPr>
                            <a:rPr lang="en-US" altLang="ko-KR" sz="1600" b="0" i="1" smtClean="0">
                              <a:solidFill>
                                <a:srgbClr val="000000"/>
                              </a:solidFill>
                              <a:latin typeface="Cambria Math" panose="02040503050406030204" pitchFamily="18" charset="0"/>
                            </a:rPr>
                          </m:ctrlPr>
                        </m:sSubSupPr>
                        <m:e>
                          <m:r>
                            <a:rPr lang="en-US" altLang="ko-KR" sz="1600" b="0" i="1" smtClean="0">
                              <a:solidFill>
                                <a:srgbClr val="000000"/>
                              </a:solidFill>
                              <a:latin typeface="Cambria Math" panose="02040503050406030204" pitchFamily="18" charset="0"/>
                            </a:rPr>
                            <m:t>=</m:t>
                          </m:r>
                          <m:r>
                            <a:rPr lang="en-US" altLang="ko-KR" sz="1600" b="0" i="1" smtClean="0">
                              <a:solidFill>
                                <a:srgbClr val="000000"/>
                              </a:solidFill>
                              <a:latin typeface="Cambria Math" panose="02040503050406030204" pitchFamily="18" charset="0"/>
                            </a:rPr>
                            <m:t>𝑖</m:t>
                          </m:r>
                          <m:f>
                            <m:fPr>
                              <m:ctrlPr>
                                <a:rPr lang="en-US" altLang="ko-KR" sz="1600" b="0" i="1" smtClean="0">
                                  <a:solidFill>
                                    <a:srgbClr val="000000"/>
                                  </a:solidFill>
                                  <a:latin typeface="Cambria Math" panose="02040503050406030204" pitchFamily="18" charset="0"/>
                                </a:rPr>
                              </m:ctrlPr>
                            </m:fPr>
                            <m:num>
                              <m:sSub>
                                <m:sSubPr>
                                  <m:ctrlPr>
                                    <a:rPr lang="en-US" altLang="ko-KR" sz="1600" b="0" i="1" smtClean="0">
                                      <a:solidFill>
                                        <a:srgbClr val="000000"/>
                                      </a:solidFill>
                                      <a:latin typeface="Cambria Math" panose="02040503050406030204" pitchFamily="18" charset="0"/>
                                    </a:rPr>
                                  </m:ctrlPr>
                                </m:sSubPr>
                                <m:e>
                                  <m:r>
                                    <a:rPr lang="en-US" altLang="ko-KR" sz="1600" b="0" i="1" smtClean="0">
                                      <a:solidFill>
                                        <a:srgbClr val="000000"/>
                                      </a:solidFill>
                                      <a:latin typeface="Cambria Math" panose="02040503050406030204" pitchFamily="18" charset="0"/>
                                    </a:rPr>
                                    <m:t>𝑓</m:t>
                                  </m:r>
                                </m:e>
                                <m:sub>
                                  <m:r>
                                    <a:rPr lang="ko-KR" altLang="en-US" sz="1600" b="0" i="1" smtClean="0">
                                      <a:solidFill>
                                        <a:srgbClr val="000000"/>
                                      </a:solidFill>
                                      <a:latin typeface="Cambria Math" panose="02040503050406030204" pitchFamily="18" charset="0"/>
                                    </a:rPr>
                                    <m:t>𝜋</m:t>
                                  </m:r>
                                  <m:r>
                                    <a:rPr lang="en-US" altLang="ko-KR" sz="1600" b="0" i="1" smtClean="0">
                                      <a:solidFill>
                                        <a:srgbClr val="000000"/>
                                      </a:solidFill>
                                      <a:latin typeface="Cambria Math" panose="02040503050406030204" pitchFamily="18" charset="0"/>
                                    </a:rPr>
                                    <m:t>𝑁</m:t>
                                  </m:r>
                                  <m:r>
                                    <m:rPr>
                                      <m:sty m:val="p"/>
                                    </m:rPr>
                                    <a:rPr lang="el-GR" altLang="ko-KR" sz="1600" b="0" i="1" smtClean="0">
                                      <a:solidFill>
                                        <a:srgbClr val="000000"/>
                                      </a:solidFill>
                                      <a:latin typeface="Cambria Math" panose="02040503050406030204" pitchFamily="18" charset="0"/>
                                      <a:ea typeface="Cambria Math" panose="02040503050406030204" pitchFamily="18" charset="0"/>
                                    </a:rPr>
                                    <m:t>Δ</m:t>
                                  </m:r>
                                </m:sub>
                              </m:sSub>
                            </m:num>
                            <m:den>
                              <m:sSub>
                                <m:sSubPr>
                                  <m:ctrlPr>
                                    <a:rPr lang="en-US" altLang="ko-KR" sz="1600" b="0" i="1" smtClean="0">
                                      <a:solidFill>
                                        <a:srgbClr val="000000"/>
                                      </a:solidFill>
                                      <a:latin typeface="Cambria Math" panose="02040503050406030204" pitchFamily="18" charset="0"/>
                                    </a:rPr>
                                  </m:ctrlPr>
                                </m:sSubPr>
                                <m:e>
                                  <m:r>
                                    <a:rPr lang="en-US" altLang="ko-KR" sz="1600" b="0" i="1" smtClean="0">
                                      <a:solidFill>
                                        <a:srgbClr val="000000"/>
                                      </a:solidFill>
                                      <a:latin typeface="Cambria Math" panose="02040503050406030204" pitchFamily="18" charset="0"/>
                                    </a:rPr>
                                    <m:t>𝑚</m:t>
                                  </m:r>
                                </m:e>
                                <m:sub>
                                  <m:r>
                                    <a:rPr lang="ko-KR" altLang="en-US" sz="1600" b="0" i="1" smtClean="0">
                                      <a:solidFill>
                                        <a:srgbClr val="000000"/>
                                      </a:solidFill>
                                      <a:latin typeface="Cambria Math" panose="02040503050406030204" pitchFamily="18" charset="0"/>
                                    </a:rPr>
                                    <m:t>𝜋</m:t>
                                  </m:r>
                                </m:sub>
                              </m:sSub>
                            </m:den>
                          </m:f>
                          <m:sSub>
                            <m:sSubPr>
                              <m:ctrlPr>
                                <a:rPr lang="en-US" altLang="ko-KR" sz="1600" b="0" i="1" smtClean="0">
                                  <a:solidFill>
                                    <a:srgbClr val="000000"/>
                                  </a:solidFill>
                                  <a:latin typeface="Cambria Math" panose="02040503050406030204" pitchFamily="18" charset="0"/>
                                </a:rPr>
                              </m:ctrlPr>
                            </m:sSubPr>
                            <m:e>
                              <m:acc>
                                <m:accPr>
                                  <m:chr m:val="̅"/>
                                  <m:ctrlPr>
                                    <a:rPr lang="en-US" altLang="ko-KR" sz="1600" b="0" i="1" smtClean="0">
                                      <a:solidFill>
                                        <a:srgbClr val="000000"/>
                                      </a:solidFill>
                                      <a:latin typeface="Cambria Math" panose="02040503050406030204" pitchFamily="18" charset="0"/>
                                    </a:rPr>
                                  </m:ctrlPr>
                                </m:accPr>
                                <m:e>
                                  <m:r>
                                    <a:rPr lang="en-US" altLang="ko-KR" sz="1600" i="1">
                                      <a:solidFill>
                                        <a:srgbClr val="000000"/>
                                      </a:solidFill>
                                      <a:latin typeface="Cambria Math" panose="02040503050406030204" pitchFamily="18" charset="0"/>
                                    </a:rPr>
                                    <m:t>𝑢</m:t>
                                  </m:r>
                                </m:e>
                              </m:acc>
                            </m:e>
                            <m:sub>
                              <m:r>
                                <a:rPr lang="ko-KR" altLang="en-US" sz="1600" b="0" i="1" smtClean="0">
                                  <a:solidFill>
                                    <a:srgbClr val="000000"/>
                                  </a:solidFill>
                                  <a:latin typeface="Cambria Math" panose="02040503050406030204" pitchFamily="18" charset="0"/>
                                </a:rPr>
                                <m:t>𝜇</m:t>
                              </m:r>
                            </m:sub>
                          </m:sSub>
                          <m:d>
                            <m:dPr>
                              <m:ctrlPr>
                                <a:rPr lang="en-US" altLang="ko-KR" sz="1600" b="0" i="1" smtClean="0">
                                  <a:solidFill>
                                    <a:srgbClr val="000000"/>
                                  </a:solidFill>
                                  <a:latin typeface="Cambria Math" panose="02040503050406030204" pitchFamily="18" charset="0"/>
                                </a:rPr>
                              </m:ctrlPr>
                            </m:dPr>
                            <m:e>
                              <m:sSup>
                                <m:sSupPr>
                                  <m:ctrlPr>
                                    <a:rPr lang="en-US" altLang="ko-KR" sz="1600" b="0" i="1" smtClean="0">
                                      <a:solidFill>
                                        <a:srgbClr val="000000"/>
                                      </a:solidFill>
                                      <a:latin typeface="Cambria Math" panose="02040503050406030204" pitchFamily="18" charset="0"/>
                                    </a:rPr>
                                  </m:ctrlPr>
                                </m:sSupPr>
                                <m:e>
                                  <m:r>
                                    <a:rPr lang="en-US" altLang="ko-KR" sz="1600" b="0" i="1" smtClean="0">
                                      <a:solidFill>
                                        <a:srgbClr val="000000"/>
                                      </a:solidFill>
                                      <a:latin typeface="Cambria Math" panose="02040503050406030204" pitchFamily="18" charset="0"/>
                                    </a:rPr>
                                    <m:t>𝑝</m:t>
                                  </m:r>
                                </m:e>
                                <m:sup>
                                  <m:r>
                                    <a:rPr lang="en-US" altLang="ko-KR" sz="1600" b="0" i="1" smtClean="0">
                                      <a:solidFill>
                                        <a:srgbClr val="000000"/>
                                      </a:solidFill>
                                      <a:latin typeface="Cambria Math" panose="02040503050406030204" pitchFamily="18" charset="0"/>
                                    </a:rPr>
                                    <m:t>′</m:t>
                                  </m:r>
                                </m:sup>
                              </m:sSup>
                            </m:e>
                          </m:d>
                          <m:r>
                            <m:rPr>
                              <m:sty m:val="p"/>
                            </m:rPr>
                            <a:rPr lang="el-GR" altLang="ko-KR" sz="1600" b="0" i="0" smtClean="0">
                              <a:solidFill>
                                <a:srgbClr val="000000"/>
                              </a:solidFill>
                              <a:latin typeface="Cambria Math" panose="02040503050406030204" pitchFamily="18" charset="0"/>
                              <a:ea typeface="Cambria Math" panose="02040503050406030204" pitchFamily="18" charset="0"/>
                            </a:rPr>
                            <m:t>Γ</m:t>
                          </m:r>
                        </m:e>
                        <m:sub>
                          <m:r>
                            <a:rPr lang="ko-KR" altLang="en-US" sz="1600" b="0" i="1" smtClean="0">
                              <a:solidFill>
                                <a:srgbClr val="000000"/>
                              </a:solidFill>
                              <a:latin typeface="Cambria Math" panose="02040503050406030204" pitchFamily="18" charset="0"/>
                            </a:rPr>
                            <m:t>𝛾</m:t>
                          </m:r>
                          <m:r>
                            <m:rPr>
                              <m:sty m:val="p"/>
                            </m:rPr>
                            <a:rPr lang="el-GR" altLang="ko-KR" sz="1600" b="0" i="1" smtClean="0">
                              <a:solidFill>
                                <a:srgbClr val="000000"/>
                              </a:solidFill>
                              <a:latin typeface="Cambria Math" panose="02040503050406030204" pitchFamily="18" charset="0"/>
                              <a:ea typeface="Cambria Math" panose="02040503050406030204" pitchFamily="18" charset="0"/>
                            </a:rPr>
                            <m:t>ΔΔ</m:t>
                          </m:r>
                        </m:sub>
                        <m:sup>
                          <m:r>
                            <a:rPr lang="ko-KR" altLang="en-US" sz="1600" b="0" i="1" smtClean="0">
                              <a:solidFill>
                                <a:srgbClr val="000000"/>
                              </a:solidFill>
                              <a:latin typeface="Cambria Math" panose="02040503050406030204" pitchFamily="18" charset="0"/>
                            </a:rPr>
                            <m:t>𝜇𝜈</m:t>
                          </m:r>
                        </m:sup>
                      </m:sSubSup>
                      <m:r>
                        <a:rPr lang="en-US" altLang="ko-KR" sz="1600" b="0" i="1" smtClean="0">
                          <a:solidFill>
                            <a:srgbClr val="000000"/>
                          </a:solidFill>
                          <a:latin typeface="Cambria Math" panose="02040503050406030204" pitchFamily="18" charset="0"/>
                        </a:rPr>
                        <m:t>(</m:t>
                      </m:r>
                      <m:r>
                        <a:rPr lang="en-US" altLang="ko-KR" sz="1600" b="0" i="1" smtClean="0">
                          <a:solidFill>
                            <a:srgbClr val="000000"/>
                          </a:solidFill>
                          <a:latin typeface="Cambria Math" panose="02040503050406030204" pitchFamily="18" charset="0"/>
                        </a:rPr>
                        <m:t>𝑘</m:t>
                      </m:r>
                      <m:r>
                        <a:rPr lang="en-US" altLang="ko-KR" sz="1600" b="0" i="1" smtClean="0">
                          <a:solidFill>
                            <a:srgbClr val="000000"/>
                          </a:solidFill>
                          <a:latin typeface="Cambria Math" panose="02040503050406030204" pitchFamily="18" charset="0"/>
                        </a:rPr>
                        <m:t>)</m:t>
                      </m:r>
                      <m:f>
                        <m:fPr>
                          <m:ctrlPr>
                            <a:rPr lang="en-US" altLang="ko-KR" sz="1600" b="0" i="1" smtClean="0">
                              <a:solidFill>
                                <a:srgbClr val="000000"/>
                              </a:solidFill>
                              <a:latin typeface="Cambria Math" panose="02040503050406030204" pitchFamily="18" charset="0"/>
                            </a:rPr>
                          </m:ctrlPr>
                        </m:fPr>
                        <m:num>
                          <m:sSup>
                            <m:sSupPr>
                              <m:ctrlPr>
                                <a:rPr lang="en-US" altLang="ko-KR" sz="1600" b="0" i="1" smtClean="0">
                                  <a:solidFill>
                                    <a:srgbClr val="000000"/>
                                  </a:solidFill>
                                  <a:latin typeface="Cambria Math" panose="02040503050406030204" pitchFamily="18" charset="0"/>
                                </a:rPr>
                              </m:ctrlPr>
                            </m:sSupPr>
                            <m:e>
                              <m:acc>
                                <m:accPr>
                                  <m:chr m:val="̂"/>
                                  <m:ctrlPr>
                                    <a:rPr lang="en-US" altLang="ko-KR" sz="1600" b="0" i="1" smtClean="0">
                                      <a:solidFill>
                                        <a:srgbClr val="000000"/>
                                      </a:solidFill>
                                      <a:latin typeface="Cambria Math" panose="02040503050406030204" pitchFamily="18" charset="0"/>
                                    </a:rPr>
                                  </m:ctrlPr>
                                </m:accPr>
                                <m:e>
                                  <m:r>
                                    <a:rPr lang="en-US" altLang="ko-KR" sz="1600" i="1">
                                      <a:solidFill>
                                        <a:srgbClr val="000000"/>
                                      </a:solidFill>
                                      <a:latin typeface="Cambria Math" panose="02040503050406030204" pitchFamily="18" charset="0"/>
                                    </a:rPr>
                                    <m:t>𝑝</m:t>
                                  </m:r>
                                </m:e>
                              </m:acc>
                            </m:e>
                            <m:sup>
                              <m:r>
                                <a:rPr lang="en-US" altLang="ko-KR" sz="1600" b="0" i="1" smtClean="0">
                                  <a:solidFill>
                                    <a:srgbClr val="000000"/>
                                  </a:solidFill>
                                  <a:latin typeface="Cambria Math" panose="02040503050406030204" pitchFamily="18" charset="0"/>
                                </a:rPr>
                                <m:t>′</m:t>
                              </m:r>
                            </m:sup>
                          </m:sSup>
                          <m:r>
                            <a:rPr lang="en-US" altLang="ko-KR" sz="1600" b="0" i="1" smtClean="0">
                              <a:solidFill>
                                <a:srgbClr val="000000"/>
                              </a:solidFill>
                              <a:latin typeface="Cambria Math" panose="02040503050406030204" pitchFamily="18" charset="0"/>
                            </a:rPr>
                            <m:t>−</m:t>
                          </m:r>
                          <m:acc>
                            <m:accPr>
                              <m:chr m:val="̂"/>
                              <m:ctrlPr>
                                <a:rPr lang="en-US" altLang="ko-KR" sz="1600" i="1">
                                  <a:solidFill>
                                    <a:srgbClr val="000000"/>
                                  </a:solidFill>
                                  <a:latin typeface="Cambria Math" panose="02040503050406030204" pitchFamily="18" charset="0"/>
                                </a:rPr>
                              </m:ctrlPr>
                            </m:accPr>
                            <m:e>
                              <m:r>
                                <a:rPr lang="en-US" altLang="ko-KR" sz="1600" i="1">
                                  <a:solidFill>
                                    <a:srgbClr val="000000"/>
                                  </a:solidFill>
                                  <a:latin typeface="Cambria Math" panose="02040503050406030204" pitchFamily="18" charset="0"/>
                                </a:rPr>
                                <m:t>𝑘</m:t>
                              </m:r>
                            </m:e>
                          </m:acc>
                          <m:sSub>
                            <m:sSubPr>
                              <m:ctrlPr>
                                <a:rPr lang="en-US" altLang="ko-KR" sz="1600" i="1" smtClean="0">
                                  <a:solidFill>
                                    <a:srgbClr val="000000"/>
                                  </a:solidFill>
                                  <a:latin typeface="Cambria Math" panose="02040503050406030204" pitchFamily="18" charset="0"/>
                                </a:rPr>
                              </m:ctrlPr>
                            </m:sSubPr>
                            <m:e>
                              <m:r>
                                <a:rPr lang="en-US" altLang="ko-KR" sz="1600" b="0" i="1" smtClean="0">
                                  <a:solidFill>
                                    <a:srgbClr val="000000"/>
                                  </a:solidFill>
                                  <a:latin typeface="Cambria Math" panose="02040503050406030204" pitchFamily="18" charset="0"/>
                                </a:rPr>
                                <m:t>+</m:t>
                              </m:r>
                              <m:r>
                                <a:rPr lang="en-US" altLang="ko-KR" sz="1600" b="0" i="1" smtClean="0">
                                  <a:solidFill>
                                    <a:srgbClr val="000000"/>
                                  </a:solidFill>
                                  <a:latin typeface="Cambria Math" panose="02040503050406030204" pitchFamily="18" charset="0"/>
                                </a:rPr>
                                <m:t>𝑀</m:t>
                              </m:r>
                            </m:e>
                            <m:sub>
                              <m:r>
                                <m:rPr>
                                  <m:sty m:val="p"/>
                                </m:rPr>
                                <a:rPr lang="el-GR" altLang="ko-KR" sz="1600" i="1" smtClean="0">
                                  <a:solidFill>
                                    <a:srgbClr val="000000"/>
                                  </a:solidFill>
                                  <a:latin typeface="Cambria Math" panose="02040503050406030204" pitchFamily="18" charset="0"/>
                                  <a:ea typeface="Cambria Math" panose="02040503050406030204" pitchFamily="18" charset="0"/>
                                </a:rPr>
                                <m:t>Δ</m:t>
                              </m:r>
                            </m:sub>
                          </m:sSub>
                        </m:num>
                        <m:den>
                          <m:r>
                            <a:rPr lang="en-US" altLang="ko-KR" sz="1600" b="0" i="1" smtClean="0">
                              <a:solidFill>
                                <a:srgbClr val="000000"/>
                              </a:solidFill>
                              <a:latin typeface="Cambria Math" panose="02040503050406030204" pitchFamily="18" charset="0"/>
                            </a:rPr>
                            <m:t>𝑢</m:t>
                          </m:r>
                          <m:r>
                            <a:rPr lang="en-US" altLang="ko-KR" sz="1600" b="0" i="1" smtClean="0">
                              <a:solidFill>
                                <a:srgbClr val="000000"/>
                              </a:solidFill>
                              <a:latin typeface="Cambria Math" panose="02040503050406030204" pitchFamily="18" charset="0"/>
                            </a:rPr>
                            <m:t>−</m:t>
                          </m:r>
                          <m:sSubSup>
                            <m:sSubSupPr>
                              <m:ctrlPr>
                                <a:rPr lang="en-US" altLang="ko-KR" sz="1600" b="0" i="1" smtClean="0">
                                  <a:solidFill>
                                    <a:srgbClr val="000000"/>
                                  </a:solidFill>
                                  <a:latin typeface="Cambria Math" panose="02040503050406030204" pitchFamily="18" charset="0"/>
                                </a:rPr>
                              </m:ctrlPr>
                            </m:sSubSupPr>
                            <m:e>
                              <m:r>
                                <a:rPr lang="en-US" altLang="ko-KR" sz="1600" b="0" i="1" smtClean="0">
                                  <a:solidFill>
                                    <a:srgbClr val="000000"/>
                                  </a:solidFill>
                                  <a:latin typeface="Cambria Math" panose="02040503050406030204" pitchFamily="18" charset="0"/>
                                </a:rPr>
                                <m:t>𝑀</m:t>
                              </m:r>
                            </m:e>
                            <m:sub>
                              <m:r>
                                <m:rPr>
                                  <m:sty m:val="p"/>
                                </m:rPr>
                                <a:rPr lang="el-GR" altLang="ko-KR" sz="1600" b="0" i="1" smtClean="0">
                                  <a:solidFill>
                                    <a:srgbClr val="000000"/>
                                  </a:solidFill>
                                  <a:latin typeface="Cambria Math" panose="02040503050406030204" pitchFamily="18" charset="0"/>
                                  <a:ea typeface="Cambria Math" panose="02040503050406030204" pitchFamily="18" charset="0"/>
                                </a:rPr>
                                <m:t>Δ</m:t>
                              </m:r>
                            </m:sub>
                            <m:sup>
                              <m:r>
                                <a:rPr lang="en-US" altLang="ko-KR" sz="1600" b="0" i="1" smtClean="0">
                                  <a:solidFill>
                                    <a:srgbClr val="000000"/>
                                  </a:solidFill>
                                  <a:latin typeface="Cambria Math" panose="02040503050406030204" pitchFamily="18" charset="0"/>
                                </a:rPr>
                                <m:t>2</m:t>
                              </m:r>
                            </m:sup>
                          </m:sSubSup>
                        </m:den>
                      </m:f>
                      <m:sSubSup>
                        <m:sSubSupPr>
                          <m:ctrlPr>
                            <a:rPr lang="en-US" altLang="ko-KR" sz="1600" b="0" i="1" smtClean="0">
                              <a:solidFill>
                                <a:srgbClr val="000000"/>
                              </a:solidFill>
                              <a:latin typeface="Cambria Math" panose="02040503050406030204" pitchFamily="18" charset="0"/>
                            </a:rPr>
                          </m:ctrlPr>
                        </m:sSubSupPr>
                        <m:e>
                          <m:r>
                            <m:rPr>
                              <m:sty m:val="p"/>
                            </m:rPr>
                            <a:rPr lang="el-GR" altLang="ko-KR" sz="1600" b="0" i="1" smtClean="0">
                              <a:solidFill>
                                <a:srgbClr val="000000"/>
                              </a:solidFill>
                              <a:latin typeface="Cambria Math" panose="02040503050406030204" pitchFamily="18" charset="0"/>
                              <a:ea typeface="Cambria Math" panose="02040503050406030204" pitchFamily="18" charset="0"/>
                            </a:rPr>
                            <m:t>Π</m:t>
                          </m:r>
                        </m:e>
                        <m:sub>
                          <m:r>
                            <a:rPr lang="ko-KR" altLang="en-US" sz="1600" b="0" i="1" smtClean="0">
                              <a:solidFill>
                                <a:srgbClr val="000000"/>
                              </a:solidFill>
                              <a:latin typeface="Cambria Math" panose="02040503050406030204" pitchFamily="18" charset="0"/>
                            </a:rPr>
                            <m:t>𝜈𝛽</m:t>
                          </m:r>
                        </m:sub>
                        <m:sup>
                          <m:r>
                            <m:rPr>
                              <m:sty m:val="p"/>
                            </m:rPr>
                            <a:rPr lang="el-GR" altLang="ko-KR" sz="1600" b="0" i="1" smtClean="0">
                              <a:solidFill>
                                <a:srgbClr val="000000"/>
                              </a:solidFill>
                              <a:latin typeface="Cambria Math" panose="02040503050406030204" pitchFamily="18" charset="0"/>
                              <a:ea typeface="Cambria Math" panose="02040503050406030204" pitchFamily="18" charset="0"/>
                            </a:rPr>
                            <m:t>Δ</m:t>
                          </m:r>
                        </m:sup>
                      </m:sSubSup>
                      <m:sSup>
                        <m:sSupPr>
                          <m:ctrlPr>
                            <a:rPr lang="en-US" altLang="ko-KR" sz="1600" b="0" i="1" smtClean="0">
                              <a:solidFill>
                                <a:srgbClr val="000000"/>
                              </a:solidFill>
                              <a:latin typeface="Cambria Math" panose="02040503050406030204" pitchFamily="18" charset="0"/>
                            </a:rPr>
                          </m:ctrlPr>
                        </m:sSupPr>
                        <m:e>
                          <m:r>
                            <a:rPr lang="en-US" altLang="ko-KR" sz="1600" b="0" i="1" smtClean="0">
                              <a:solidFill>
                                <a:srgbClr val="000000"/>
                              </a:solidFill>
                              <a:latin typeface="Cambria Math" panose="02040503050406030204" pitchFamily="18" charset="0"/>
                            </a:rPr>
                            <m:t> </m:t>
                          </m:r>
                          <m:r>
                            <a:rPr lang="en-US" altLang="ko-KR" sz="1600" b="0" i="1" smtClean="0">
                              <a:solidFill>
                                <a:srgbClr val="000000"/>
                              </a:solidFill>
                              <a:latin typeface="Cambria Math" panose="02040503050406030204" pitchFamily="18" charset="0"/>
                            </a:rPr>
                            <m:t>𝑞</m:t>
                          </m:r>
                        </m:e>
                        <m:sup>
                          <m:r>
                            <a:rPr lang="ko-KR" altLang="en-US" sz="1600" b="0" i="1" smtClean="0">
                              <a:solidFill>
                                <a:srgbClr val="000000"/>
                              </a:solidFill>
                              <a:latin typeface="Cambria Math" panose="02040503050406030204" pitchFamily="18" charset="0"/>
                            </a:rPr>
                            <m:t>𝛽</m:t>
                          </m:r>
                        </m:sup>
                      </m:sSup>
                    </m:oMath>
                  </m:oMathPara>
                </a14:m>
                <a:endParaRPr lang="ko-KR" altLang="en-US" sz="1600" dirty="0"/>
              </a:p>
            </p:txBody>
          </p:sp>
        </mc:Choice>
        <mc:Fallback xmlns="">
          <p:sp>
            <p:nvSpPr>
              <p:cNvPr id="15" name="Object 19">
                <a:extLst>
                  <a:ext uri="{FF2B5EF4-FFF2-40B4-BE49-F238E27FC236}">
                    <a16:creationId xmlns:a16="http://schemas.microsoft.com/office/drawing/2014/main" id="{B9E8DA45-B1A8-4CE8-B1CC-204F0CEDEA9B}"/>
                  </a:ext>
                </a:extLst>
              </p:cNvPr>
              <p:cNvSpPr txBox="1">
                <a:spLocks noRot="1" noChangeAspect="1" noMove="1" noResize="1" noEditPoints="1" noAdjustHandles="1" noChangeArrowheads="1" noChangeShapeType="1" noTextEdit="1"/>
              </p:cNvSpPr>
              <p:nvPr/>
            </p:nvSpPr>
            <p:spPr bwMode="auto">
              <a:xfrm>
                <a:off x="224867" y="1254300"/>
                <a:ext cx="3996305" cy="789314"/>
              </a:xfrm>
              <a:prstGeom prst="rect">
                <a:avLst/>
              </a:prstGeom>
              <a:blipFill>
                <a:blip r:embed="rId13"/>
                <a:stretch>
                  <a:fillRect/>
                </a:stretch>
              </a:blipFill>
              <a:ln>
                <a:noFill/>
              </a:ln>
              <a:effectLst/>
            </p:spPr>
            <p:txBody>
              <a:bodyPr/>
              <a:lstStyle/>
              <a:p>
                <a:r>
                  <a:rPr lang="ko-KR" altLang="en-US">
                    <a:noFill/>
                  </a:rPr>
                  <a:t> </a:t>
                </a:r>
              </a:p>
            </p:txBody>
          </p:sp>
        </mc:Fallback>
      </mc:AlternateContent>
    </p:spTree>
    <p:extLst>
      <p:ext uri="{BB962C8B-B14F-4D97-AF65-F5344CB8AC3E}">
        <p14:creationId xmlns:p14="http://schemas.microsoft.com/office/powerpoint/2010/main" val="30539908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제목 1"/>
              <p:cNvSpPr>
                <a:spLocks noGrp="1"/>
              </p:cNvSpPr>
              <p:nvPr>
                <p:ph type="title"/>
              </p:nvPr>
            </p:nvSpPr>
            <p:spPr>
              <a:xfrm>
                <a:off x="9482" y="159320"/>
                <a:ext cx="9120403" cy="1371600"/>
              </a:xfrm>
            </p:spPr>
            <p:txBody>
              <a:bodyPr/>
              <a:lstStyle/>
              <a:p>
                <a:br>
                  <a:rPr lang="en-US" altLang="ko-KR" sz="3600" dirty="0">
                    <a:latin typeface="Calibri" panose="020F0502020204030204" pitchFamily="34" charset="0"/>
                    <a:cs typeface="Calibri" panose="020F0502020204030204" pitchFamily="34" charset="0"/>
                  </a:rPr>
                </a:br>
                <a:r>
                  <a:rPr lang="en-US" altLang="ko-KR" sz="3600" dirty="0">
                    <a:latin typeface="Calibri" panose="020F0502020204030204" pitchFamily="34" charset="0"/>
                    <a:cs typeface="Calibri" panose="020F0502020204030204" pitchFamily="34" charset="0"/>
                  </a:rPr>
                  <a:t>   </a:t>
                </a:r>
                <a:r>
                  <a:rPr lang="en-US" altLang="ko-KR" sz="3600" dirty="0"/>
                  <a:t> </a:t>
                </a:r>
                <a14:m>
                  <m:oMath xmlns:m="http://schemas.openxmlformats.org/officeDocument/2006/math">
                    <m:r>
                      <a:rPr lang="ko-KR" altLang="en-US" sz="3600" i="1">
                        <a:latin typeface="Cambria Math" panose="02040503050406030204" pitchFamily="18" charset="0"/>
                      </a:rPr>
                      <m:t>𝜔</m:t>
                    </m:r>
                  </m:oMath>
                </a14:m>
                <a:r>
                  <a:rPr lang="en-US" altLang="ko-KR" sz="3600" dirty="0">
                    <a:latin typeface="Calibri" panose="020F0502020204030204" pitchFamily="34" charset="0"/>
                    <a:cs typeface="Calibri" panose="020F0502020204030204" pitchFamily="34" charset="0"/>
                  </a:rPr>
                  <a:t> Electroproduction</a:t>
                </a:r>
                <a:r>
                  <a:rPr lang="en-US" altLang="ko-KR" sz="3200" dirty="0">
                    <a:latin typeface="Calibri" panose="020F0502020204030204" pitchFamily="34" charset="0"/>
                    <a:cs typeface="Calibri" panose="020F0502020204030204" pitchFamily="34" charset="0"/>
                  </a:rPr>
                  <a:t> (CLAS-6 GeV &amp; Fpi-2/</a:t>
                </a:r>
                <a:r>
                  <a:rPr lang="en-US" altLang="ko-KR" sz="3200" dirty="0" err="1">
                    <a:latin typeface="Calibri" panose="020F0502020204030204" pitchFamily="34" charset="0"/>
                    <a:cs typeface="Calibri" panose="020F0502020204030204" pitchFamily="34" charset="0"/>
                  </a:rPr>
                  <a:t>JLab</a:t>
                </a:r>
                <a:r>
                  <a:rPr lang="en-US" altLang="ko-KR" sz="3200" dirty="0">
                    <a:latin typeface="Calibri" panose="020F0502020204030204" pitchFamily="34" charset="0"/>
                    <a:cs typeface="Calibri" panose="020F0502020204030204" pitchFamily="34" charset="0"/>
                  </a:rPr>
                  <a:t>)</a:t>
                </a:r>
                <a:br>
                  <a:rPr lang="en-US" altLang="ko-KR" sz="3600" dirty="0">
                    <a:latin typeface="Calibri" panose="020F0502020204030204" pitchFamily="34" charset="0"/>
                    <a:cs typeface="Calibri" panose="020F0502020204030204" pitchFamily="34" charset="0"/>
                  </a:rPr>
                </a:br>
                <a:endParaRPr lang="ko-KR" altLang="en-US" sz="3600" dirty="0">
                  <a:latin typeface="Times New Roman" panose="02020603050405020304" pitchFamily="18" charset="0"/>
                  <a:cs typeface="Times New Roman" panose="02020603050405020304" pitchFamily="18" charset="0"/>
                </a:endParaRPr>
              </a:p>
            </p:txBody>
          </p:sp>
        </mc:Choice>
        <mc:Fallback xmlns="">
          <p:sp>
            <p:nvSpPr>
              <p:cNvPr id="2" name="제목 1"/>
              <p:cNvSpPr>
                <a:spLocks noGrp="1" noRot="1" noChangeAspect="1" noMove="1" noResize="1" noEditPoints="1" noAdjustHandles="1" noChangeArrowheads="1" noChangeShapeType="1" noTextEdit="1"/>
              </p:cNvSpPr>
              <p:nvPr>
                <p:ph type="title"/>
              </p:nvPr>
            </p:nvSpPr>
            <p:spPr>
              <a:xfrm>
                <a:off x="9482" y="159320"/>
                <a:ext cx="9120403" cy="1371600"/>
              </a:xfrm>
              <a:blipFill>
                <a:blip r:embed="rId4"/>
                <a:stretch>
                  <a:fillRect/>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8" name="Rectangle 7"/>
              <p:cNvSpPr/>
              <p:nvPr/>
            </p:nvSpPr>
            <p:spPr>
              <a:xfrm>
                <a:off x="2154764" y="1201271"/>
                <a:ext cx="4646425" cy="400110"/>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en-US" altLang="ko-KR" sz="2000" i="1" smtClean="0">
                              <a:latin typeface="Cambria Math" panose="02040503050406030204" pitchFamily="18" charset="0"/>
                            </a:rPr>
                          </m:ctrlPr>
                        </m:sSupPr>
                        <m:e>
                          <m:r>
                            <a:rPr lang="ko-KR" altLang="en-US" sz="2000" i="1" smtClean="0">
                              <a:latin typeface="Cambria Math" panose="02040503050406030204" pitchFamily="18" charset="0"/>
                            </a:rPr>
                            <m:t>𝛾</m:t>
                          </m:r>
                        </m:e>
                        <m:sup>
                          <m:r>
                            <a:rPr lang="en-US" altLang="ko-KR" sz="2000" b="0" i="1" smtClean="0">
                              <a:latin typeface="Cambria Math" panose="02040503050406030204" pitchFamily="18" charset="0"/>
                            </a:rPr>
                            <m:t>∗</m:t>
                          </m:r>
                        </m:sup>
                      </m:sSup>
                      <m:d>
                        <m:dPr>
                          <m:ctrlPr>
                            <a:rPr lang="en-US" altLang="ko-KR" sz="2000" b="0" i="1" smtClean="0">
                              <a:latin typeface="Cambria Math" panose="02040503050406030204" pitchFamily="18" charset="0"/>
                            </a:rPr>
                          </m:ctrlPr>
                        </m:dPr>
                        <m:e>
                          <m:r>
                            <a:rPr lang="en-US" altLang="ko-KR" sz="2000" b="0" i="1" smtClean="0">
                              <a:latin typeface="Cambria Math" panose="02040503050406030204" pitchFamily="18" charset="0"/>
                            </a:rPr>
                            <m:t>𝑘</m:t>
                          </m:r>
                        </m:e>
                      </m:d>
                      <m:r>
                        <a:rPr lang="en-US" altLang="ko-KR" sz="2000" b="0" i="1" smtClean="0">
                          <a:latin typeface="Cambria Math" panose="02040503050406030204" pitchFamily="18" charset="0"/>
                        </a:rPr>
                        <m:t>+</m:t>
                      </m:r>
                      <m:r>
                        <a:rPr lang="en-US" altLang="ko-KR" sz="2000" b="0" i="1" smtClean="0">
                          <a:latin typeface="Cambria Math" panose="02040503050406030204" pitchFamily="18" charset="0"/>
                        </a:rPr>
                        <m:t>𝑝</m:t>
                      </m:r>
                      <m:d>
                        <m:dPr>
                          <m:ctrlPr>
                            <a:rPr lang="en-US" altLang="ko-KR" sz="2000" b="0" i="1" smtClean="0">
                              <a:latin typeface="Cambria Math" panose="02040503050406030204" pitchFamily="18" charset="0"/>
                            </a:rPr>
                          </m:ctrlPr>
                        </m:dPr>
                        <m:e>
                          <m:r>
                            <a:rPr lang="en-US" altLang="ko-KR" sz="2000" b="0" i="1" smtClean="0">
                              <a:latin typeface="Cambria Math" panose="02040503050406030204" pitchFamily="18" charset="0"/>
                            </a:rPr>
                            <m:t>𝑝</m:t>
                          </m:r>
                        </m:e>
                      </m:d>
                      <m:r>
                        <a:rPr lang="en-US" altLang="ko-KR" sz="2000" b="0" i="1" smtClean="0">
                          <a:latin typeface="Cambria Math" panose="02040503050406030204" pitchFamily="18" charset="0"/>
                          <a:ea typeface="Cambria Math" panose="02040503050406030204" pitchFamily="18" charset="0"/>
                        </a:rPr>
                        <m:t>→</m:t>
                      </m:r>
                      <m:sSup>
                        <m:sSupPr>
                          <m:ctrlPr>
                            <a:rPr lang="en-US" altLang="ko-KR" sz="2000" b="0" i="1" smtClean="0">
                              <a:latin typeface="Cambria Math" panose="02040503050406030204" pitchFamily="18" charset="0"/>
                              <a:ea typeface="Cambria Math" panose="02040503050406030204" pitchFamily="18" charset="0"/>
                            </a:rPr>
                          </m:ctrlPr>
                        </m:sSupPr>
                        <m:e>
                          <m:r>
                            <a:rPr lang="ko-KR" altLang="en-US" sz="2000" b="0" i="1" smtClean="0">
                              <a:latin typeface="Cambria Math" panose="02040503050406030204" pitchFamily="18" charset="0"/>
                              <a:ea typeface="Cambria Math" panose="02040503050406030204" pitchFamily="18" charset="0"/>
                            </a:rPr>
                            <m:t>𝜔</m:t>
                          </m:r>
                        </m:e>
                        <m:sup>
                          <m:r>
                            <a:rPr lang="en-US" altLang="ko-KR" sz="2000" b="0" i="1" smtClean="0">
                              <a:latin typeface="Cambria Math" panose="02040503050406030204" pitchFamily="18" charset="0"/>
                              <a:ea typeface="Cambria Math" panose="02040503050406030204" pitchFamily="18" charset="0"/>
                            </a:rPr>
                            <m:t>0</m:t>
                          </m:r>
                        </m:sup>
                      </m:sSup>
                      <m:d>
                        <m:dPr>
                          <m:ctrlPr>
                            <a:rPr lang="en-US" altLang="ko-KR" sz="2000" b="0" i="1" smtClean="0">
                              <a:latin typeface="Cambria Math" panose="02040503050406030204" pitchFamily="18" charset="0"/>
                              <a:ea typeface="Cambria Math" panose="02040503050406030204" pitchFamily="18" charset="0"/>
                            </a:rPr>
                          </m:ctrlPr>
                        </m:dPr>
                        <m:e>
                          <m:r>
                            <a:rPr lang="en-US" altLang="ko-KR" sz="2000" b="0" i="1" smtClean="0">
                              <a:latin typeface="Cambria Math" panose="02040503050406030204" pitchFamily="18" charset="0"/>
                              <a:ea typeface="Cambria Math" panose="02040503050406030204" pitchFamily="18" charset="0"/>
                            </a:rPr>
                            <m:t>𝑞</m:t>
                          </m:r>
                        </m:e>
                      </m:d>
                      <m:r>
                        <a:rPr lang="en-US" altLang="ko-KR" sz="2000" b="0" i="1" smtClean="0">
                          <a:latin typeface="Cambria Math" panose="02040503050406030204" pitchFamily="18" charset="0"/>
                          <a:ea typeface="Cambria Math" panose="02040503050406030204" pitchFamily="18" charset="0"/>
                        </a:rPr>
                        <m:t>+</m:t>
                      </m:r>
                      <m:r>
                        <a:rPr lang="en-US" altLang="ko-KR" sz="2000" b="0" i="1" smtClean="0">
                          <a:latin typeface="Cambria Math" panose="02040503050406030204" pitchFamily="18" charset="0"/>
                          <a:ea typeface="Cambria Math" panose="02040503050406030204" pitchFamily="18" charset="0"/>
                        </a:rPr>
                        <m:t>𝑝</m:t>
                      </m:r>
                      <m:r>
                        <a:rPr lang="en-US" altLang="ko-KR" sz="2000" b="0" i="1" smtClean="0">
                          <a:latin typeface="Cambria Math" panose="02040503050406030204" pitchFamily="18" charset="0"/>
                          <a:ea typeface="Cambria Math" panose="02040503050406030204" pitchFamily="18" charset="0"/>
                        </a:rPr>
                        <m:t>(</m:t>
                      </m:r>
                      <m:r>
                        <a:rPr lang="en-US" altLang="ko-KR" sz="2000" b="0" i="1" smtClean="0">
                          <a:latin typeface="Cambria Math" panose="02040503050406030204" pitchFamily="18" charset="0"/>
                          <a:ea typeface="Cambria Math" panose="02040503050406030204" pitchFamily="18" charset="0"/>
                        </a:rPr>
                        <m:t>𝑝</m:t>
                      </m:r>
                      <m:r>
                        <a:rPr lang="en-US" altLang="ko-KR" sz="2000" b="0" i="1" smtClean="0">
                          <a:latin typeface="Cambria Math" panose="02040503050406030204" pitchFamily="18" charset="0"/>
                          <a:ea typeface="Cambria Math" panose="02040503050406030204" pitchFamily="18" charset="0"/>
                        </a:rPr>
                        <m:t>′)</m:t>
                      </m:r>
                    </m:oMath>
                  </m:oMathPara>
                </a14:m>
                <a:endParaRPr lang="ko-KR" altLang="en-US" sz="2000" dirty="0"/>
              </a:p>
            </p:txBody>
          </p:sp>
        </mc:Choice>
        <mc:Fallback xmlns="">
          <p:sp>
            <p:nvSpPr>
              <p:cNvPr id="8" name="Rectangle 7"/>
              <p:cNvSpPr>
                <a:spLocks noRot="1" noChangeAspect="1" noMove="1" noResize="1" noEditPoints="1" noAdjustHandles="1" noChangeArrowheads="1" noChangeShapeType="1" noTextEdit="1"/>
              </p:cNvSpPr>
              <p:nvPr/>
            </p:nvSpPr>
            <p:spPr>
              <a:xfrm>
                <a:off x="2154764" y="1201271"/>
                <a:ext cx="4646425" cy="400110"/>
              </a:xfrm>
              <a:prstGeom prst="rect">
                <a:avLst/>
              </a:prstGeom>
              <a:blipFill>
                <a:blip r:embed="rId5"/>
                <a:stretch>
                  <a:fillRect b="-18182"/>
                </a:stretch>
              </a:blipFill>
            </p:spPr>
            <p:txBody>
              <a:bodyPr/>
              <a:lstStyle/>
              <a:p>
                <a:r>
                  <a:rPr lang="ko-KR" altLang="en-US">
                    <a:noFill/>
                  </a:rPr>
                  <a:t> </a:t>
                </a:r>
              </a:p>
            </p:txBody>
          </p:sp>
        </mc:Fallback>
      </mc:AlternateContent>
      <p:pic>
        <p:nvPicPr>
          <p:cNvPr id="4" name="Picture 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200949" y="3854820"/>
            <a:ext cx="4480168" cy="2832119"/>
          </a:xfrm>
          <a:prstGeom prst="rect">
            <a:avLst/>
          </a:prstGeom>
        </p:spPr>
      </p:pic>
      <p:graphicFrame>
        <p:nvGraphicFramePr>
          <p:cNvPr id="7" name="Object 19"/>
          <p:cNvGraphicFramePr>
            <a:graphicFrameLocks noChangeAspect="1"/>
          </p:cNvGraphicFramePr>
          <p:nvPr>
            <p:extLst>
              <p:ext uri="{D42A27DB-BD31-4B8C-83A1-F6EECF244321}">
                <p14:modId xmlns:p14="http://schemas.microsoft.com/office/powerpoint/2010/main" val="3946994392"/>
              </p:ext>
            </p:extLst>
          </p:nvPr>
        </p:nvGraphicFramePr>
        <p:xfrm>
          <a:off x="1691639" y="1680330"/>
          <a:ext cx="6091647" cy="739230"/>
        </p:xfrm>
        <a:graphic>
          <a:graphicData uri="http://schemas.openxmlformats.org/presentationml/2006/ole">
            <mc:AlternateContent xmlns:mc="http://schemas.openxmlformats.org/markup-compatibility/2006">
              <mc:Choice xmlns:v="urn:schemas-microsoft-com:vml" Requires="v">
                <p:oleObj spid="_x0000_s8248" name="Equation" r:id="rId7" imgW="2819160" imgH="342720" progId="Equation.3">
                  <p:embed/>
                </p:oleObj>
              </mc:Choice>
              <mc:Fallback>
                <p:oleObj name="Equation" r:id="rId7" imgW="2819160" imgH="342720" progId="Equation.3">
                  <p:embed/>
                  <p:pic>
                    <p:nvPicPr>
                      <p:cNvPr id="7" name="Object 19"/>
                      <p:cNvPicPr>
                        <a:picLocks noChangeAspect="1" noChangeArrowheads="1"/>
                      </p:cNvPicPr>
                      <p:nvPr/>
                    </p:nvPicPr>
                    <p:blipFill>
                      <a:blip r:embed="rId8"/>
                      <a:srcRect/>
                      <a:stretch>
                        <a:fillRect/>
                      </a:stretch>
                    </p:blipFill>
                    <p:spPr bwMode="auto">
                      <a:xfrm>
                        <a:off x="1691639" y="1680330"/>
                        <a:ext cx="6091647" cy="739230"/>
                      </a:xfrm>
                      <a:prstGeom prst="rect">
                        <a:avLst/>
                      </a:prstGeom>
                      <a:noFill/>
                      <a:ln>
                        <a:noFill/>
                      </a:ln>
                      <a:effectLst/>
                    </p:spPr>
                  </p:pic>
                </p:oleObj>
              </mc:Fallback>
            </mc:AlternateContent>
          </a:graphicData>
        </a:graphic>
      </p:graphicFrame>
      <p:graphicFrame>
        <p:nvGraphicFramePr>
          <p:cNvPr id="9" name="Object 19"/>
          <p:cNvGraphicFramePr>
            <a:graphicFrameLocks noChangeAspect="1"/>
          </p:cNvGraphicFramePr>
          <p:nvPr>
            <p:extLst>
              <p:ext uri="{D42A27DB-BD31-4B8C-83A1-F6EECF244321}">
                <p14:modId xmlns:p14="http://schemas.microsoft.com/office/powerpoint/2010/main" val="1984215023"/>
              </p:ext>
            </p:extLst>
          </p:nvPr>
        </p:nvGraphicFramePr>
        <p:xfrm>
          <a:off x="3429905" y="2524385"/>
          <a:ext cx="2279559" cy="1031615"/>
        </p:xfrm>
        <a:graphic>
          <a:graphicData uri="http://schemas.openxmlformats.org/presentationml/2006/ole">
            <mc:AlternateContent xmlns:mc="http://schemas.openxmlformats.org/markup-compatibility/2006">
              <mc:Choice xmlns:v="urn:schemas-microsoft-com:vml" Requires="v">
                <p:oleObj spid="_x0000_s8249" name="Equation" r:id="rId9" imgW="1091880" imgH="495000" progId="Equation.3">
                  <p:embed/>
                </p:oleObj>
              </mc:Choice>
              <mc:Fallback>
                <p:oleObj name="Equation" r:id="rId9" imgW="1091880" imgH="495000" progId="Equation.3">
                  <p:embed/>
                  <p:pic>
                    <p:nvPicPr>
                      <p:cNvPr id="9" name="Object 19"/>
                      <p:cNvPicPr>
                        <a:picLocks noChangeAspect="1" noChangeArrowheads="1"/>
                      </p:cNvPicPr>
                      <p:nvPr/>
                    </p:nvPicPr>
                    <p:blipFill>
                      <a:blip r:embed="rId10"/>
                      <a:srcRect/>
                      <a:stretch>
                        <a:fillRect/>
                      </a:stretch>
                    </p:blipFill>
                    <p:spPr bwMode="auto">
                      <a:xfrm>
                        <a:off x="3429905" y="2524385"/>
                        <a:ext cx="2279559" cy="1031615"/>
                      </a:xfrm>
                      <a:prstGeom prst="rect">
                        <a:avLst/>
                      </a:prstGeom>
                      <a:noFill/>
                      <a:ln>
                        <a:noFill/>
                      </a:ln>
                      <a:effectLst/>
                    </p:spPr>
                  </p:pic>
                </p:oleObj>
              </mc:Fallback>
            </mc:AlternateContent>
          </a:graphicData>
        </a:graphic>
      </p:graphicFrame>
      <p:sp>
        <p:nvSpPr>
          <p:cNvPr id="10" name="제목 1">
            <a:extLst>
              <a:ext uri="{FF2B5EF4-FFF2-40B4-BE49-F238E27FC236}">
                <a16:creationId xmlns:a16="http://schemas.microsoft.com/office/drawing/2014/main" id="{AEB9B93E-8A7B-4B5D-8DF3-E0773D37F47D}"/>
              </a:ext>
            </a:extLst>
          </p:cNvPr>
          <p:cNvSpPr txBox="1">
            <a:spLocks/>
          </p:cNvSpPr>
          <p:nvPr/>
        </p:nvSpPr>
        <p:spPr bwMode="auto">
          <a:xfrm>
            <a:off x="3158820" y="5760412"/>
            <a:ext cx="1152427" cy="2999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4400" kern="12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Arial" panose="020B0604020202020204" pitchFamily="34" charset="0"/>
                <a:cs typeface="Arial" panose="020B0604020202020204" pitchFamily="34" charset="0"/>
              </a:defRPr>
            </a:lvl2pPr>
            <a:lvl3pPr algn="l" rtl="0" eaLnBrk="0" fontAlgn="base" hangingPunct="0">
              <a:spcBef>
                <a:spcPct val="0"/>
              </a:spcBef>
              <a:spcAft>
                <a:spcPct val="0"/>
              </a:spcAft>
              <a:defRPr sz="4400">
                <a:solidFill>
                  <a:schemeClr val="tx1"/>
                </a:solidFill>
                <a:latin typeface="Arial" panose="020B0604020202020204" pitchFamily="34" charset="0"/>
                <a:cs typeface="Arial" panose="020B0604020202020204" pitchFamily="34" charset="0"/>
              </a:defRPr>
            </a:lvl3pPr>
            <a:lvl4pPr algn="l" rtl="0" eaLnBrk="0" fontAlgn="base" hangingPunct="0">
              <a:spcBef>
                <a:spcPct val="0"/>
              </a:spcBef>
              <a:spcAft>
                <a:spcPct val="0"/>
              </a:spcAft>
              <a:defRPr sz="4400">
                <a:solidFill>
                  <a:schemeClr val="tx1"/>
                </a:solidFill>
                <a:latin typeface="Arial" panose="020B0604020202020204" pitchFamily="34" charset="0"/>
                <a:cs typeface="Arial" panose="020B0604020202020204" pitchFamily="34" charset="0"/>
              </a:defRPr>
            </a:lvl4pPr>
            <a:lvl5pPr algn="l" rtl="0" eaLnBrk="0" fontAlgn="base" hangingPunct="0">
              <a:spcBef>
                <a:spcPct val="0"/>
              </a:spcBef>
              <a:spcAft>
                <a:spcPct val="0"/>
              </a:spcAft>
              <a:defRPr sz="4400">
                <a:solidFill>
                  <a:schemeClr val="tx1"/>
                </a:solidFill>
                <a:latin typeface="Arial" panose="020B0604020202020204" pitchFamily="34" charset="0"/>
                <a:cs typeface="Arial" panose="020B0604020202020204" pitchFamily="34" charset="0"/>
              </a:defRPr>
            </a:lvl5pPr>
            <a:lvl6pPr marL="457200" algn="l" rtl="0" fontAlgn="base">
              <a:spcBef>
                <a:spcPct val="0"/>
              </a:spcBef>
              <a:spcAft>
                <a:spcPct val="0"/>
              </a:spcAft>
              <a:defRPr sz="4400">
                <a:solidFill>
                  <a:schemeClr val="tx1"/>
                </a:solidFill>
                <a:latin typeface="Arial" panose="020B0604020202020204" pitchFamily="34" charset="0"/>
                <a:cs typeface="Arial" panose="020B0604020202020204" pitchFamily="34" charset="0"/>
              </a:defRPr>
            </a:lvl6pPr>
            <a:lvl7pPr marL="914400" algn="l" rtl="0" fontAlgn="base">
              <a:spcBef>
                <a:spcPct val="0"/>
              </a:spcBef>
              <a:spcAft>
                <a:spcPct val="0"/>
              </a:spcAft>
              <a:defRPr sz="4400">
                <a:solidFill>
                  <a:schemeClr val="tx1"/>
                </a:solidFill>
                <a:latin typeface="Arial" panose="020B0604020202020204" pitchFamily="34" charset="0"/>
                <a:cs typeface="Arial" panose="020B0604020202020204" pitchFamily="34" charset="0"/>
              </a:defRPr>
            </a:lvl7pPr>
            <a:lvl8pPr marL="1371600" algn="l" rtl="0" fontAlgn="base">
              <a:spcBef>
                <a:spcPct val="0"/>
              </a:spcBef>
              <a:spcAft>
                <a:spcPct val="0"/>
              </a:spcAft>
              <a:defRPr sz="4400">
                <a:solidFill>
                  <a:schemeClr val="tx1"/>
                </a:solidFill>
                <a:latin typeface="Arial" panose="020B0604020202020204" pitchFamily="34" charset="0"/>
                <a:cs typeface="Arial" panose="020B0604020202020204" pitchFamily="34" charset="0"/>
              </a:defRPr>
            </a:lvl8pPr>
            <a:lvl9pPr marL="1828800" algn="l" rtl="0" fontAlgn="base">
              <a:spcBef>
                <a:spcPct val="0"/>
              </a:spcBef>
              <a:spcAft>
                <a:spcPct val="0"/>
              </a:spcAft>
              <a:defRPr sz="4400">
                <a:solidFill>
                  <a:schemeClr val="tx1"/>
                </a:solidFill>
                <a:latin typeface="Arial" panose="020B0604020202020204" pitchFamily="34" charset="0"/>
                <a:cs typeface="Arial" panose="020B0604020202020204" pitchFamily="34" charset="0"/>
              </a:defRPr>
            </a:lvl9pPr>
          </a:lstStyle>
          <a:p>
            <a:r>
              <a:rPr lang="en-US" altLang="ko-KR" sz="1400" dirty="0">
                <a:solidFill>
                  <a:srgbClr val="00B050"/>
                </a:solidFill>
                <a:latin typeface="Calibri" panose="020F0502020204030204" pitchFamily="34" charset="0"/>
                <a:cs typeface="Calibri" panose="020F0502020204030204" pitchFamily="34" charset="0"/>
              </a:rPr>
              <a:t>FORWARD</a:t>
            </a:r>
            <a:endParaRPr lang="ko-KR" altLang="en-US" sz="1400" dirty="0">
              <a:solidFill>
                <a:srgbClr val="00B050"/>
              </a:solidFill>
              <a:latin typeface="Calibri" panose="020F0502020204030204" pitchFamily="34" charset="0"/>
              <a:cs typeface="Calibri" panose="020F0502020204030204" pitchFamily="34" charset="0"/>
            </a:endParaRPr>
          </a:p>
        </p:txBody>
      </p:sp>
      <p:sp>
        <p:nvSpPr>
          <p:cNvPr id="11" name="제목 1">
            <a:extLst>
              <a:ext uri="{FF2B5EF4-FFF2-40B4-BE49-F238E27FC236}">
                <a16:creationId xmlns:a16="http://schemas.microsoft.com/office/drawing/2014/main" id="{AA8D0FFC-9DE5-4D87-9A1E-EF127C0CB31A}"/>
              </a:ext>
            </a:extLst>
          </p:cNvPr>
          <p:cNvSpPr txBox="1">
            <a:spLocks/>
          </p:cNvSpPr>
          <p:nvPr/>
        </p:nvSpPr>
        <p:spPr bwMode="auto">
          <a:xfrm>
            <a:off x="5451998" y="5760411"/>
            <a:ext cx="1152427" cy="2999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4400" kern="12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Arial" panose="020B0604020202020204" pitchFamily="34" charset="0"/>
                <a:cs typeface="Arial" panose="020B0604020202020204" pitchFamily="34" charset="0"/>
              </a:defRPr>
            </a:lvl2pPr>
            <a:lvl3pPr algn="l" rtl="0" eaLnBrk="0" fontAlgn="base" hangingPunct="0">
              <a:spcBef>
                <a:spcPct val="0"/>
              </a:spcBef>
              <a:spcAft>
                <a:spcPct val="0"/>
              </a:spcAft>
              <a:defRPr sz="4400">
                <a:solidFill>
                  <a:schemeClr val="tx1"/>
                </a:solidFill>
                <a:latin typeface="Arial" panose="020B0604020202020204" pitchFamily="34" charset="0"/>
                <a:cs typeface="Arial" panose="020B0604020202020204" pitchFamily="34" charset="0"/>
              </a:defRPr>
            </a:lvl3pPr>
            <a:lvl4pPr algn="l" rtl="0" eaLnBrk="0" fontAlgn="base" hangingPunct="0">
              <a:spcBef>
                <a:spcPct val="0"/>
              </a:spcBef>
              <a:spcAft>
                <a:spcPct val="0"/>
              </a:spcAft>
              <a:defRPr sz="4400">
                <a:solidFill>
                  <a:schemeClr val="tx1"/>
                </a:solidFill>
                <a:latin typeface="Arial" panose="020B0604020202020204" pitchFamily="34" charset="0"/>
                <a:cs typeface="Arial" panose="020B0604020202020204" pitchFamily="34" charset="0"/>
              </a:defRPr>
            </a:lvl4pPr>
            <a:lvl5pPr algn="l" rtl="0" eaLnBrk="0" fontAlgn="base" hangingPunct="0">
              <a:spcBef>
                <a:spcPct val="0"/>
              </a:spcBef>
              <a:spcAft>
                <a:spcPct val="0"/>
              </a:spcAft>
              <a:defRPr sz="4400">
                <a:solidFill>
                  <a:schemeClr val="tx1"/>
                </a:solidFill>
                <a:latin typeface="Arial" panose="020B0604020202020204" pitchFamily="34" charset="0"/>
                <a:cs typeface="Arial" panose="020B0604020202020204" pitchFamily="34" charset="0"/>
              </a:defRPr>
            </a:lvl5pPr>
            <a:lvl6pPr marL="457200" algn="l" rtl="0" fontAlgn="base">
              <a:spcBef>
                <a:spcPct val="0"/>
              </a:spcBef>
              <a:spcAft>
                <a:spcPct val="0"/>
              </a:spcAft>
              <a:defRPr sz="4400">
                <a:solidFill>
                  <a:schemeClr val="tx1"/>
                </a:solidFill>
                <a:latin typeface="Arial" panose="020B0604020202020204" pitchFamily="34" charset="0"/>
                <a:cs typeface="Arial" panose="020B0604020202020204" pitchFamily="34" charset="0"/>
              </a:defRPr>
            </a:lvl6pPr>
            <a:lvl7pPr marL="914400" algn="l" rtl="0" fontAlgn="base">
              <a:spcBef>
                <a:spcPct val="0"/>
              </a:spcBef>
              <a:spcAft>
                <a:spcPct val="0"/>
              </a:spcAft>
              <a:defRPr sz="4400">
                <a:solidFill>
                  <a:schemeClr val="tx1"/>
                </a:solidFill>
                <a:latin typeface="Arial" panose="020B0604020202020204" pitchFamily="34" charset="0"/>
                <a:cs typeface="Arial" panose="020B0604020202020204" pitchFamily="34" charset="0"/>
              </a:defRPr>
            </a:lvl7pPr>
            <a:lvl8pPr marL="1371600" algn="l" rtl="0" fontAlgn="base">
              <a:spcBef>
                <a:spcPct val="0"/>
              </a:spcBef>
              <a:spcAft>
                <a:spcPct val="0"/>
              </a:spcAft>
              <a:defRPr sz="4400">
                <a:solidFill>
                  <a:schemeClr val="tx1"/>
                </a:solidFill>
                <a:latin typeface="Arial" panose="020B0604020202020204" pitchFamily="34" charset="0"/>
                <a:cs typeface="Arial" panose="020B0604020202020204" pitchFamily="34" charset="0"/>
              </a:defRPr>
            </a:lvl8pPr>
            <a:lvl9pPr marL="1828800" algn="l" rtl="0" fontAlgn="base">
              <a:spcBef>
                <a:spcPct val="0"/>
              </a:spcBef>
              <a:spcAft>
                <a:spcPct val="0"/>
              </a:spcAft>
              <a:defRPr sz="4400">
                <a:solidFill>
                  <a:schemeClr val="tx1"/>
                </a:solidFill>
                <a:latin typeface="Arial" panose="020B0604020202020204" pitchFamily="34" charset="0"/>
                <a:cs typeface="Arial" panose="020B0604020202020204" pitchFamily="34" charset="0"/>
              </a:defRPr>
            </a:lvl9pPr>
          </a:lstStyle>
          <a:p>
            <a:r>
              <a:rPr lang="en-US" altLang="ko-KR" sz="1400" dirty="0">
                <a:solidFill>
                  <a:srgbClr val="00B050"/>
                </a:solidFill>
                <a:latin typeface="Calibri" panose="020F0502020204030204" pitchFamily="34" charset="0"/>
                <a:cs typeface="Calibri" panose="020F0502020204030204" pitchFamily="34" charset="0"/>
              </a:rPr>
              <a:t>BACKWARD</a:t>
            </a:r>
            <a:endParaRPr lang="ko-KR" altLang="en-US" sz="1400" dirty="0">
              <a:solidFill>
                <a:srgbClr val="00B050"/>
              </a:solidFill>
              <a:latin typeface="Calibri" panose="020F0502020204030204" pitchFamily="34" charset="0"/>
              <a:cs typeface="Calibri" panose="020F0502020204030204" pitchFamily="34" charset="0"/>
            </a:endParaRPr>
          </a:p>
        </p:txBody>
      </p:sp>
      <p:sp>
        <p:nvSpPr>
          <p:cNvPr id="12" name="TextBox 11">
            <a:extLst>
              <a:ext uri="{FF2B5EF4-FFF2-40B4-BE49-F238E27FC236}">
                <a16:creationId xmlns:a16="http://schemas.microsoft.com/office/drawing/2014/main" id="{6F97D6F2-8846-44A2-B6F1-5009C047C959}"/>
              </a:ext>
            </a:extLst>
          </p:cNvPr>
          <p:cNvSpPr txBox="1"/>
          <p:nvPr/>
        </p:nvSpPr>
        <p:spPr>
          <a:xfrm>
            <a:off x="6825130" y="45104"/>
            <a:ext cx="2318870" cy="400110"/>
          </a:xfrm>
          <a:prstGeom prst="rect">
            <a:avLst/>
          </a:prstGeom>
          <a:noFill/>
        </p:spPr>
        <p:txBody>
          <a:bodyPr wrap="square">
            <a:spAutoFit/>
          </a:bodyPr>
          <a:lstStyle/>
          <a:p>
            <a:r>
              <a:rPr kumimoji="0" lang="en-US" altLang="ko-KR" sz="2000" b="0" i="0" u="none" strike="noStrike" kern="1200" cap="none" spc="0" normalizeH="0" baseline="0" noProof="0" dirty="0">
                <a:ln>
                  <a:noFill/>
                </a:ln>
                <a:solidFill>
                  <a:srgbClr val="00CCFF"/>
                </a:solidFill>
                <a:effectLst/>
                <a:uLnTx/>
                <a:uFillTx/>
                <a:latin typeface="Calibri" panose="020F0502020204030204" pitchFamily="34" charset="0"/>
                <a:ea typeface="+mn-ea"/>
                <a:cs typeface="Calibri" panose="020F0502020204030204" pitchFamily="34" charset="0"/>
              </a:rPr>
              <a:t>3. Electro</a:t>
            </a:r>
            <a:r>
              <a:rPr lang="en-US" altLang="ko-KR" sz="2000" dirty="0">
                <a:solidFill>
                  <a:srgbClr val="00CCFF"/>
                </a:solidFill>
                <a:latin typeface="Calibri" panose="020F0502020204030204" pitchFamily="34" charset="0"/>
                <a:cs typeface="Calibri" panose="020F0502020204030204" pitchFamily="34" charset="0"/>
              </a:rPr>
              <a:t>production</a:t>
            </a:r>
            <a:endParaRPr lang="ko-KR" altLang="en-US" dirty="0">
              <a:solidFill>
                <a:srgbClr val="00CCFF"/>
              </a:solidFill>
            </a:endParaRPr>
          </a:p>
        </p:txBody>
      </p:sp>
    </p:spTree>
    <p:extLst>
      <p:ext uri="{BB962C8B-B14F-4D97-AF65-F5344CB8AC3E}">
        <p14:creationId xmlns:p14="http://schemas.microsoft.com/office/powerpoint/2010/main" val="14302274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Rectangle 3"/>
              <p:cNvSpPr/>
              <p:nvPr/>
            </p:nvSpPr>
            <p:spPr>
              <a:xfrm>
                <a:off x="172856" y="282506"/>
                <a:ext cx="8654470" cy="584775"/>
              </a:xfrm>
              <a:prstGeom prst="rect">
                <a:avLst/>
              </a:prstGeom>
            </p:spPr>
            <p:txBody>
              <a:bodyPr wrap="square">
                <a:spAutoFit/>
              </a:bodyPr>
              <a:lstStyle/>
              <a:p>
                <a:r>
                  <a:rPr lang="en-US" altLang="ko-KR" dirty="0"/>
                  <a:t>      </a:t>
                </a:r>
                <a:r>
                  <a:rPr lang="en-US" altLang="ko-KR" dirty="0">
                    <a:solidFill>
                      <a:schemeClr val="bg2">
                        <a:lumMod val="60000"/>
                        <a:lumOff val="40000"/>
                      </a:schemeClr>
                    </a:solidFill>
                  </a:rPr>
                  <a:t>2.</a:t>
                </a:r>
                <a:r>
                  <a:rPr lang="en-US" altLang="ko-KR" dirty="0"/>
                  <a:t> </a:t>
                </a:r>
                <a14:m>
                  <m:oMath xmlns:m="http://schemas.openxmlformats.org/officeDocument/2006/math">
                    <m:sSub>
                      <m:sSubPr>
                        <m:ctrlPr>
                          <a:rPr lang="en-US" altLang="ko-KR" i="1" smtClean="0">
                            <a:solidFill>
                              <a:srgbClr val="00B050"/>
                            </a:solidFill>
                            <a:latin typeface="Cambria Math" panose="02040503050406030204" pitchFamily="18" charset="0"/>
                          </a:rPr>
                        </m:ctrlPr>
                      </m:sSubPr>
                      <m:e>
                        <m:r>
                          <a:rPr lang="en-US" altLang="ko-KR" b="0" i="1" smtClean="0">
                            <a:solidFill>
                              <a:srgbClr val="00B050"/>
                            </a:solidFill>
                            <a:latin typeface="Cambria Math" panose="02040503050406030204" pitchFamily="18" charset="0"/>
                          </a:rPr>
                          <m:t>𝐹</m:t>
                        </m:r>
                      </m:e>
                      <m:sub>
                        <m:r>
                          <a:rPr lang="ko-KR" altLang="en-US" i="1" smtClean="0">
                            <a:solidFill>
                              <a:srgbClr val="00B050"/>
                            </a:solidFill>
                            <a:latin typeface="Cambria Math" panose="02040503050406030204" pitchFamily="18" charset="0"/>
                          </a:rPr>
                          <m:t>𝜋</m:t>
                        </m:r>
                      </m:sub>
                    </m:sSub>
                  </m:oMath>
                </a14:m>
                <a:r>
                  <a:rPr lang="en-US" altLang="ko-KR" dirty="0">
                    <a:solidFill>
                      <a:schemeClr val="bg2">
                        <a:lumMod val="60000"/>
                        <a:lumOff val="40000"/>
                      </a:schemeClr>
                    </a:solidFill>
                    <a:latin typeface="Calibri" panose="020F0502020204030204" pitchFamily="34" charset="0"/>
                    <a:cs typeface="Calibri" panose="020F0502020204030204" pitchFamily="34" charset="0"/>
                  </a:rPr>
                  <a:t> data on </a:t>
                </a:r>
                <a:r>
                  <a:rPr lang="en-US" altLang="ko-KR" dirty="0">
                    <a:solidFill>
                      <a:srgbClr val="FF0000"/>
                    </a:solidFill>
                    <a:latin typeface="Calibri" panose="020F0502020204030204" pitchFamily="34" charset="0"/>
                    <a:cs typeface="Calibri" panose="020F0502020204030204" pitchFamily="34" charset="0"/>
                  </a:rPr>
                  <a:t>backward</a:t>
                </a:r>
                <a:r>
                  <a:rPr lang="en-US" altLang="ko-KR" dirty="0">
                    <a:solidFill>
                      <a:schemeClr val="bg2">
                        <a:lumMod val="60000"/>
                        <a:lumOff val="40000"/>
                      </a:schemeClr>
                    </a:solidFill>
                    <a:latin typeface="Calibri" panose="020F0502020204030204" pitchFamily="34" charset="0"/>
                    <a:cs typeface="Calibri" panose="020F0502020204030204" pitchFamily="34" charset="0"/>
                  </a:rPr>
                  <a:t> </a:t>
                </a:r>
                <a14:m>
                  <m:oMath xmlns:m="http://schemas.openxmlformats.org/officeDocument/2006/math">
                    <m:r>
                      <a:rPr lang="ko-KR" altLang="en-US" i="1">
                        <a:solidFill>
                          <a:schemeClr val="bg2">
                            <a:lumMod val="60000"/>
                            <a:lumOff val="40000"/>
                          </a:schemeClr>
                        </a:solidFill>
                        <a:effectLst>
                          <a:outerShdw blurRad="38100" dist="38100" dir="2700000" algn="tl">
                            <a:srgbClr val="C0C0C0"/>
                          </a:outerShdw>
                        </a:effectLst>
                        <a:latin typeface="Cambria Math" panose="02040503050406030204" pitchFamily="18" charset="0"/>
                        <a:ea typeface="굴림" panose="020B0600000101010101" pitchFamily="50" charset="-127"/>
                      </a:rPr>
                      <m:t>𝜔</m:t>
                    </m:r>
                  </m:oMath>
                </a14:m>
                <a:r>
                  <a:rPr lang="ko-KR" altLang="en-US" dirty="0">
                    <a:solidFill>
                      <a:schemeClr val="bg2">
                        <a:lumMod val="60000"/>
                        <a:lumOff val="40000"/>
                      </a:schemeClr>
                    </a:solidFill>
                    <a:latin typeface="Calibri" panose="020F0502020204030204" pitchFamily="34" charset="0"/>
                    <a:cs typeface="Calibri" panose="020F0502020204030204" pitchFamily="34" charset="0"/>
                  </a:rPr>
                  <a:t> </a:t>
                </a:r>
                <a:r>
                  <a:rPr lang="en-US" altLang="ko-KR" dirty="0">
                    <a:solidFill>
                      <a:schemeClr val="bg2">
                        <a:lumMod val="60000"/>
                        <a:lumOff val="40000"/>
                      </a:schemeClr>
                    </a:solidFill>
                    <a:latin typeface="Calibri" panose="020F0502020204030204" pitchFamily="34" charset="0"/>
                    <a:cs typeface="Calibri" panose="020F0502020204030204" pitchFamily="34" charset="0"/>
                  </a:rPr>
                  <a:t>electroproduction</a:t>
                </a:r>
                <a:endParaRPr lang="ko-KR" altLang="en-US" dirty="0">
                  <a:latin typeface="Calibri" panose="020F0502020204030204" pitchFamily="34" charset="0"/>
                  <a:cs typeface="Calibri" panose="020F0502020204030204" pitchFamily="34" charset="0"/>
                </a:endParaRPr>
              </a:p>
            </p:txBody>
          </p:sp>
        </mc:Choice>
        <mc:Fallback xmlns="">
          <p:sp>
            <p:nvSpPr>
              <p:cNvPr id="4" name="Rectangle 3"/>
              <p:cNvSpPr>
                <a:spLocks noRot="1" noChangeAspect="1" noMove="1" noResize="1" noEditPoints="1" noAdjustHandles="1" noChangeArrowheads="1" noChangeShapeType="1" noTextEdit="1"/>
              </p:cNvSpPr>
              <p:nvPr/>
            </p:nvSpPr>
            <p:spPr>
              <a:xfrm>
                <a:off x="172856" y="282506"/>
                <a:ext cx="8654470" cy="584775"/>
              </a:xfrm>
              <a:prstGeom prst="rect">
                <a:avLst/>
              </a:prstGeom>
              <a:blipFill>
                <a:blip r:embed="rId2"/>
                <a:stretch>
                  <a:fillRect t="-15625" b="-34375"/>
                </a:stretch>
              </a:blipFill>
            </p:spPr>
            <p:txBody>
              <a:bodyPr/>
              <a:lstStyle/>
              <a:p>
                <a:r>
                  <a:rPr lang="ko-KR" altLang="en-US">
                    <a:noFill/>
                  </a:rPr>
                  <a:t> </a:t>
                </a:r>
              </a:p>
            </p:txBody>
          </p:sp>
        </mc:Fallback>
      </mc:AlternateContent>
      <p:sp>
        <p:nvSpPr>
          <p:cNvPr id="8" name="Freeform 7"/>
          <p:cNvSpPr/>
          <p:nvPr/>
        </p:nvSpPr>
        <p:spPr bwMode="auto">
          <a:xfrm>
            <a:off x="7983794" y="5515897"/>
            <a:ext cx="462116" cy="58993"/>
          </a:xfrm>
          <a:custGeom>
            <a:avLst/>
            <a:gdLst>
              <a:gd name="connsiteX0" fmla="*/ 0 w 462116"/>
              <a:gd name="connsiteY0" fmla="*/ 58993 h 58993"/>
              <a:gd name="connsiteX1" fmla="*/ 334296 w 462116"/>
              <a:gd name="connsiteY1" fmla="*/ 39329 h 58993"/>
              <a:gd name="connsiteX2" fmla="*/ 422787 w 462116"/>
              <a:gd name="connsiteY2" fmla="*/ 19664 h 58993"/>
              <a:gd name="connsiteX3" fmla="*/ 452283 w 462116"/>
              <a:gd name="connsiteY3" fmla="*/ 9832 h 58993"/>
              <a:gd name="connsiteX4" fmla="*/ 462116 w 462116"/>
              <a:gd name="connsiteY4" fmla="*/ 0 h 589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2116" h="58993">
                <a:moveTo>
                  <a:pt x="0" y="58993"/>
                </a:moveTo>
                <a:cubicBezTo>
                  <a:pt x="43469" y="57017"/>
                  <a:pt x="260444" y="49879"/>
                  <a:pt x="334296" y="39329"/>
                </a:cubicBezTo>
                <a:cubicBezTo>
                  <a:pt x="364209" y="35056"/>
                  <a:pt x="393473" y="26993"/>
                  <a:pt x="422787" y="19664"/>
                </a:cubicBezTo>
                <a:cubicBezTo>
                  <a:pt x="432841" y="17150"/>
                  <a:pt x="443013" y="14467"/>
                  <a:pt x="452283" y="9832"/>
                </a:cubicBezTo>
                <a:cubicBezTo>
                  <a:pt x="456429" y="7759"/>
                  <a:pt x="458838" y="3277"/>
                  <a:pt x="462116" y="0"/>
                </a:cubicBezTo>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ko-KR" altLang="en-US" sz="3200" b="0" i="0" u="none" strike="noStrike" cap="none" normalizeH="0" baseline="0">
              <a:ln>
                <a:noFill/>
              </a:ln>
              <a:solidFill>
                <a:schemeClr val="tx1"/>
              </a:solidFill>
              <a:effectLst/>
              <a:latin typeface="Times New Roman" panose="02020603050405020304" pitchFamily="18" charset="0"/>
            </a:endParaRPr>
          </a:p>
        </p:txBody>
      </p:sp>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93920" y="4488570"/>
            <a:ext cx="4763741" cy="2251671"/>
          </a:xfrm>
          <a:prstGeom prst="rect">
            <a:avLst/>
          </a:prstGeom>
        </p:spPr>
      </p:pic>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14480" y="850210"/>
            <a:ext cx="5571221" cy="2785611"/>
          </a:xfrm>
          <a:prstGeom prst="rect">
            <a:avLst/>
          </a:prstGeom>
        </p:spPr>
      </p:pic>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858330" y="3546348"/>
            <a:ext cx="5476570" cy="781050"/>
          </a:xfrm>
          <a:prstGeom prst="rect">
            <a:avLst/>
          </a:prstGeom>
        </p:spPr>
      </p:pic>
      <p:pic>
        <p:nvPicPr>
          <p:cNvPr id="9" name="Picture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03513" y="3515667"/>
            <a:ext cx="3374317" cy="3294334"/>
          </a:xfrm>
          <a:prstGeom prst="rect">
            <a:avLst/>
          </a:prstGeom>
        </p:spPr>
      </p:pic>
      <mc:AlternateContent xmlns:mc="http://schemas.openxmlformats.org/markup-compatibility/2006" xmlns:a14="http://schemas.microsoft.com/office/drawing/2010/main">
        <mc:Choice Requires="a14">
          <p:sp>
            <p:nvSpPr>
              <p:cNvPr id="10" name="Rectangle 9"/>
              <p:cNvSpPr/>
              <p:nvPr/>
            </p:nvSpPr>
            <p:spPr>
              <a:xfrm>
                <a:off x="42704" y="3124931"/>
                <a:ext cx="2297224" cy="369332"/>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en-US" altLang="ko-KR" sz="1800" i="1" smtClean="0">
                              <a:latin typeface="Cambria Math" panose="02040503050406030204" pitchFamily="18" charset="0"/>
                            </a:rPr>
                          </m:ctrlPr>
                        </m:sSupPr>
                        <m:e>
                          <m:r>
                            <a:rPr lang="en-US" altLang="ko-KR" sz="1800" b="0" i="1" smtClean="0">
                              <a:latin typeface="Cambria Math" panose="02040503050406030204" pitchFamily="18" charset="0"/>
                            </a:rPr>
                            <m:t>𝑄</m:t>
                          </m:r>
                        </m:e>
                        <m:sup>
                          <m:r>
                            <a:rPr lang="en-US" altLang="ko-KR" sz="1800" b="0" i="1" smtClean="0">
                              <a:latin typeface="Cambria Math" panose="02040503050406030204" pitchFamily="18" charset="0"/>
                            </a:rPr>
                            <m:t>2</m:t>
                          </m:r>
                        </m:sup>
                      </m:sSup>
                      <m:r>
                        <a:rPr lang="en-US" altLang="ko-KR" sz="1800" b="0" i="1" smtClean="0">
                          <a:latin typeface="Cambria Math" panose="02040503050406030204" pitchFamily="18" charset="0"/>
                        </a:rPr>
                        <m:t>=1.6, 2.45 </m:t>
                      </m:r>
                      <m:sSup>
                        <m:sSupPr>
                          <m:ctrlPr>
                            <a:rPr lang="en-US" altLang="ko-KR" sz="1800" i="1">
                              <a:latin typeface="Cambria Math" panose="02040503050406030204" pitchFamily="18" charset="0"/>
                            </a:rPr>
                          </m:ctrlPr>
                        </m:sSupPr>
                        <m:e>
                          <m:r>
                            <a:rPr lang="en-US" altLang="ko-KR" sz="1800" b="0" i="1" smtClean="0">
                              <a:latin typeface="Cambria Math" panose="02040503050406030204" pitchFamily="18" charset="0"/>
                            </a:rPr>
                            <m:t>𝐺𝑒𝑉</m:t>
                          </m:r>
                        </m:e>
                        <m:sup>
                          <m:r>
                            <a:rPr lang="en-US" altLang="ko-KR" sz="1800" i="1">
                              <a:latin typeface="Cambria Math" panose="02040503050406030204" pitchFamily="18" charset="0"/>
                            </a:rPr>
                            <m:t>2</m:t>
                          </m:r>
                        </m:sup>
                      </m:sSup>
                    </m:oMath>
                  </m:oMathPara>
                </a14:m>
                <a:endParaRPr lang="ko-KR" altLang="en-US" sz="1800" dirty="0"/>
              </a:p>
            </p:txBody>
          </p:sp>
        </mc:Choice>
        <mc:Fallback xmlns="">
          <p:sp>
            <p:nvSpPr>
              <p:cNvPr id="10" name="Rectangle 9"/>
              <p:cNvSpPr>
                <a:spLocks noRot="1" noChangeAspect="1" noMove="1" noResize="1" noEditPoints="1" noAdjustHandles="1" noChangeArrowheads="1" noChangeShapeType="1" noTextEdit="1"/>
              </p:cNvSpPr>
              <p:nvPr/>
            </p:nvSpPr>
            <p:spPr>
              <a:xfrm>
                <a:off x="42704" y="3124931"/>
                <a:ext cx="2297224" cy="369332"/>
              </a:xfrm>
              <a:prstGeom prst="rect">
                <a:avLst/>
              </a:prstGeom>
              <a:blipFill>
                <a:blip r:embed="rId7"/>
                <a:stretch>
                  <a:fillRect b="-11667"/>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12" name="Rectangle 11"/>
              <p:cNvSpPr/>
              <p:nvPr/>
            </p:nvSpPr>
            <p:spPr>
              <a:xfrm>
                <a:off x="115586" y="2746234"/>
                <a:ext cx="1742744" cy="369332"/>
              </a:xfrm>
              <a:prstGeom prst="rect">
                <a:avLst/>
              </a:prstGeom>
            </p:spPr>
            <p:txBody>
              <a:bodyPr wrap="square">
                <a:spAutoFit/>
              </a:bodyPr>
              <a:lstStyle/>
              <a:p>
                <a14:m>
                  <m:oMath xmlns:m="http://schemas.openxmlformats.org/officeDocument/2006/math">
                    <m:r>
                      <a:rPr lang="en-US" altLang="ko-KR" sz="1800" b="0" i="1" smtClean="0">
                        <a:latin typeface="Cambria Math" panose="02040503050406030204" pitchFamily="18" charset="0"/>
                      </a:rPr>
                      <m:t>𝑊</m:t>
                    </m:r>
                    <m:r>
                      <a:rPr lang="en-US" altLang="ko-KR" sz="1800" b="0" i="1" smtClean="0">
                        <a:latin typeface="Cambria Math" panose="02040503050406030204" pitchFamily="18" charset="0"/>
                      </a:rPr>
                      <m:t>=2.21</m:t>
                    </m:r>
                    <m:r>
                      <a:rPr lang="en-US" altLang="ko-KR" sz="1800" b="0" i="0" smtClean="0">
                        <a:latin typeface="Cambria Math" panose="02040503050406030204" pitchFamily="18" charset="0"/>
                      </a:rPr>
                      <m:t> </m:t>
                    </m:r>
                    <m:r>
                      <m:rPr>
                        <m:sty m:val="p"/>
                      </m:rPr>
                      <a:rPr lang="en-US" altLang="ko-KR" sz="1800" b="0" i="0" smtClean="0">
                        <a:latin typeface="Cambria Math" panose="02040503050406030204" pitchFamily="18" charset="0"/>
                      </a:rPr>
                      <m:t>GeV</m:t>
                    </m:r>
                  </m:oMath>
                </a14:m>
                <a:r>
                  <a:rPr lang="en-US" altLang="ko-KR" sz="1800" dirty="0"/>
                  <a:t>,</a:t>
                </a:r>
                <a:endParaRPr lang="ko-KR" altLang="en-US" sz="1800" dirty="0"/>
              </a:p>
            </p:txBody>
          </p:sp>
        </mc:Choice>
        <mc:Fallback xmlns="">
          <p:sp>
            <p:nvSpPr>
              <p:cNvPr id="12" name="Rectangle 11"/>
              <p:cNvSpPr>
                <a:spLocks noRot="1" noChangeAspect="1" noMove="1" noResize="1" noEditPoints="1" noAdjustHandles="1" noChangeArrowheads="1" noChangeShapeType="1" noTextEdit="1"/>
              </p:cNvSpPr>
              <p:nvPr/>
            </p:nvSpPr>
            <p:spPr>
              <a:xfrm>
                <a:off x="115586" y="2746234"/>
                <a:ext cx="1742744" cy="369332"/>
              </a:xfrm>
              <a:prstGeom prst="rect">
                <a:avLst/>
              </a:prstGeom>
              <a:blipFill>
                <a:blip r:embed="rId8"/>
                <a:stretch>
                  <a:fillRect t="-8197" b="-24590"/>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13" name="Rectangle 12"/>
              <p:cNvSpPr/>
              <p:nvPr/>
            </p:nvSpPr>
            <p:spPr>
              <a:xfrm>
                <a:off x="4507622" y="6040886"/>
                <a:ext cx="1445943" cy="307777"/>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altLang="ko-KR" sz="1400" i="1" smtClean="0">
                          <a:latin typeface="Cambria Math" panose="02040503050406030204" pitchFamily="18" charset="0"/>
                        </a:rPr>
                        <m:t>𝑢</m:t>
                      </m:r>
                      <m:r>
                        <a:rPr lang="en-US" altLang="ko-KR" sz="1400" b="0" i="1" smtClean="0">
                          <a:latin typeface="Cambria Math" panose="02040503050406030204" pitchFamily="18" charset="0"/>
                        </a:rPr>
                        <m:t>=−</m:t>
                      </m:r>
                      <m:sSub>
                        <m:sSubPr>
                          <m:ctrlPr>
                            <a:rPr lang="en-US" altLang="ko-KR" sz="1400" b="0" i="1" smtClean="0">
                              <a:latin typeface="Cambria Math" panose="02040503050406030204" pitchFamily="18" charset="0"/>
                            </a:rPr>
                          </m:ctrlPr>
                        </m:sSubPr>
                        <m:e>
                          <m:r>
                            <a:rPr lang="en-US" altLang="ko-KR" sz="1400" b="0" i="1" smtClean="0">
                              <a:latin typeface="Cambria Math" panose="02040503050406030204" pitchFamily="18" charset="0"/>
                            </a:rPr>
                            <m:t>𝑢</m:t>
                          </m:r>
                        </m:e>
                        <m:sub>
                          <m:r>
                            <a:rPr lang="en-US" altLang="ko-KR" sz="1400" b="0" i="1" smtClean="0">
                              <a:latin typeface="Cambria Math" panose="02040503050406030204" pitchFamily="18" charset="0"/>
                            </a:rPr>
                            <m:t>𝑚𝑖𝑛</m:t>
                          </m:r>
                        </m:sub>
                      </m:sSub>
                    </m:oMath>
                  </m:oMathPara>
                </a14:m>
                <a:endParaRPr lang="ko-KR" altLang="en-US" sz="1400" dirty="0"/>
              </a:p>
            </p:txBody>
          </p:sp>
        </mc:Choice>
        <mc:Fallback xmlns="">
          <p:sp>
            <p:nvSpPr>
              <p:cNvPr id="13" name="Rectangle 12"/>
              <p:cNvSpPr>
                <a:spLocks noRot="1" noChangeAspect="1" noMove="1" noResize="1" noEditPoints="1" noAdjustHandles="1" noChangeArrowheads="1" noChangeShapeType="1" noTextEdit="1"/>
              </p:cNvSpPr>
              <p:nvPr/>
            </p:nvSpPr>
            <p:spPr>
              <a:xfrm>
                <a:off x="4507622" y="6040886"/>
                <a:ext cx="1445943" cy="307777"/>
              </a:xfrm>
              <a:prstGeom prst="rect">
                <a:avLst/>
              </a:prstGeom>
              <a:blipFill>
                <a:blip r:embed="rId9"/>
                <a:stretch>
                  <a:fillRect/>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14" name="내용 개체 틀 2"/>
              <p:cNvSpPr txBox="1">
                <a:spLocks/>
              </p:cNvSpPr>
              <p:nvPr/>
            </p:nvSpPr>
            <p:spPr bwMode="auto">
              <a:xfrm>
                <a:off x="4755775" y="3635821"/>
                <a:ext cx="3540894" cy="367578"/>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bg2"/>
                  </a:buClr>
                  <a:buSzPct val="75000"/>
                  <a:buFont typeface="Wingdings" panose="05000000000000000000" pitchFamily="2" charset="2"/>
                  <a:buChar char="n"/>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anose="05000000000000000000" pitchFamily="2" charset="2"/>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bg2"/>
                  </a:buClr>
                  <a:buSzPct val="65000"/>
                  <a:buFont typeface="Wingdings" panose="05000000000000000000" pitchFamily="2" charset="2"/>
                  <a:buChar char="n"/>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bg2"/>
                  </a:buClr>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altLang="ko-KR" sz="1800" dirty="0">
                    <a:solidFill>
                      <a:schemeClr val="tx1"/>
                    </a:solidFill>
                    <a:latin typeface="Calibri" panose="020F0502020204030204" pitchFamily="34" charset="0"/>
                    <a:cs typeface="Calibri" panose="020F0502020204030204" pitchFamily="34" charset="0"/>
                  </a:rPr>
                  <a:t>- </a:t>
                </a:r>
                <a14:m>
                  <m:oMath xmlns:m="http://schemas.openxmlformats.org/officeDocument/2006/math">
                    <m:sSub>
                      <m:sSubPr>
                        <m:ctrlPr>
                          <a:rPr lang="en-US" altLang="ko-KR" sz="1800" i="1" smtClean="0">
                            <a:solidFill>
                              <a:srgbClr val="FF0000"/>
                            </a:solidFill>
                            <a:latin typeface="Cambria Math" panose="02040503050406030204" pitchFamily="18" charset="0"/>
                            <a:cs typeface="Calibri" panose="020F0502020204030204" pitchFamily="34" charset="0"/>
                          </a:rPr>
                        </m:ctrlPr>
                      </m:sSubPr>
                      <m:e>
                        <m:r>
                          <a:rPr lang="ko-KR" altLang="en-US" sz="1800" i="1" smtClean="0">
                            <a:solidFill>
                              <a:srgbClr val="FF0000"/>
                            </a:solidFill>
                            <a:latin typeface="Cambria Math" panose="02040503050406030204" pitchFamily="18" charset="0"/>
                            <a:cs typeface="Calibri" panose="020F0502020204030204" pitchFamily="34" charset="0"/>
                          </a:rPr>
                          <m:t>𝜎</m:t>
                        </m:r>
                      </m:e>
                      <m:sub>
                        <m:r>
                          <a:rPr lang="en-US" altLang="ko-KR" sz="1800" b="0" i="1" smtClean="0">
                            <a:solidFill>
                              <a:srgbClr val="FF0000"/>
                            </a:solidFill>
                            <a:latin typeface="Cambria Math" panose="02040503050406030204" pitchFamily="18" charset="0"/>
                            <a:cs typeface="Calibri" panose="020F0502020204030204" pitchFamily="34" charset="0"/>
                          </a:rPr>
                          <m:t>𝑇</m:t>
                        </m:r>
                      </m:sub>
                    </m:sSub>
                    <m:r>
                      <a:rPr lang="en-US" altLang="ko-KR" sz="1800" b="0" i="1" smtClean="0">
                        <a:solidFill>
                          <a:srgbClr val="FF0000"/>
                        </a:solidFill>
                        <a:latin typeface="Cambria Math" panose="02040503050406030204" pitchFamily="18" charset="0"/>
                        <a:cs typeface="Calibri" panose="020F0502020204030204" pitchFamily="34" charset="0"/>
                      </a:rPr>
                      <m:t>~1/</m:t>
                    </m:r>
                    <m:r>
                      <a:rPr lang="en-US" altLang="ko-KR" sz="1800" b="0" i="1" smtClean="0">
                        <a:solidFill>
                          <a:srgbClr val="FF0000"/>
                        </a:solidFill>
                        <a:latin typeface="Cambria Math" panose="02040503050406030204" pitchFamily="18" charset="0"/>
                        <a:cs typeface="Calibri" panose="020F0502020204030204" pitchFamily="34" charset="0"/>
                      </a:rPr>
                      <m:t>𝑄</m:t>
                    </m:r>
                  </m:oMath>
                </a14:m>
                <a:r>
                  <a:rPr lang="en-US" altLang="ko-KR" sz="1800" dirty="0">
                    <a:solidFill>
                      <a:srgbClr val="FF0000"/>
                    </a:solidFill>
                    <a:latin typeface="Calibri" panose="020F0502020204030204" pitchFamily="34" charset="0"/>
                    <a:cs typeface="Calibri" panose="020F0502020204030204" pitchFamily="34" charset="0"/>
                  </a:rPr>
                  <a:t>,   </a:t>
                </a:r>
                <a14:m>
                  <m:oMath xmlns:m="http://schemas.openxmlformats.org/officeDocument/2006/math">
                    <m:sSub>
                      <m:sSubPr>
                        <m:ctrlPr>
                          <a:rPr lang="en-US" altLang="ko-KR" sz="1800" i="1">
                            <a:solidFill>
                              <a:srgbClr val="FF0000"/>
                            </a:solidFill>
                            <a:latin typeface="Cambria Math" panose="02040503050406030204" pitchFamily="18" charset="0"/>
                            <a:cs typeface="Calibri" panose="020F0502020204030204" pitchFamily="34" charset="0"/>
                          </a:rPr>
                        </m:ctrlPr>
                      </m:sSubPr>
                      <m:e>
                        <m:r>
                          <a:rPr lang="ko-KR" altLang="en-US" sz="1800" i="1">
                            <a:solidFill>
                              <a:srgbClr val="FF0000"/>
                            </a:solidFill>
                            <a:latin typeface="Cambria Math" panose="02040503050406030204" pitchFamily="18" charset="0"/>
                            <a:cs typeface="Calibri" panose="020F0502020204030204" pitchFamily="34" charset="0"/>
                          </a:rPr>
                          <m:t>𝜎</m:t>
                        </m:r>
                      </m:e>
                      <m:sub>
                        <m:r>
                          <a:rPr lang="en-US" altLang="ko-KR" sz="1800" b="0" i="1" smtClean="0">
                            <a:solidFill>
                              <a:srgbClr val="FF0000"/>
                            </a:solidFill>
                            <a:latin typeface="Cambria Math" panose="02040503050406030204" pitchFamily="18" charset="0"/>
                            <a:cs typeface="Calibri" panose="020F0502020204030204" pitchFamily="34" charset="0"/>
                          </a:rPr>
                          <m:t>𝐿</m:t>
                        </m:r>
                      </m:sub>
                    </m:sSub>
                    <m:r>
                      <a:rPr lang="en-US" altLang="ko-KR" sz="1800" i="1">
                        <a:solidFill>
                          <a:srgbClr val="FF0000"/>
                        </a:solidFill>
                        <a:latin typeface="Cambria Math" panose="02040503050406030204" pitchFamily="18" charset="0"/>
                        <a:cs typeface="Calibri" panose="020F0502020204030204" pitchFamily="34" charset="0"/>
                      </a:rPr>
                      <m:t>~</m:t>
                    </m:r>
                    <m:r>
                      <a:rPr lang="en-US" altLang="ko-KR" sz="1800" b="0" i="1" smtClean="0">
                        <a:solidFill>
                          <a:srgbClr val="FF0000"/>
                        </a:solidFill>
                        <a:latin typeface="Cambria Math" panose="02040503050406030204" pitchFamily="18" charset="0"/>
                        <a:cs typeface="Calibri" panose="020F0502020204030204" pitchFamily="34" charset="0"/>
                      </a:rPr>
                      <m:t>1/</m:t>
                    </m:r>
                    <m:sSup>
                      <m:sSupPr>
                        <m:ctrlPr>
                          <a:rPr lang="en-US" altLang="ko-KR" sz="1800" i="1" dirty="0" smtClean="0">
                            <a:solidFill>
                              <a:srgbClr val="FF0000"/>
                            </a:solidFill>
                            <a:latin typeface="Cambria Math" panose="02040503050406030204" pitchFamily="18" charset="0"/>
                            <a:cs typeface="Calibri" panose="020F0502020204030204" pitchFamily="34" charset="0"/>
                          </a:rPr>
                        </m:ctrlPr>
                      </m:sSupPr>
                      <m:e>
                        <m:r>
                          <a:rPr lang="en-US" altLang="ko-KR" sz="1800" b="0" i="1" dirty="0" smtClean="0">
                            <a:solidFill>
                              <a:srgbClr val="FF0000"/>
                            </a:solidFill>
                            <a:latin typeface="Cambria Math" panose="02040503050406030204" pitchFamily="18" charset="0"/>
                            <a:cs typeface="Calibri" panose="020F0502020204030204" pitchFamily="34" charset="0"/>
                          </a:rPr>
                          <m:t>𝑄</m:t>
                        </m:r>
                      </m:e>
                      <m:sup>
                        <m:r>
                          <a:rPr lang="en-US" altLang="ko-KR" sz="1800" b="0" i="1" dirty="0" smtClean="0">
                            <a:solidFill>
                              <a:srgbClr val="FF0000"/>
                            </a:solidFill>
                            <a:latin typeface="Cambria Math" panose="02040503050406030204" pitchFamily="18" charset="0"/>
                            <a:cs typeface="Calibri" panose="020F0502020204030204" pitchFamily="34" charset="0"/>
                          </a:rPr>
                          <m:t>8</m:t>
                        </m:r>
                      </m:sup>
                    </m:sSup>
                  </m:oMath>
                </a14:m>
                <a:endParaRPr lang="en-US" altLang="ko-KR" sz="1800" dirty="0">
                  <a:solidFill>
                    <a:schemeClr val="tx1"/>
                  </a:solidFill>
                  <a:latin typeface="Calibri" panose="020F0502020204030204" pitchFamily="34" charset="0"/>
                  <a:cs typeface="Calibri" panose="020F0502020204030204" pitchFamily="34" charset="0"/>
                </a:endParaRPr>
              </a:p>
              <a:p>
                <a:pPr marL="514350" indent="-514350">
                  <a:buFont typeface="Wingdings" panose="05000000000000000000" pitchFamily="2" charset="2"/>
                  <a:buAutoNum type="romanUcPeriod"/>
                </a:pPr>
                <a:endParaRPr lang="en-US" altLang="ko-KR" sz="2800" dirty="0">
                  <a:latin typeface="Comic Sans MS" panose="030F0702030302020204" pitchFamily="66" charset="0"/>
                </a:endParaRPr>
              </a:p>
              <a:p>
                <a:pPr marL="514350" indent="-514350">
                  <a:buFont typeface="Wingdings" panose="05000000000000000000" pitchFamily="2" charset="2"/>
                  <a:buAutoNum type="romanUcPeriod"/>
                </a:pPr>
                <a:endParaRPr lang="en-US" altLang="ko-KR" sz="2800" dirty="0">
                  <a:latin typeface="Comic Sans MS" panose="030F0702030302020204" pitchFamily="66" charset="0"/>
                </a:endParaRPr>
              </a:p>
              <a:p>
                <a:pPr marL="514350" indent="-514350">
                  <a:buFont typeface="Wingdings" panose="05000000000000000000" pitchFamily="2" charset="2"/>
                  <a:buAutoNum type="romanUcPeriod"/>
                </a:pPr>
                <a:endParaRPr lang="en-US" altLang="ko-KR" sz="2800" dirty="0">
                  <a:latin typeface="Comic Sans MS" panose="030F0702030302020204" pitchFamily="66" charset="0"/>
                </a:endParaRPr>
              </a:p>
              <a:p>
                <a:pPr marL="514350" indent="-514350">
                  <a:buFont typeface="Wingdings" panose="05000000000000000000" pitchFamily="2" charset="2"/>
                  <a:buAutoNum type="romanUcPeriod"/>
                </a:pPr>
                <a:endParaRPr lang="en-US" altLang="ko-KR" sz="2000" dirty="0">
                  <a:latin typeface="Comic Sans MS" panose="030F0702030302020204" pitchFamily="66" charset="0"/>
                </a:endParaRPr>
              </a:p>
              <a:p>
                <a:pPr marL="0" indent="0">
                  <a:buFont typeface="Wingdings" panose="05000000000000000000" pitchFamily="2" charset="2"/>
                  <a:buNone/>
                </a:pPr>
                <a:endParaRPr lang="en-US" altLang="ko-KR" sz="1800" dirty="0"/>
              </a:p>
              <a:p>
                <a:pPr marL="0" indent="0">
                  <a:buFont typeface="Wingdings" panose="05000000000000000000" pitchFamily="2" charset="2"/>
                  <a:buNone/>
                </a:pPr>
                <a:endParaRPr lang="en-US" altLang="ko-KR" sz="1800" dirty="0"/>
              </a:p>
            </p:txBody>
          </p:sp>
        </mc:Choice>
        <mc:Fallback xmlns="">
          <p:sp>
            <p:nvSpPr>
              <p:cNvPr id="14" name="내용 개체 틀 2"/>
              <p:cNvSpPr txBox="1">
                <a:spLocks noRot="1" noChangeAspect="1" noMove="1" noResize="1" noEditPoints="1" noAdjustHandles="1" noChangeArrowheads="1" noChangeShapeType="1" noTextEdit="1"/>
              </p:cNvSpPr>
              <p:nvPr/>
            </p:nvSpPr>
            <p:spPr bwMode="auto">
              <a:xfrm>
                <a:off x="4755775" y="3635821"/>
                <a:ext cx="3540894" cy="367578"/>
              </a:xfrm>
              <a:prstGeom prst="rect">
                <a:avLst/>
              </a:prstGeom>
              <a:blipFill>
                <a:blip r:embed="rId10"/>
                <a:stretch>
                  <a:fillRect l="-1377" t="-8197" b="-24590"/>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15" name="내용 개체 틀 2"/>
              <p:cNvSpPr txBox="1">
                <a:spLocks/>
              </p:cNvSpPr>
              <p:nvPr/>
            </p:nvSpPr>
            <p:spPr bwMode="auto">
              <a:xfrm>
                <a:off x="4808343" y="4061736"/>
                <a:ext cx="4160166" cy="368497"/>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bg2"/>
                  </a:buClr>
                  <a:buSzPct val="75000"/>
                  <a:buFont typeface="Wingdings" panose="05000000000000000000" pitchFamily="2" charset="2"/>
                  <a:buChar char="n"/>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anose="05000000000000000000" pitchFamily="2" charset="2"/>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bg2"/>
                  </a:buClr>
                  <a:buSzPct val="65000"/>
                  <a:buFont typeface="Wingdings" panose="05000000000000000000" pitchFamily="2" charset="2"/>
                  <a:buChar char="n"/>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bg2"/>
                  </a:buClr>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altLang="ko-KR" sz="1800" dirty="0">
                    <a:solidFill>
                      <a:schemeClr val="tx1"/>
                    </a:solidFill>
                    <a:latin typeface="Calibri" panose="020F0502020204030204" pitchFamily="34" charset="0"/>
                    <a:cs typeface="Calibri" panose="020F0502020204030204" pitchFamily="34" charset="0"/>
                  </a:rPr>
                  <a:t>- </a:t>
                </a:r>
                <a:r>
                  <a:rPr lang="en-US" altLang="ko-KR" sz="1800" dirty="0">
                    <a:solidFill>
                      <a:srgbClr val="FF0000"/>
                    </a:solidFill>
                    <a:latin typeface="Calibri" panose="020F0502020204030204" pitchFamily="34" charset="0"/>
                    <a:cs typeface="Calibri" panose="020F0502020204030204" pitchFamily="34" charset="0"/>
                  </a:rPr>
                  <a:t>Dominance of </a:t>
                </a:r>
                <a14:m>
                  <m:oMath xmlns:m="http://schemas.openxmlformats.org/officeDocument/2006/math">
                    <m:sSub>
                      <m:sSubPr>
                        <m:ctrlPr>
                          <a:rPr lang="en-US" altLang="ko-KR" sz="1800" i="1" smtClean="0">
                            <a:solidFill>
                              <a:srgbClr val="FF0000"/>
                            </a:solidFill>
                            <a:latin typeface="Cambria Math" panose="02040503050406030204" pitchFamily="18" charset="0"/>
                            <a:cs typeface="Calibri" panose="020F0502020204030204" pitchFamily="34" charset="0"/>
                          </a:rPr>
                        </m:ctrlPr>
                      </m:sSubPr>
                      <m:e>
                        <m:r>
                          <a:rPr lang="ko-KR" altLang="en-US" sz="1800" i="1" smtClean="0">
                            <a:solidFill>
                              <a:srgbClr val="FF0000"/>
                            </a:solidFill>
                            <a:latin typeface="Cambria Math" panose="02040503050406030204" pitchFamily="18" charset="0"/>
                            <a:cs typeface="Calibri" panose="020F0502020204030204" pitchFamily="34" charset="0"/>
                          </a:rPr>
                          <m:t>𝜎</m:t>
                        </m:r>
                      </m:e>
                      <m:sub>
                        <m:r>
                          <a:rPr lang="en-US" altLang="ko-KR" sz="1800" b="0" i="1" smtClean="0">
                            <a:solidFill>
                              <a:srgbClr val="FF0000"/>
                            </a:solidFill>
                            <a:latin typeface="Cambria Math" panose="02040503050406030204" pitchFamily="18" charset="0"/>
                            <a:cs typeface="Calibri" panose="020F0502020204030204" pitchFamily="34" charset="0"/>
                          </a:rPr>
                          <m:t>𝑇</m:t>
                        </m:r>
                      </m:sub>
                    </m:sSub>
                  </m:oMath>
                </a14:m>
                <a:r>
                  <a:rPr lang="en-US" altLang="ko-KR" sz="1800" dirty="0">
                    <a:solidFill>
                      <a:srgbClr val="FF0000"/>
                    </a:solidFill>
                    <a:latin typeface="Calibri" panose="020F0502020204030204" pitchFamily="34" charset="0"/>
                    <a:cs typeface="Calibri" panose="020F0502020204030204" pitchFamily="34" charset="0"/>
                  </a:rPr>
                  <a:t> over </a:t>
                </a:r>
                <a14:m>
                  <m:oMath xmlns:m="http://schemas.openxmlformats.org/officeDocument/2006/math">
                    <m:sSub>
                      <m:sSubPr>
                        <m:ctrlPr>
                          <a:rPr lang="en-US" altLang="ko-KR" sz="1800" i="1">
                            <a:solidFill>
                              <a:srgbClr val="FF0000"/>
                            </a:solidFill>
                            <a:latin typeface="Cambria Math" panose="02040503050406030204" pitchFamily="18" charset="0"/>
                            <a:cs typeface="Calibri" panose="020F0502020204030204" pitchFamily="34" charset="0"/>
                          </a:rPr>
                        </m:ctrlPr>
                      </m:sSubPr>
                      <m:e>
                        <m:r>
                          <a:rPr lang="ko-KR" altLang="en-US" sz="1800" i="1">
                            <a:solidFill>
                              <a:srgbClr val="FF0000"/>
                            </a:solidFill>
                            <a:latin typeface="Cambria Math" panose="02040503050406030204" pitchFamily="18" charset="0"/>
                            <a:cs typeface="Calibri" panose="020F0502020204030204" pitchFamily="34" charset="0"/>
                          </a:rPr>
                          <m:t>𝜎</m:t>
                        </m:r>
                      </m:e>
                      <m:sub>
                        <m:r>
                          <a:rPr lang="en-US" altLang="ko-KR" sz="1800" b="0" i="1" smtClean="0">
                            <a:solidFill>
                              <a:srgbClr val="FF0000"/>
                            </a:solidFill>
                            <a:latin typeface="Cambria Math" panose="02040503050406030204" pitchFamily="18" charset="0"/>
                            <a:cs typeface="Calibri" panose="020F0502020204030204" pitchFamily="34" charset="0"/>
                          </a:rPr>
                          <m:t>𝐿</m:t>
                        </m:r>
                      </m:sub>
                    </m:sSub>
                  </m:oMath>
                </a14:m>
                <a:r>
                  <a:rPr lang="en-US" altLang="ko-KR" sz="1800" dirty="0">
                    <a:solidFill>
                      <a:srgbClr val="FF0000"/>
                    </a:solidFill>
                    <a:latin typeface="Calibri" panose="020F0502020204030204" pitchFamily="34" charset="0"/>
                    <a:cs typeface="Calibri" panose="020F0502020204030204" pitchFamily="34" charset="0"/>
                  </a:rPr>
                  <a:t> ~ TDA ?</a:t>
                </a:r>
              </a:p>
              <a:p>
                <a:pPr marL="514350" indent="-514350">
                  <a:buFont typeface="Wingdings" panose="05000000000000000000" pitchFamily="2" charset="2"/>
                  <a:buAutoNum type="romanUcPeriod"/>
                </a:pPr>
                <a:endParaRPr lang="en-US" altLang="ko-KR" sz="2800" dirty="0">
                  <a:latin typeface="Comic Sans MS" panose="030F0702030302020204" pitchFamily="66" charset="0"/>
                </a:endParaRPr>
              </a:p>
              <a:p>
                <a:pPr marL="514350" indent="-514350">
                  <a:buFont typeface="Wingdings" panose="05000000000000000000" pitchFamily="2" charset="2"/>
                  <a:buAutoNum type="romanUcPeriod"/>
                </a:pPr>
                <a:endParaRPr lang="en-US" altLang="ko-KR" sz="2800" dirty="0">
                  <a:latin typeface="Comic Sans MS" panose="030F0702030302020204" pitchFamily="66" charset="0"/>
                </a:endParaRPr>
              </a:p>
              <a:p>
                <a:pPr marL="514350" indent="-514350">
                  <a:buFont typeface="Wingdings" panose="05000000000000000000" pitchFamily="2" charset="2"/>
                  <a:buAutoNum type="romanUcPeriod"/>
                </a:pPr>
                <a:endParaRPr lang="en-US" altLang="ko-KR" sz="2800" dirty="0">
                  <a:latin typeface="Comic Sans MS" panose="030F0702030302020204" pitchFamily="66" charset="0"/>
                </a:endParaRPr>
              </a:p>
              <a:p>
                <a:pPr marL="514350" indent="-514350">
                  <a:buFont typeface="Wingdings" panose="05000000000000000000" pitchFamily="2" charset="2"/>
                  <a:buAutoNum type="romanUcPeriod"/>
                </a:pPr>
                <a:endParaRPr lang="en-US" altLang="ko-KR" sz="2000" dirty="0">
                  <a:latin typeface="Comic Sans MS" panose="030F0702030302020204" pitchFamily="66" charset="0"/>
                </a:endParaRPr>
              </a:p>
              <a:p>
                <a:pPr marL="0" indent="0">
                  <a:buFont typeface="Wingdings" panose="05000000000000000000" pitchFamily="2" charset="2"/>
                  <a:buNone/>
                </a:pPr>
                <a:endParaRPr lang="en-US" altLang="ko-KR" sz="1800" dirty="0"/>
              </a:p>
              <a:p>
                <a:pPr marL="0" indent="0">
                  <a:buFont typeface="Wingdings" panose="05000000000000000000" pitchFamily="2" charset="2"/>
                  <a:buNone/>
                </a:pPr>
                <a:endParaRPr lang="en-US" altLang="ko-KR" sz="1800" dirty="0"/>
              </a:p>
            </p:txBody>
          </p:sp>
        </mc:Choice>
        <mc:Fallback xmlns="">
          <p:sp>
            <p:nvSpPr>
              <p:cNvPr id="15" name="내용 개체 틀 2"/>
              <p:cNvSpPr txBox="1">
                <a:spLocks noRot="1" noChangeAspect="1" noMove="1" noResize="1" noEditPoints="1" noAdjustHandles="1" noChangeArrowheads="1" noChangeShapeType="1" noTextEdit="1"/>
              </p:cNvSpPr>
              <p:nvPr/>
            </p:nvSpPr>
            <p:spPr bwMode="auto">
              <a:xfrm>
                <a:off x="4808343" y="4061736"/>
                <a:ext cx="4160166" cy="368497"/>
              </a:xfrm>
              <a:prstGeom prst="rect">
                <a:avLst/>
              </a:prstGeom>
              <a:blipFill>
                <a:blip r:embed="rId11"/>
                <a:stretch>
                  <a:fillRect l="-1320" t="-8197" b="-24590"/>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ko-KR" altLang="en-US">
                    <a:noFill/>
                  </a:rPr>
                  <a:t> </a:t>
                </a:r>
              </a:p>
            </p:txBody>
          </p:sp>
        </mc:Fallback>
      </mc:AlternateContent>
      <p:sp>
        <p:nvSpPr>
          <p:cNvPr id="16" name="TextBox 15">
            <a:extLst>
              <a:ext uri="{FF2B5EF4-FFF2-40B4-BE49-F238E27FC236}">
                <a16:creationId xmlns:a16="http://schemas.microsoft.com/office/drawing/2014/main" id="{6F54843D-A83C-45CA-99AD-42730838EE77}"/>
              </a:ext>
            </a:extLst>
          </p:cNvPr>
          <p:cNvSpPr txBox="1"/>
          <p:nvPr/>
        </p:nvSpPr>
        <p:spPr>
          <a:xfrm>
            <a:off x="6825130" y="45104"/>
            <a:ext cx="2318870" cy="400110"/>
          </a:xfrm>
          <a:prstGeom prst="rect">
            <a:avLst/>
          </a:prstGeom>
          <a:noFill/>
        </p:spPr>
        <p:txBody>
          <a:bodyPr wrap="square">
            <a:spAutoFit/>
          </a:bodyPr>
          <a:lstStyle/>
          <a:p>
            <a:r>
              <a:rPr kumimoji="0" lang="en-US" altLang="ko-KR" sz="2000" b="0" i="0" u="none" strike="noStrike" kern="1200" cap="none" spc="0" normalizeH="0" baseline="0" noProof="0" dirty="0">
                <a:ln>
                  <a:noFill/>
                </a:ln>
                <a:solidFill>
                  <a:srgbClr val="00CCFF"/>
                </a:solidFill>
                <a:effectLst/>
                <a:uLnTx/>
                <a:uFillTx/>
                <a:latin typeface="Calibri" panose="020F0502020204030204" pitchFamily="34" charset="0"/>
                <a:ea typeface="+mn-ea"/>
                <a:cs typeface="Calibri" panose="020F0502020204030204" pitchFamily="34" charset="0"/>
              </a:rPr>
              <a:t>3. Electro</a:t>
            </a:r>
            <a:r>
              <a:rPr lang="en-US" altLang="ko-KR" sz="2000" dirty="0">
                <a:solidFill>
                  <a:srgbClr val="00CCFF"/>
                </a:solidFill>
                <a:latin typeface="Calibri" panose="020F0502020204030204" pitchFamily="34" charset="0"/>
                <a:cs typeface="Calibri" panose="020F0502020204030204" pitchFamily="34" charset="0"/>
              </a:rPr>
              <a:t>production</a:t>
            </a:r>
            <a:endParaRPr lang="ko-KR" altLang="en-US" dirty="0">
              <a:solidFill>
                <a:srgbClr val="00CCFF"/>
              </a:solidFill>
            </a:endParaRPr>
          </a:p>
        </p:txBody>
      </p:sp>
    </p:spTree>
    <p:extLst>
      <p:ext uri="{BB962C8B-B14F-4D97-AF65-F5344CB8AC3E}">
        <p14:creationId xmlns:p14="http://schemas.microsoft.com/office/powerpoint/2010/main" val="38142540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Rectangle 4"/>
              <p:cNvSpPr/>
              <p:nvPr/>
            </p:nvSpPr>
            <p:spPr>
              <a:xfrm>
                <a:off x="1446944" y="520672"/>
                <a:ext cx="6163820" cy="461665"/>
              </a:xfrm>
              <a:prstGeom prst="rect">
                <a:avLst/>
              </a:prstGeom>
            </p:spPr>
            <p:txBody>
              <a:bodyPr wrap="square">
                <a:spAutoFit/>
              </a:bodyPr>
              <a:lstStyle/>
              <a:p>
                <a:r>
                  <a:rPr lang="en-US" altLang="ko-KR" sz="2000" dirty="0"/>
                  <a:t> </a:t>
                </a:r>
                <a:r>
                  <a:rPr lang="en-US" altLang="ko-KR" sz="2400" dirty="0"/>
                  <a:t>Theory &amp; Experiment for backward  </a:t>
                </a:r>
                <a14:m>
                  <m:oMath xmlns:m="http://schemas.openxmlformats.org/officeDocument/2006/math">
                    <m:sSup>
                      <m:sSupPr>
                        <m:ctrlPr>
                          <a:rPr lang="en-US" altLang="ko-KR" sz="2400" i="1" smtClean="0">
                            <a:latin typeface="Cambria Math" panose="02040503050406030204" pitchFamily="18" charset="0"/>
                          </a:rPr>
                        </m:ctrlPr>
                      </m:sSupPr>
                      <m:e>
                        <m:r>
                          <a:rPr lang="ko-KR" altLang="en-US" sz="2400" i="1" smtClean="0">
                            <a:latin typeface="Cambria Math" panose="02040503050406030204" pitchFamily="18" charset="0"/>
                          </a:rPr>
                          <m:t>𝛾</m:t>
                        </m:r>
                      </m:e>
                      <m:sup>
                        <m:r>
                          <a:rPr lang="en-US" altLang="ko-KR" sz="2400" b="0" i="1" smtClean="0">
                            <a:latin typeface="Cambria Math" panose="02040503050406030204" pitchFamily="18" charset="0"/>
                          </a:rPr>
                          <m:t>∗</m:t>
                        </m:r>
                      </m:sup>
                    </m:sSup>
                    <m:r>
                      <a:rPr lang="en-US" altLang="ko-KR" sz="2400" b="0" i="1" smtClean="0">
                        <a:latin typeface="Cambria Math" panose="02040503050406030204" pitchFamily="18" charset="0"/>
                      </a:rPr>
                      <m:t>𝑝</m:t>
                    </m:r>
                    <m:r>
                      <a:rPr lang="en-US" altLang="ko-KR" sz="2400" b="0" i="1" smtClean="0">
                        <a:latin typeface="Cambria Math" panose="02040503050406030204" pitchFamily="18" charset="0"/>
                        <a:ea typeface="Cambria Math" panose="02040503050406030204" pitchFamily="18" charset="0"/>
                      </a:rPr>
                      <m:t>→</m:t>
                    </m:r>
                    <m:r>
                      <a:rPr lang="ko-KR" altLang="en-US" sz="2400" b="0" i="1" smtClean="0">
                        <a:latin typeface="Cambria Math" panose="02040503050406030204" pitchFamily="18" charset="0"/>
                        <a:ea typeface="Cambria Math" panose="02040503050406030204" pitchFamily="18" charset="0"/>
                      </a:rPr>
                      <m:t>𝜔</m:t>
                    </m:r>
                    <m:r>
                      <a:rPr lang="en-US" altLang="ko-KR" sz="2400" b="0" i="1" smtClean="0">
                        <a:latin typeface="Cambria Math" panose="02040503050406030204" pitchFamily="18" charset="0"/>
                        <a:ea typeface="Cambria Math" panose="02040503050406030204" pitchFamily="18" charset="0"/>
                      </a:rPr>
                      <m:t>𝑝</m:t>
                    </m:r>
                  </m:oMath>
                </a14:m>
                <a:endParaRPr lang="ko-KR" altLang="en-US" sz="2400" dirty="0"/>
              </a:p>
            </p:txBody>
          </p:sp>
        </mc:Choice>
        <mc:Fallback xmlns="">
          <p:sp>
            <p:nvSpPr>
              <p:cNvPr id="5" name="Rectangle 4"/>
              <p:cNvSpPr>
                <a:spLocks noRot="1" noChangeAspect="1" noMove="1" noResize="1" noEditPoints="1" noAdjustHandles="1" noChangeArrowheads="1" noChangeShapeType="1" noTextEdit="1"/>
              </p:cNvSpPr>
              <p:nvPr/>
            </p:nvSpPr>
            <p:spPr>
              <a:xfrm>
                <a:off x="1446944" y="520672"/>
                <a:ext cx="6163820" cy="461665"/>
              </a:xfrm>
              <a:prstGeom prst="rect">
                <a:avLst/>
              </a:prstGeom>
              <a:blipFill>
                <a:blip r:embed="rId2"/>
                <a:stretch>
                  <a:fillRect l="-495" t="-10526" b="-28947"/>
                </a:stretch>
              </a:blipFill>
            </p:spPr>
            <p:txBody>
              <a:bodyPr/>
              <a:lstStyle/>
              <a:p>
                <a:r>
                  <a:rPr lang="ko-KR" altLang="en-US">
                    <a:noFill/>
                  </a:rPr>
                  <a:t> </a:t>
                </a:r>
              </a:p>
            </p:txBody>
          </p:sp>
        </mc:Fallback>
      </mc:AlternateContent>
      <p:sp>
        <p:nvSpPr>
          <p:cNvPr id="6" name="내용 개체 틀 2"/>
          <p:cNvSpPr txBox="1">
            <a:spLocks/>
          </p:cNvSpPr>
          <p:nvPr/>
        </p:nvSpPr>
        <p:spPr bwMode="auto">
          <a:xfrm>
            <a:off x="64655" y="1201851"/>
            <a:ext cx="4538535" cy="33054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bg2"/>
              </a:buClr>
              <a:buSzPct val="75000"/>
              <a:buFont typeface="Wingdings" panose="05000000000000000000" pitchFamily="2" charset="2"/>
              <a:buChar char="n"/>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anose="05000000000000000000" pitchFamily="2" charset="2"/>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bg2"/>
              </a:buClr>
              <a:buSzPct val="65000"/>
              <a:buFont typeface="Wingdings" panose="05000000000000000000" pitchFamily="2" charset="2"/>
              <a:buChar char="n"/>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bg2"/>
              </a:buClr>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l"/>
            </a:pPr>
            <a:r>
              <a:rPr lang="en-US" altLang="ko-KR" sz="2400" dirty="0">
                <a:latin typeface="Calibri" panose="020F0502020204030204" pitchFamily="34" charset="0"/>
                <a:cs typeface="Calibri" panose="020F0502020204030204" pitchFamily="34" charset="0"/>
              </a:rPr>
              <a:t>Regge model by JM </a:t>
            </a:r>
            <a:r>
              <a:rPr lang="en-US" altLang="ko-KR" sz="2400" dirty="0" err="1">
                <a:latin typeface="Calibri" panose="020F0502020204030204" pitchFamily="34" charset="0"/>
                <a:cs typeface="Calibri" panose="020F0502020204030204" pitchFamily="34" charset="0"/>
              </a:rPr>
              <a:t>Laget</a:t>
            </a:r>
            <a:endParaRPr lang="en-US" altLang="ko-KR" sz="2400" dirty="0">
              <a:latin typeface="Calibri" panose="020F0502020204030204" pitchFamily="34" charset="0"/>
              <a:cs typeface="Calibri" panose="020F0502020204030204" pitchFamily="34" charset="0"/>
            </a:endParaRPr>
          </a:p>
          <a:p>
            <a:pPr marL="0" indent="0">
              <a:buFont typeface="Wingdings" panose="05000000000000000000" pitchFamily="2" charset="2"/>
              <a:buNone/>
            </a:pPr>
            <a:endParaRPr lang="en-US" altLang="ko-KR" sz="2400" dirty="0">
              <a:latin typeface="Calibri" panose="020F0502020204030204" pitchFamily="34" charset="0"/>
              <a:cs typeface="Calibri" panose="020F0502020204030204" pitchFamily="34" charset="0"/>
            </a:endParaRPr>
          </a:p>
          <a:p>
            <a:pPr marL="0" indent="0">
              <a:buFont typeface="Wingdings" panose="05000000000000000000" pitchFamily="2" charset="2"/>
              <a:buNone/>
            </a:pPr>
            <a:r>
              <a:rPr lang="en-US" altLang="ko-KR" sz="2400" dirty="0">
                <a:latin typeface="Calibri" panose="020F0502020204030204" pitchFamily="34" charset="0"/>
                <a:cs typeface="Calibri" panose="020F0502020204030204" pitchFamily="34" charset="0"/>
              </a:rPr>
              <a:t> </a:t>
            </a:r>
          </a:p>
          <a:p>
            <a:pPr marL="0" indent="0">
              <a:buFont typeface="Wingdings" panose="05000000000000000000" pitchFamily="2" charset="2"/>
              <a:buNone/>
            </a:pPr>
            <a:r>
              <a:rPr lang="en-US" altLang="ko-KR" sz="2000" dirty="0">
                <a:latin typeface="Calibri" panose="020F0502020204030204" pitchFamily="34" charset="0"/>
                <a:cs typeface="Calibri" panose="020F0502020204030204" pitchFamily="34" charset="0"/>
              </a:rPr>
              <a:t>   </a:t>
            </a:r>
          </a:p>
          <a:p>
            <a:pPr marL="0" indent="0">
              <a:buFont typeface="Wingdings" panose="05000000000000000000" pitchFamily="2" charset="2"/>
              <a:buNone/>
            </a:pPr>
            <a:r>
              <a:rPr lang="en-US" altLang="ko-KR" sz="2000" dirty="0">
                <a:latin typeface="Calibri" panose="020F0502020204030204" pitchFamily="34" charset="0"/>
                <a:cs typeface="Calibri" panose="020F0502020204030204" pitchFamily="34" charset="0"/>
              </a:rPr>
              <a:t>     - Meson exchange in the t-</a:t>
            </a:r>
            <a:r>
              <a:rPr lang="en-US" altLang="ko-KR" sz="2000" dirty="0" err="1">
                <a:latin typeface="Calibri" panose="020F0502020204030204" pitchFamily="34" charset="0"/>
                <a:cs typeface="Calibri" panose="020F0502020204030204" pitchFamily="34" charset="0"/>
              </a:rPr>
              <a:t>ch</a:t>
            </a:r>
            <a:endParaRPr lang="en-US" altLang="ko-KR" sz="2000" dirty="0">
              <a:latin typeface="Calibri" panose="020F0502020204030204" pitchFamily="34" charset="0"/>
              <a:cs typeface="Calibri" panose="020F0502020204030204" pitchFamily="34" charset="0"/>
            </a:endParaRPr>
          </a:p>
          <a:p>
            <a:pPr marL="0" indent="0">
              <a:buFont typeface="Wingdings" panose="05000000000000000000" pitchFamily="2" charset="2"/>
              <a:buNone/>
            </a:pPr>
            <a:r>
              <a:rPr lang="en-US" altLang="ko-KR" sz="2000" dirty="0">
                <a:latin typeface="Calibri" panose="020F0502020204030204" pitchFamily="34" charset="0"/>
                <a:cs typeface="Calibri" panose="020F0502020204030204" pitchFamily="34" charset="0"/>
              </a:rPr>
              <a:t>     - Nucleon exchange in the u-</a:t>
            </a:r>
            <a:r>
              <a:rPr lang="en-US" altLang="ko-KR" sz="2000" dirty="0" err="1">
                <a:latin typeface="Calibri" panose="020F0502020204030204" pitchFamily="34" charset="0"/>
                <a:cs typeface="Calibri" panose="020F0502020204030204" pitchFamily="34" charset="0"/>
              </a:rPr>
              <a:t>ch</a:t>
            </a:r>
            <a:r>
              <a:rPr lang="en-US" altLang="ko-KR" sz="2000" dirty="0">
                <a:latin typeface="Calibri" panose="020F0502020204030204" pitchFamily="34" charset="0"/>
                <a:cs typeface="Calibri" panose="020F0502020204030204" pitchFamily="34" charset="0"/>
              </a:rPr>
              <a:t> </a:t>
            </a:r>
          </a:p>
          <a:p>
            <a:pPr marL="0" indent="0">
              <a:buFont typeface="Wingdings" panose="05000000000000000000" pitchFamily="2" charset="2"/>
              <a:buNone/>
            </a:pPr>
            <a:r>
              <a:rPr lang="en-US" altLang="ko-KR" sz="2000" dirty="0">
                <a:latin typeface="Calibri" panose="020F0502020204030204" pitchFamily="34" charset="0"/>
                <a:cs typeface="Calibri" panose="020F0502020204030204" pitchFamily="34" charset="0"/>
              </a:rPr>
              <a:t>     - Cuts in t-</a:t>
            </a:r>
            <a:r>
              <a:rPr lang="en-US" altLang="ko-KR" sz="2000" dirty="0" err="1">
                <a:latin typeface="Calibri" panose="020F0502020204030204" pitchFamily="34" charset="0"/>
                <a:cs typeface="Calibri" panose="020F0502020204030204" pitchFamily="34" charset="0"/>
              </a:rPr>
              <a:t>ch</a:t>
            </a:r>
            <a:r>
              <a:rPr lang="en-US" altLang="ko-KR" sz="2000" dirty="0">
                <a:latin typeface="Calibri" panose="020F0502020204030204" pitchFamily="34" charset="0"/>
                <a:cs typeface="Calibri" panose="020F0502020204030204" pitchFamily="34" charset="0"/>
              </a:rPr>
              <a:t> &amp; u-</a:t>
            </a:r>
            <a:r>
              <a:rPr lang="en-US" altLang="ko-KR" sz="2000" dirty="0" err="1">
                <a:latin typeface="Calibri" panose="020F0502020204030204" pitchFamily="34" charset="0"/>
                <a:cs typeface="Calibri" panose="020F0502020204030204" pitchFamily="34" charset="0"/>
              </a:rPr>
              <a:t>ch</a:t>
            </a:r>
            <a:r>
              <a:rPr lang="en-US" altLang="ko-KR" sz="2000" dirty="0">
                <a:latin typeface="Calibri" panose="020F0502020204030204" pitchFamily="34" charset="0"/>
                <a:cs typeface="Calibri" panose="020F0502020204030204" pitchFamily="34" charset="0"/>
              </a:rPr>
              <a:t> baryon cuts, </a:t>
            </a:r>
          </a:p>
          <a:p>
            <a:pPr marL="0" indent="0">
              <a:buFont typeface="Wingdings" panose="05000000000000000000" pitchFamily="2" charset="2"/>
              <a:buNone/>
            </a:pPr>
            <a:r>
              <a:rPr lang="en-US" altLang="ko-KR" sz="2000" dirty="0">
                <a:solidFill>
                  <a:srgbClr val="FF0000"/>
                </a:solidFill>
                <a:latin typeface="Calibri" panose="020F0502020204030204" pitchFamily="34" charset="0"/>
                <a:cs typeface="Calibri" panose="020F0502020204030204" pitchFamily="34" charset="0"/>
              </a:rPr>
              <a:t>     -  </a:t>
            </a:r>
            <a:r>
              <a:rPr lang="en-US" altLang="ko-KR" sz="2000" dirty="0">
                <a:latin typeface="Calibri" panose="020F0502020204030204" pitchFamily="34" charset="0"/>
                <a:cs typeface="Calibri" panose="020F0502020204030204" pitchFamily="34" charset="0"/>
              </a:rPr>
              <a:t>2 gluon exch</a:t>
            </a:r>
          </a:p>
          <a:p>
            <a:pPr marL="514350" indent="-514350">
              <a:buFont typeface="Wingdings" panose="05000000000000000000" pitchFamily="2" charset="2"/>
              <a:buAutoNum type="romanUcPeriod"/>
            </a:pPr>
            <a:endParaRPr lang="en-US" altLang="ko-KR" sz="2800" dirty="0">
              <a:latin typeface="Comic Sans MS" panose="030F0702030302020204" pitchFamily="66" charset="0"/>
            </a:endParaRPr>
          </a:p>
          <a:p>
            <a:pPr marL="514350" indent="-514350">
              <a:buFont typeface="Wingdings" panose="05000000000000000000" pitchFamily="2" charset="2"/>
              <a:buAutoNum type="romanUcPeriod"/>
            </a:pPr>
            <a:endParaRPr lang="en-US" altLang="ko-KR" sz="2800" dirty="0">
              <a:latin typeface="Comic Sans MS" panose="030F0702030302020204" pitchFamily="66" charset="0"/>
            </a:endParaRPr>
          </a:p>
          <a:p>
            <a:pPr marL="514350" indent="-514350">
              <a:buFont typeface="Wingdings" panose="05000000000000000000" pitchFamily="2" charset="2"/>
              <a:buAutoNum type="romanUcPeriod"/>
            </a:pPr>
            <a:endParaRPr lang="en-US" altLang="ko-KR" sz="2800" dirty="0">
              <a:latin typeface="Comic Sans MS" panose="030F0702030302020204" pitchFamily="66" charset="0"/>
            </a:endParaRPr>
          </a:p>
          <a:p>
            <a:pPr marL="514350" indent="-514350">
              <a:buFont typeface="Wingdings" panose="05000000000000000000" pitchFamily="2" charset="2"/>
              <a:buAutoNum type="romanUcPeriod"/>
            </a:pPr>
            <a:endParaRPr lang="en-US" altLang="ko-KR" sz="2800" dirty="0">
              <a:latin typeface="Comic Sans MS" panose="030F0702030302020204" pitchFamily="66" charset="0"/>
            </a:endParaRPr>
          </a:p>
          <a:p>
            <a:pPr marL="514350" indent="-514350">
              <a:buFont typeface="Wingdings" panose="05000000000000000000" pitchFamily="2" charset="2"/>
              <a:buAutoNum type="romanUcPeriod"/>
            </a:pPr>
            <a:endParaRPr lang="en-US" altLang="ko-KR" sz="2000" dirty="0">
              <a:latin typeface="Comic Sans MS" panose="030F0702030302020204" pitchFamily="66" charset="0"/>
            </a:endParaRPr>
          </a:p>
          <a:p>
            <a:pPr marL="0" indent="0">
              <a:buFont typeface="Wingdings" panose="05000000000000000000" pitchFamily="2" charset="2"/>
              <a:buNone/>
            </a:pPr>
            <a:endParaRPr lang="en-US" altLang="ko-KR" sz="1800" dirty="0"/>
          </a:p>
          <a:p>
            <a:pPr marL="0" indent="0">
              <a:buFont typeface="Wingdings" panose="05000000000000000000" pitchFamily="2" charset="2"/>
              <a:buNone/>
            </a:pPr>
            <a:endParaRPr lang="en-US" altLang="ko-KR" sz="1800"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89221" y="1192456"/>
            <a:ext cx="4054779" cy="2777068"/>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18924" y="3873038"/>
            <a:ext cx="4225076" cy="2880117"/>
          </a:xfrm>
          <a:prstGeom prst="rect">
            <a:avLst/>
          </a:prstGeom>
        </p:spPr>
      </p:pic>
      <mc:AlternateContent xmlns:mc="http://schemas.openxmlformats.org/markup-compatibility/2006" xmlns:a14="http://schemas.microsoft.com/office/drawing/2010/main">
        <mc:Choice Requires="a14">
          <p:sp>
            <p:nvSpPr>
              <p:cNvPr id="9" name="내용 개체 틀 2"/>
              <p:cNvSpPr txBox="1">
                <a:spLocks/>
              </p:cNvSpPr>
              <p:nvPr/>
            </p:nvSpPr>
            <p:spPr bwMode="auto">
              <a:xfrm>
                <a:off x="64654" y="4663731"/>
                <a:ext cx="4970809" cy="1701081"/>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bg2"/>
                  </a:buClr>
                  <a:buSzPct val="75000"/>
                  <a:buFont typeface="Wingdings" panose="05000000000000000000" pitchFamily="2" charset="2"/>
                  <a:buChar char="n"/>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anose="05000000000000000000" pitchFamily="2" charset="2"/>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bg2"/>
                  </a:buClr>
                  <a:buSzPct val="65000"/>
                  <a:buFont typeface="Wingdings" panose="05000000000000000000" pitchFamily="2" charset="2"/>
                  <a:buChar char="n"/>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bg2"/>
                  </a:buClr>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l"/>
                </a:pPr>
                <a:r>
                  <a:rPr lang="en-US" altLang="ko-KR" sz="2400" dirty="0">
                    <a:latin typeface="Calibri" panose="020F0502020204030204" pitchFamily="34" charset="0"/>
                    <a:cs typeface="Calibri" panose="020F0502020204030204" pitchFamily="34" charset="0"/>
                  </a:rPr>
                  <a:t>TDA by Pire, Semenov, </a:t>
                </a:r>
                <a:r>
                  <a:rPr lang="en-US" altLang="ko-KR" sz="2400" dirty="0" err="1">
                    <a:latin typeface="Calibri" panose="020F0502020204030204" pitchFamily="34" charset="0"/>
                    <a:cs typeface="Calibri" panose="020F0502020204030204" pitchFamily="34" charset="0"/>
                  </a:rPr>
                  <a:t>Szymanovski</a:t>
                </a:r>
                <a:endParaRPr lang="en-US" altLang="ko-KR" sz="2400" dirty="0">
                  <a:latin typeface="Calibri" panose="020F0502020204030204" pitchFamily="34" charset="0"/>
                  <a:cs typeface="Calibri" panose="020F0502020204030204" pitchFamily="34" charset="0"/>
                </a:endParaRPr>
              </a:p>
              <a:p>
                <a:pPr marL="0" indent="0">
                  <a:buFont typeface="Wingdings" panose="05000000000000000000" pitchFamily="2" charset="2"/>
                  <a:buNone/>
                </a:pPr>
                <a:endParaRPr lang="en-US" altLang="ko-KR" sz="1800" dirty="0">
                  <a:latin typeface="Calibri" panose="020F0502020204030204" pitchFamily="34" charset="0"/>
                  <a:cs typeface="Calibri" panose="020F0502020204030204" pitchFamily="34" charset="0"/>
                </a:endParaRPr>
              </a:p>
              <a:p>
                <a:pPr marL="0" indent="0">
                  <a:buNone/>
                </a:pPr>
                <a:r>
                  <a:rPr lang="en-US" altLang="ko-KR" sz="1800" dirty="0">
                    <a:latin typeface="Calibri" panose="020F0502020204030204" pitchFamily="34" charset="0"/>
                    <a:cs typeface="Calibri" panose="020F0502020204030204" pitchFamily="34" charset="0"/>
                  </a:rPr>
                  <a:t>   - </a:t>
                </a:r>
                <a14:m>
                  <m:oMath xmlns:m="http://schemas.openxmlformats.org/officeDocument/2006/math">
                    <m:sSub>
                      <m:sSubPr>
                        <m:ctrlPr>
                          <a:rPr lang="en-US" altLang="ko-KR" sz="1800" i="1" smtClean="0">
                            <a:solidFill>
                              <a:srgbClr val="FF0000"/>
                            </a:solidFill>
                            <a:latin typeface="Cambria Math" panose="02040503050406030204" pitchFamily="18" charset="0"/>
                            <a:cs typeface="Calibri" panose="020F0502020204030204" pitchFamily="34" charset="0"/>
                          </a:rPr>
                        </m:ctrlPr>
                      </m:sSubPr>
                      <m:e>
                        <m:r>
                          <a:rPr lang="ko-KR" altLang="en-US" sz="1800" i="1">
                            <a:solidFill>
                              <a:srgbClr val="FF0000"/>
                            </a:solidFill>
                            <a:latin typeface="Cambria Math" panose="02040503050406030204" pitchFamily="18" charset="0"/>
                            <a:cs typeface="Calibri" panose="020F0502020204030204" pitchFamily="34" charset="0"/>
                          </a:rPr>
                          <m:t>𝜎</m:t>
                        </m:r>
                      </m:e>
                      <m:sub>
                        <m:r>
                          <a:rPr lang="en-US" altLang="ko-KR" sz="1800" b="0" i="1" smtClean="0">
                            <a:solidFill>
                              <a:srgbClr val="FF0000"/>
                            </a:solidFill>
                            <a:latin typeface="Cambria Math" panose="02040503050406030204" pitchFamily="18" charset="0"/>
                            <a:cs typeface="Calibri" panose="020F0502020204030204" pitchFamily="34" charset="0"/>
                          </a:rPr>
                          <m:t>𝑇</m:t>
                        </m:r>
                      </m:sub>
                    </m:sSub>
                  </m:oMath>
                </a14:m>
                <a:r>
                  <a:rPr lang="en-US" altLang="ko-KR" sz="1800" dirty="0">
                    <a:solidFill>
                      <a:srgbClr val="FF0000"/>
                    </a:solidFill>
                    <a:latin typeface="Calibri" panose="020F0502020204030204" pitchFamily="34" charset="0"/>
                    <a:cs typeface="Calibri" panose="020F0502020204030204" pitchFamily="34" charset="0"/>
                  </a:rPr>
                  <a:t> consistency with TDA at </a:t>
                </a:r>
                <a14:m>
                  <m:oMath xmlns:m="http://schemas.openxmlformats.org/officeDocument/2006/math">
                    <m:sSup>
                      <m:sSupPr>
                        <m:ctrlPr>
                          <a:rPr lang="en-US" altLang="ko-KR" sz="1800" i="1" dirty="0" smtClean="0">
                            <a:solidFill>
                              <a:srgbClr val="FF0000"/>
                            </a:solidFill>
                            <a:latin typeface="Cambria Math" panose="02040503050406030204" pitchFamily="18" charset="0"/>
                            <a:cs typeface="Calibri" panose="020F0502020204030204" pitchFamily="34" charset="0"/>
                          </a:rPr>
                        </m:ctrlPr>
                      </m:sSupPr>
                      <m:e>
                        <m:r>
                          <a:rPr lang="en-US" altLang="ko-KR" sz="1800" b="0" i="1" dirty="0" smtClean="0">
                            <a:solidFill>
                              <a:srgbClr val="FF0000"/>
                            </a:solidFill>
                            <a:latin typeface="Cambria Math" panose="02040503050406030204" pitchFamily="18" charset="0"/>
                            <a:cs typeface="Calibri" panose="020F0502020204030204" pitchFamily="34" charset="0"/>
                          </a:rPr>
                          <m:t>𝑄</m:t>
                        </m:r>
                      </m:e>
                      <m:sup>
                        <m:r>
                          <a:rPr lang="en-US" altLang="ko-KR" sz="1800" b="0" i="1" dirty="0" smtClean="0">
                            <a:solidFill>
                              <a:srgbClr val="FF0000"/>
                            </a:solidFill>
                            <a:latin typeface="Cambria Math" panose="02040503050406030204" pitchFamily="18" charset="0"/>
                            <a:cs typeface="Calibri" panose="020F0502020204030204" pitchFamily="34" charset="0"/>
                          </a:rPr>
                          <m:t>2</m:t>
                        </m:r>
                      </m:sup>
                    </m:sSup>
                  </m:oMath>
                </a14:m>
                <a:r>
                  <a:rPr lang="en-US" altLang="ko-KR" sz="1800" dirty="0">
                    <a:solidFill>
                      <a:srgbClr val="FF0000"/>
                    </a:solidFill>
                    <a:latin typeface="Calibri" panose="020F0502020204030204" pitchFamily="34" charset="0"/>
                    <a:cs typeface="Calibri" panose="020F0502020204030204" pitchFamily="34" charset="0"/>
                  </a:rPr>
                  <a:t>=2.45 </a:t>
                </a:r>
                <a14:m>
                  <m:oMath xmlns:m="http://schemas.openxmlformats.org/officeDocument/2006/math">
                    <m:sSup>
                      <m:sSupPr>
                        <m:ctrlPr>
                          <a:rPr lang="en-US" altLang="ko-KR" sz="1800" i="1" smtClean="0">
                            <a:solidFill>
                              <a:srgbClr val="FF0000"/>
                            </a:solidFill>
                            <a:latin typeface="Cambria Math" panose="02040503050406030204" pitchFamily="18" charset="0"/>
                            <a:cs typeface="Calibri" panose="020F0502020204030204" pitchFamily="34" charset="0"/>
                          </a:rPr>
                        </m:ctrlPr>
                      </m:sSupPr>
                      <m:e>
                        <m:r>
                          <a:rPr lang="en-US" altLang="ko-KR" sz="1800" b="0" i="1" smtClean="0">
                            <a:solidFill>
                              <a:srgbClr val="FF0000"/>
                            </a:solidFill>
                            <a:latin typeface="Cambria Math" panose="02040503050406030204" pitchFamily="18" charset="0"/>
                            <a:cs typeface="Calibri" panose="020F0502020204030204" pitchFamily="34" charset="0"/>
                          </a:rPr>
                          <m:t>𝐺𝑒𝑉</m:t>
                        </m:r>
                      </m:e>
                      <m:sup>
                        <m:r>
                          <a:rPr lang="en-US" altLang="ko-KR" sz="1800" b="0" i="1" smtClean="0">
                            <a:solidFill>
                              <a:srgbClr val="FF0000"/>
                            </a:solidFill>
                            <a:latin typeface="Cambria Math" panose="02040503050406030204" pitchFamily="18" charset="0"/>
                            <a:cs typeface="Calibri" panose="020F0502020204030204" pitchFamily="34" charset="0"/>
                          </a:rPr>
                          <m:t>2</m:t>
                        </m:r>
                      </m:sup>
                    </m:sSup>
                  </m:oMath>
                </a14:m>
                <a:endParaRPr lang="en-US" altLang="ko-KR" sz="2800" dirty="0">
                  <a:latin typeface="Comic Sans MS" panose="030F0702030302020204" pitchFamily="66" charset="0"/>
                </a:endParaRPr>
              </a:p>
              <a:p>
                <a:pPr marL="514350" indent="-514350">
                  <a:buFont typeface="Wingdings" panose="05000000000000000000" pitchFamily="2" charset="2"/>
                  <a:buAutoNum type="romanUcPeriod"/>
                </a:pPr>
                <a:endParaRPr lang="en-US" altLang="ko-KR" sz="2800" dirty="0">
                  <a:latin typeface="Comic Sans MS" panose="030F0702030302020204" pitchFamily="66" charset="0"/>
                </a:endParaRPr>
              </a:p>
              <a:p>
                <a:pPr marL="514350" indent="-514350">
                  <a:buFont typeface="Wingdings" panose="05000000000000000000" pitchFamily="2" charset="2"/>
                  <a:buAutoNum type="romanUcPeriod"/>
                </a:pPr>
                <a:endParaRPr lang="en-US" altLang="ko-KR" sz="2800" dirty="0">
                  <a:latin typeface="Comic Sans MS" panose="030F0702030302020204" pitchFamily="66" charset="0"/>
                </a:endParaRPr>
              </a:p>
              <a:p>
                <a:pPr marL="514350" indent="-514350">
                  <a:buFont typeface="Wingdings" panose="05000000000000000000" pitchFamily="2" charset="2"/>
                  <a:buAutoNum type="romanUcPeriod"/>
                </a:pPr>
                <a:endParaRPr lang="en-US" altLang="ko-KR" sz="2800" dirty="0">
                  <a:latin typeface="Comic Sans MS" panose="030F0702030302020204" pitchFamily="66" charset="0"/>
                </a:endParaRPr>
              </a:p>
              <a:p>
                <a:pPr marL="514350" indent="-514350">
                  <a:buFont typeface="Wingdings" panose="05000000000000000000" pitchFamily="2" charset="2"/>
                  <a:buAutoNum type="romanUcPeriod"/>
                </a:pPr>
                <a:endParaRPr lang="en-US" altLang="ko-KR" sz="2000" dirty="0">
                  <a:latin typeface="Comic Sans MS" panose="030F0702030302020204" pitchFamily="66" charset="0"/>
                </a:endParaRPr>
              </a:p>
              <a:p>
                <a:pPr marL="0" indent="0">
                  <a:buFont typeface="Wingdings" panose="05000000000000000000" pitchFamily="2" charset="2"/>
                  <a:buNone/>
                </a:pPr>
                <a:endParaRPr lang="en-US" altLang="ko-KR" sz="1800" dirty="0"/>
              </a:p>
              <a:p>
                <a:pPr marL="0" indent="0">
                  <a:buFont typeface="Wingdings" panose="05000000000000000000" pitchFamily="2" charset="2"/>
                  <a:buNone/>
                </a:pPr>
                <a:endParaRPr lang="en-US" altLang="ko-KR" sz="1800" dirty="0"/>
              </a:p>
            </p:txBody>
          </p:sp>
        </mc:Choice>
        <mc:Fallback xmlns="">
          <p:sp>
            <p:nvSpPr>
              <p:cNvPr id="9" name="내용 개체 틀 2"/>
              <p:cNvSpPr txBox="1">
                <a:spLocks noRot="1" noChangeAspect="1" noMove="1" noResize="1" noEditPoints="1" noAdjustHandles="1" noChangeArrowheads="1" noChangeShapeType="1" noTextEdit="1"/>
              </p:cNvSpPr>
              <p:nvPr/>
            </p:nvSpPr>
            <p:spPr bwMode="auto">
              <a:xfrm>
                <a:off x="64654" y="4663731"/>
                <a:ext cx="4970809" cy="1701081"/>
              </a:xfrm>
              <a:prstGeom prst="rect">
                <a:avLst/>
              </a:prstGeom>
              <a:blipFill>
                <a:blip r:embed="rId5"/>
                <a:stretch>
                  <a:fillRect l="-859" t="-2867" r="-1227"/>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10" name="Rectangle 9"/>
              <p:cNvSpPr/>
              <p:nvPr/>
            </p:nvSpPr>
            <p:spPr>
              <a:xfrm>
                <a:off x="6051438" y="4918898"/>
                <a:ext cx="509858" cy="338554"/>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altLang="ko-KR" sz="1600" i="1" dirty="0">
                              <a:effectLst>
                                <a:outerShdw blurRad="38100" dist="38100" dir="2700000" algn="tl">
                                  <a:srgbClr val="C0C0C0"/>
                                </a:outerShdw>
                              </a:effectLst>
                              <a:latin typeface="Cambria Math" panose="02040503050406030204" pitchFamily="18" charset="0"/>
                              <a:ea typeface="굴림" panose="020B0600000101010101" pitchFamily="50" charset="-127"/>
                            </a:rPr>
                          </m:ctrlPr>
                        </m:sSubPr>
                        <m:e>
                          <m:r>
                            <a:rPr lang="ko-KR" altLang="en-US" sz="1600" i="1" dirty="0">
                              <a:effectLst>
                                <a:outerShdw blurRad="38100" dist="38100" dir="2700000" algn="tl">
                                  <a:srgbClr val="C0C0C0"/>
                                </a:outerShdw>
                              </a:effectLst>
                              <a:latin typeface="Cambria Math" panose="02040503050406030204" pitchFamily="18" charset="0"/>
                              <a:ea typeface="굴림" panose="020B0600000101010101" pitchFamily="50" charset="-127"/>
                            </a:rPr>
                            <m:t>𝜎</m:t>
                          </m:r>
                        </m:e>
                        <m:sub>
                          <m:r>
                            <a:rPr lang="en-US" altLang="ko-KR" sz="1600" i="1" dirty="0">
                              <a:effectLst>
                                <a:outerShdw blurRad="38100" dist="38100" dir="2700000" algn="tl">
                                  <a:srgbClr val="C0C0C0"/>
                                </a:outerShdw>
                              </a:effectLst>
                              <a:latin typeface="Cambria Math" panose="02040503050406030204" pitchFamily="18" charset="0"/>
                              <a:ea typeface="굴림" panose="020B0600000101010101" pitchFamily="50" charset="-127"/>
                            </a:rPr>
                            <m:t>𝑇</m:t>
                          </m:r>
                        </m:sub>
                      </m:sSub>
                    </m:oMath>
                  </m:oMathPara>
                </a14:m>
                <a:endParaRPr lang="ko-KR" altLang="en-US" sz="1600" dirty="0"/>
              </a:p>
            </p:txBody>
          </p:sp>
        </mc:Choice>
        <mc:Fallback xmlns="">
          <p:sp>
            <p:nvSpPr>
              <p:cNvPr id="10" name="Rectangle 9"/>
              <p:cNvSpPr>
                <a:spLocks noRot="1" noChangeAspect="1" noMove="1" noResize="1" noEditPoints="1" noAdjustHandles="1" noChangeArrowheads="1" noChangeShapeType="1" noTextEdit="1"/>
              </p:cNvSpPr>
              <p:nvPr/>
            </p:nvSpPr>
            <p:spPr>
              <a:xfrm>
                <a:off x="6051438" y="4918898"/>
                <a:ext cx="509858" cy="338554"/>
              </a:xfrm>
              <a:prstGeom prst="rect">
                <a:avLst/>
              </a:prstGeom>
              <a:blipFill>
                <a:blip r:embed="rId6"/>
                <a:stretch>
                  <a:fillRect b="-5455"/>
                </a:stretch>
              </a:blipFill>
            </p:spPr>
            <p:txBody>
              <a:bodyPr/>
              <a:lstStyle/>
              <a:p>
                <a:r>
                  <a:rPr lang="ko-KR" altLang="en-US">
                    <a:noFill/>
                  </a:rPr>
                  <a:t> </a:t>
                </a:r>
              </a:p>
            </p:txBody>
          </p:sp>
        </mc:Fallback>
      </mc:AlternateContent>
      <p:cxnSp>
        <p:nvCxnSpPr>
          <p:cNvPr id="11" name="Curved Connector 10"/>
          <p:cNvCxnSpPr/>
          <p:nvPr/>
        </p:nvCxnSpPr>
        <p:spPr bwMode="auto">
          <a:xfrm rot="5400000" flipH="1" flipV="1">
            <a:off x="6821528" y="2431177"/>
            <a:ext cx="220475" cy="161072"/>
          </a:xfrm>
          <a:prstGeom prst="curvedConnector3">
            <a:avLst>
              <a:gd name="adj1" fmla="val 74082"/>
            </a:avLst>
          </a:prstGeom>
          <a:noFill/>
          <a:ln w="9525" cap="flat" cmpd="sng" algn="ctr">
            <a:solidFill>
              <a:srgbClr val="000000"/>
            </a:solidFill>
            <a:prstDash val="solid"/>
            <a:round/>
            <a:headEnd type="none" w="med" len="me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mc:AlternateContent xmlns:mc="http://schemas.openxmlformats.org/markup-compatibility/2006" xmlns:a14="http://schemas.microsoft.com/office/drawing/2010/main">
        <mc:Choice Requires="a14">
          <p:sp>
            <p:nvSpPr>
              <p:cNvPr id="12" name="Rectangle 11"/>
              <p:cNvSpPr/>
              <p:nvPr/>
            </p:nvSpPr>
            <p:spPr>
              <a:xfrm>
                <a:off x="6028586" y="5952052"/>
                <a:ext cx="509858" cy="338554"/>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altLang="ko-KR" sz="1600" i="1" dirty="0" smtClean="0">
                              <a:effectLst>
                                <a:outerShdw blurRad="38100" dist="38100" dir="2700000" algn="tl">
                                  <a:srgbClr val="C0C0C0"/>
                                </a:outerShdw>
                              </a:effectLst>
                              <a:latin typeface="Cambria Math" panose="02040503050406030204" pitchFamily="18" charset="0"/>
                              <a:ea typeface="굴림" panose="020B0600000101010101" pitchFamily="50" charset="-127"/>
                            </a:rPr>
                          </m:ctrlPr>
                        </m:sSubPr>
                        <m:e>
                          <m:r>
                            <a:rPr lang="ko-KR" altLang="en-US" sz="1600" i="1" dirty="0">
                              <a:effectLst>
                                <a:outerShdw blurRad="38100" dist="38100" dir="2700000" algn="tl">
                                  <a:srgbClr val="C0C0C0"/>
                                </a:outerShdw>
                              </a:effectLst>
                              <a:latin typeface="Cambria Math" panose="02040503050406030204" pitchFamily="18" charset="0"/>
                              <a:ea typeface="굴림" panose="020B0600000101010101" pitchFamily="50" charset="-127"/>
                            </a:rPr>
                            <m:t>𝜎</m:t>
                          </m:r>
                        </m:e>
                        <m:sub>
                          <m:r>
                            <a:rPr lang="en-US" altLang="ko-KR" sz="1600" b="0" i="1" dirty="0" smtClean="0">
                              <a:effectLst>
                                <a:outerShdw blurRad="38100" dist="38100" dir="2700000" algn="tl">
                                  <a:srgbClr val="C0C0C0"/>
                                </a:outerShdw>
                              </a:effectLst>
                              <a:latin typeface="Cambria Math" panose="02040503050406030204" pitchFamily="18" charset="0"/>
                              <a:ea typeface="굴림" panose="020B0600000101010101" pitchFamily="50" charset="-127"/>
                            </a:rPr>
                            <m:t>𝐿</m:t>
                          </m:r>
                        </m:sub>
                      </m:sSub>
                    </m:oMath>
                  </m:oMathPara>
                </a14:m>
                <a:endParaRPr lang="ko-KR" altLang="en-US" sz="1600" dirty="0"/>
              </a:p>
            </p:txBody>
          </p:sp>
        </mc:Choice>
        <mc:Fallback xmlns="">
          <p:sp>
            <p:nvSpPr>
              <p:cNvPr id="12" name="Rectangle 11"/>
              <p:cNvSpPr>
                <a:spLocks noRot="1" noChangeAspect="1" noMove="1" noResize="1" noEditPoints="1" noAdjustHandles="1" noChangeArrowheads="1" noChangeShapeType="1" noTextEdit="1"/>
              </p:cNvSpPr>
              <p:nvPr/>
            </p:nvSpPr>
            <p:spPr>
              <a:xfrm>
                <a:off x="6028586" y="5952052"/>
                <a:ext cx="509858" cy="338554"/>
              </a:xfrm>
              <a:prstGeom prst="rect">
                <a:avLst/>
              </a:prstGeom>
              <a:blipFill>
                <a:blip r:embed="rId7"/>
                <a:stretch>
                  <a:fillRect b="-5357"/>
                </a:stretch>
              </a:blipFill>
            </p:spPr>
            <p:txBody>
              <a:bodyPr/>
              <a:lstStyle/>
              <a:p>
                <a:r>
                  <a:rPr lang="ko-KR" altLang="en-US">
                    <a:noFill/>
                  </a:rPr>
                  <a:t> </a:t>
                </a:r>
              </a:p>
            </p:txBody>
          </p:sp>
        </mc:Fallback>
      </mc:AlternateContent>
      <p:pic>
        <p:nvPicPr>
          <p:cNvPr id="14" name="그림 5"/>
          <p:cNvPicPr>
            <a:picLocks noChangeAspect="1"/>
          </p:cNvPicPr>
          <p:nvPr/>
        </p:nvPicPr>
        <p:blipFill>
          <a:blip r:embed="rId8"/>
          <a:stretch>
            <a:fillRect/>
          </a:stretch>
        </p:blipFill>
        <p:spPr>
          <a:xfrm>
            <a:off x="6680222" y="2633678"/>
            <a:ext cx="835257" cy="207787"/>
          </a:xfrm>
          <a:prstGeom prst="rect">
            <a:avLst/>
          </a:prstGeom>
        </p:spPr>
      </p:pic>
      <mc:AlternateContent xmlns:mc="http://schemas.openxmlformats.org/markup-compatibility/2006" xmlns:a14="http://schemas.microsoft.com/office/drawing/2010/main">
        <mc:Choice Requires="a14">
          <p:sp>
            <p:nvSpPr>
              <p:cNvPr id="15" name="Rectangle 14"/>
              <p:cNvSpPr/>
              <p:nvPr/>
            </p:nvSpPr>
            <p:spPr>
              <a:xfrm>
                <a:off x="4799421" y="1131348"/>
                <a:ext cx="579439" cy="276999"/>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altLang="ko-KR" sz="1200" b="0" i="1" smtClean="0">
                          <a:latin typeface="Cambria Math" panose="02040503050406030204" pitchFamily="18" charset="0"/>
                        </a:rPr>
                        <m:t>10</m:t>
                      </m:r>
                    </m:oMath>
                  </m:oMathPara>
                </a14:m>
                <a:endParaRPr lang="ko-KR" altLang="en-US" sz="1200" dirty="0"/>
              </a:p>
            </p:txBody>
          </p:sp>
        </mc:Choice>
        <mc:Fallback xmlns="">
          <p:sp>
            <p:nvSpPr>
              <p:cNvPr id="15" name="Rectangle 14"/>
              <p:cNvSpPr>
                <a:spLocks noRot="1" noChangeAspect="1" noMove="1" noResize="1" noEditPoints="1" noAdjustHandles="1" noChangeArrowheads="1" noChangeShapeType="1" noTextEdit="1"/>
              </p:cNvSpPr>
              <p:nvPr/>
            </p:nvSpPr>
            <p:spPr>
              <a:xfrm>
                <a:off x="4799421" y="1131348"/>
                <a:ext cx="579439" cy="276999"/>
              </a:xfrm>
              <a:prstGeom prst="rect">
                <a:avLst/>
              </a:prstGeom>
              <a:blipFill>
                <a:blip r:embed="rId9"/>
                <a:stretch>
                  <a:fillRect/>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16" name="Rectangle 15"/>
              <p:cNvSpPr/>
              <p:nvPr/>
            </p:nvSpPr>
            <p:spPr>
              <a:xfrm>
                <a:off x="6722582" y="2164212"/>
                <a:ext cx="579439" cy="276999"/>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altLang="ko-KR" sz="1200" b="0" i="1" smtClean="0">
                          <a:latin typeface="Cambria Math" panose="02040503050406030204" pitchFamily="18" charset="0"/>
                        </a:rPr>
                        <m:t>0.1</m:t>
                      </m:r>
                    </m:oMath>
                  </m:oMathPara>
                </a14:m>
                <a:endParaRPr lang="ko-KR" altLang="en-US" sz="1200" dirty="0"/>
              </a:p>
            </p:txBody>
          </p:sp>
        </mc:Choice>
        <mc:Fallback xmlns="">
          <p:sp>
            <p:nvSpPr>
              <p:cNvPr id="16" name="Rectangle 15"/>
              <p:cNvSpPr>
                <a:spLocks noRot="1" noChangeAspect="1" noMove="1" noResize="1" noEditPoints="1" noAdjustHandles="1" noChangeArrowheads="1" noChangeShapeType="1" noTextEdit="1"/>
              </p:cNvSpPr>
              <p:nvPr/>
            </p:nvSpPr>
            <p:spPr>
              <a:xfrm>
                <a:off x="6722582" y="2164212"/>
                <a:ext cx="579439" cy="276999"/>
              </a:xfrm>
              <a:prstGeom prst="rect">
                <a:avLst/>
              </a:prstGeom>
              <a:blipFill>
                <a:blip r:embed="rId10"/>
                <a:stretch>
                  <a:fillRect/>
                </a:stretch>
              </a:blipFill>
            </p:spPr>
            <p:txBody>
              <a:bodyPr/>
              <a:lstStyle/>
              <a:p>
                <a:r>
                  <a:rPr lang="ko-KR" altLang="en-US">
                    <a:noFill/>
                  </a:rPr>
                  <a:t> </a:t>
                </a:r>
              </a:p>
            </p:txBody>
          </p:sp>
        </mc:Fallback>
      </mc:AlternateContent>
      <p:sp>
        <p:nvSpPr>
          <p:cNvPr id="20" name="Text Box 43"/>
          <p:cNvSpPr txBox="1">
            <a:spLocks noChangeArrowheads="1"/>
          </p:cNvSpPr>
          <p:nvPr/>
        </p:nvSpPr>
        <p:spPr bwMode="auto">
          <a:xfrm>
            <a:off x="43250" y="1706991"/>
            <a:ext cx="3620266" cy="4035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marL="342900" indent="-342900">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marL="0" indent="0" eaLnBrk="1" hangingPunct="1">
              <a:spcBef>
                <a:spcPct val="50000"/>
              </a:spcBef>
              <a:buNone/>
            </a:pPr>
            <a:r>
              <a:rPr lang="en-US" altLang="ko-KR" sz="1600" i="1" dirty="0">
                <a:latin typeface="Comic Sans MS" panose="030F0702030302020204" pitchFamily="66" charset="0"/>
                <a:ea typeface="굴림" panose="020B0600000101010101" pitchFamily="50" charset="-127"/>
              </a:rPr>
              <a:t>J. M. </a:t>
            </a:r>
            <a:r>
              <a:rPr lang="en-US" altLang="ko-KR" sz="1600" i="1" dirty="0" err="1">
                <a:latin typeface="Comic Sans MS" panose="030F0702030302020204" pitchFamily="66" charset="0"/>
                <a:ea typeface="굴림" panose="020B0600000101010101" pitchFamily="50" charset="-127"/>
              </a:rPr>
              <a:t>Laget</a:t>
            </a:r>
            <a:r>
              <a:rPr lang="en-US" altLang="ko-KR" sz="1600" i="1" dirty="0">
                <a:latin typeface="Comic Sans MS" panose="030F0702030302020204" pitchFamily="66" charset="0"/>
                <a:ea typeface="굴림" panose="020B0600000101010101" pitchFamily="50" charset="-127"/>
              </a:rPr>
              <a:t>, PRD 70, 054023 (2004)</a:t>
            </a:r>
            <a:r>
              <a:rPr lang="en-US" altLang="ko-KR" sz="2000" i="1" dirty="0">
                <a:latin typeface="Comic Sans MS" panose="030F0702030302020204" pitchFamily="66" charset="0"/>
                <a:ea typeface="굴림" panose="020B0600000101010101" pitchFamily="50" charset="-127"/>
              </a:rPr>
              <a:t>      </a:t>
            </a:r>
          </a:p>
        </p:txBody>
      </p:sp>
      <p:sp>
        <p:nvSpPr>
          <p:cNvPr id="21" name="Text Box 43"/>
          <p:cNvSpPr txBox="1">
            <a:spLocks noChangeArrowheads="1"/>
          </p:cNvSpPr>
          <p:nvPr/>
        </p:nvSpPr>
        <p:spPr bwMode="auto">
          <a:xfrm>
            <a:off x="64654" y="2174324"/>
            <a:ext cx="4707721"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marL="342900" indent="-342900">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marL="0" indent="0" eaLnBrk="1" hangingPunct="1">
              <a:spcBef>
                <a:spcPct val="50000"/>
              </a:spcBef>
              <a:buNone/>
            </a:pPr>
            <a:r>
              <a:rPr lang="en-US" altLang="ko-KR" sz="1600" i="1" dirty="0">
                <a:latin typeface="Comic Sans MS" panose="030F0702030302020204" pitchFamily="66" charset="0"/>
                <a:ea typeface="굴림" panose="020B0600000101010101" pitchFamily="50" charset="-127"/>
              </a:rPr>
              <a:t>J. M. </a:t>
            </a:r>
            <a:r>
              <a:rPr lang="en-US" altLang="ko-KR" sz="1600" i="1" dirty="0" err="1">
                <a:latin typeface="Comic Sans MS" panose="030F0702030302020204" pitchFamily="66" charset="0"/>
                <a:ea typeface="굴림" panose="020B0600000101010101" pitchFamily="50" charset="-127"/>
              </a:rPr>
              <a:t>Laget</a:t>
            </a:r>
            <a:r>
              <a:rPr lang="en-US" altLang="ko-KR" sz="1600" i="1" dirty="0">
                <a:latin typeface="Comic Sans MS" panose="030F0702030302020204" pitchFamily="66" charset="0"/>
                <a:ea typeface="굴림" panose="020B0600000101010101" pitchFamily="50" charset="-127"/>
              </a:rPr>
              <a:t>, </a:t>
            </a:r>
            <a:r>
              <a:rPr lang="en-US" altLang="ko-KR" sz="1600" i="1" dirty="0" err="1">
                <a:latin typeface="Comic Sans MS" panose="030F0702030302020204" pitchFamily="66" charset="0"/>
                <a:ea typeface="굴림" panose="020B0600000101010101" pitchFamily="50" charset="-127"/>
              </a:rPr>
              <a:t>Prog</a:t>
            </a:r>
            <a:r>
              <a:rPr lang="en-US" altLang="ko-KR" sz="1600" i="1" dirty="0">
                <a:latin typeface="Comic Sans MS" panose="030F0702030302020204" pitchFamily="66" charset="0"/>
                <a:ea typeface="굴림" panose="020B0600000101010101" pitchFamily="50" charset="-127"/>
              </a:rPr>
              <a:t>. Part. </a:t>
            </a:r>
            <a:r>
              <a:rPr lang="en-US" altLang="ko-KR" sz="1600" i="1" dirty="0" err="1">
                <a:latin typeface="Comic Sans MS" panose="030F0702030302020204" pitchFamily="66" charset="0"/>
                <a:ea typeface="굴림" panose="020B0600000101010101" pitchFamily="50" charset="-127"/>
              </a:rPr>
              <a:t>Nucl</a:t>
            </a:r>
            <a:r>
              <a:rPr lang="en-US" altLang="ko-KR" sz="1600" i="1" dirty="0">
                <a:latin typeface="Comic Sans MS" panose="030F0702030302020204" pitchFamily="66" charset="0"/>
                <a:ea typeface="굴림" panose="020B0600000101010101" pitchFamily="50" charset="-127"/>
              </a:rPr>
              <a:t>. 111, 103737 (2020)</a:t>
            </a:r>
            <a:r>
              <a:rPr lang="en-US" altLang="ko-KR" sz="2000" i="1" dirty="0">
                <a:latin typeface="Comic Sans MS" panose="030F0702030302020204" pitchFamily="66" charset="0"/>
                <a:ea typeface="굴림" panose="020B0600000101010101" pitchFamily="50" charset="-127"/>
              </a:rPr>
              <a:t>      </a:t>
            </a:r>
          </a:p>
        </p:txBody>
      </p:sp>
      <p:sp>
        <p:nvSpPr>
          <p:cNvPr id="22" name="Rectangle 21"/>
          <p:cNvSpPr/>
          <p:nvPr/>
        </p:nvSpPr>
        <p:spPr>
          <a:xfrm>
            <a:off x="710874" y="5047333"/>
            <a:ext cx="3119718" cy="369332"/>
          </a:xfrm>
          <a:prstGeom prst="rect">
            <a:avLst/>
          </a:prstGeom>
        </p:spPr>
        <p:txBody>
          <a:bodyPr wrap="square">
            <a:spAutoFit/>
          </a:bodyPr>
          <a:lstStyle/>
          <a:p>
            <a:r>
              <a:rPr lang="en-US" altLang="ko-KR" sz="1800" dirty="0">
                <a:solidFill>
                  <a:srgbClr val="000000"/>
                </a:solidFill>
                <a:latin typeface="Calibri" panose="020F0502020204030204" pitchFamily="34" charset="0"/>
                <a:cs typeface="Calibri" panose="020F0502020204030204" pitchFamily="34" charset="0"/>
              </a:rPr>
              <a:t>Phys. Rev. D 91, 094006 (2015)</a:t>
            </a:r>
            <a:endParaRPr lang="ko-KR" altLang="en-US" sz="1800" dirty="0">
              <a:latin typeface="Calibri" panose="020F0502020204030204" pitchFamily="34" charset="0"/>
              <a:cs typeface="Calibri" panose="020F0502020204030204" pitchFamily="34" charset="0"/>
            </a:endParaRPr>
          </a:p>
        </p:txBody>
      </p:sp>
      <p:sp>
        <p:nvSpPr>
          <p:cNvPr id="17" name="TextBox 16">
            <a:extLst>
              <a:ext uri="{FF2B5EF4-FFF2-40B4-BE49-F238E27FC236}">
                <a16:creationId xmlns:a16="http://schemas.microsoft.com/office/drawing/2014/main" id="{9786AE26-4A5B-4695-B59E-F664FB40358E}"/>
              </a:ext>
            </a:extLst>
          </p:cNvPr>
          <p:cNvSpPr txBox="1"/>
          <p:nvPr/>
        </p:nvSpPr>
        <p:spPr>
          <a:xfrm>
            <a:off x="6825130" y="45104"/>
            <a:ext cx="2318870" cy="400110"/>
          </a:xfrm>
          <a:prstGeom prst="rect">
            <a:avLst/>
          </a:prstGeom>
          <a:noFill/>
        </p:spPr>
        <p:txBody>
          <a:bodyPr wrap="square">
            <a:spAutoFit/>
          </a:bodyPr>
          <a:lstStyle/>
          <a:p>
            <a:r>
              <a:rPr kumimoji="0" lang="en-US" altLang="ko-KR" sz="2000" b="0" i="0" u="none" strike="noStrike" kern="1200" cap="none" spc="0" normalizeH="0" baseline="0" noProof="0" dirty="0">
                <a:ln>
                  <a:noFill/>
                </a:ln>
                <a:solidFill>
                  <a:srgbClr val="00CCFF"/>
                </a:solidFill>
                <a:effectLst/>
                <a:uLnTx/>
                <a:uFillTx/>
                <a:latin typeface="Calibri" panose="020F0502020204030204" pitchFamily="34" charset="0"/>
                <a:ea typeface="+mn-ea"/>
                <a:cs typeface="Calibri" panose="020F0502020204030204" pitchFamily="34" charset="0"/>
              </a:rPr>
              <a:t>3. Electro</a:t>
            </a:r>
            <a:r>
              <a:rPr lang="en-US" altLang="ko-KR" sz="2000" dirty="0">
                <a:solidFill>
                  <a:srgbClr val="00CCFF"/>
                </a:solidFill>
                <a:latin typeface="Calibri" panose="020F0502020204030204" pitchFamily="34" charset="0"/>
                <a:cs typeface="Calibri" panose="020F0502020204030204" pitchFamily="34" charset="0"/>
              </a:rPr>
              <a:t>production</a:t>
            </a:r>
            <a:endParaRPr lang="ko-KR" altLang="en-US" dirty="0">
              <a:solidFill>
                <a:srgbClr val="00CCFF"/>
              </a:solidFill>
            </a:endParaRPr>
          </a:p>
        </p:txBody>
      </p:sp>
    </p:spTree>
    <p:extLst>
      <p:ext uri="{BB962C8B-B14F-4D97-AF65-F5344CB8AC3E}">
        <p14:creationId xmlns:p14="http://schemas.microsoft.com/office/powerpoint/2010/main" val="127007780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866538" y="257565"/>
            <a:ext cx="7211003" cy="565150"/>
          </a:xfrm>
        </p:spPr>
        <p:txBody>
          <a:bodyPr/>
          <a:lstStyle/>
          <a:p>
            <a:r>
              <a:rPr lang="en-US" altLang="ko-KR" sz="2800" dirty="0"/>
              <a:t>           </a:t>
            </a:r>
            <a:r>
              <a:rPr lang="en-US" altLang="ko-KR" sz="3600" dirty="0">
                <a:latin typeface="Calibri" panose="020F0502020204030204" pitchFamily="34" charset="0"/>
                <a:cs typeface="Calibri" panose="020F0502020204030204" pitchFamily="34" charset="0"/>
              </a:rPr>
              <a:t>Extension to electroproduction</a:t>
            </a:r>
            <a:endParaRPr lang="ko-KR" altLang="en-US" sz="3600" dirty="0">
              <a:solidFill>
                <a:schemeClr val="tx1"/>
              </a:solidFill>
              <a:latin typeface="Calibri" panose="020F0502020204030204" pitchFamily="34" charset="0"/>
              <a:cs typeface="Calibri" panose="020F0502020204030204" pitchFamily="34" charset="0"/>
            </a:endParaRPr>
          </a:p>
        </p:txBody>
      </p:sp>
      <p:sp>
        <p:nvSpPr>
          <p:cNvPr id="10" name="Text Box 43"/>
          <p:cNvSpPr txBox="1">
            <a:spLocks noChangeArrowheads="1"/>
          </p:cNvSpPr>
          <p:nvPr/>
        </p:nvSpPr>
        <p:spPr bwMode="auto">
          <a:xfrm>
            <a:off x="911773" y="1264300"/>
            <a:ext cx="8004899"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marL="342900" indent="-342900">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marL="0" indent="0" eaLnBrk="1" hangingPunct="1">
              <a:spcBef>
                <a:spcPct val="50000"/>
              </a:spcBef>
              <a:buNone/>
            </a:pPr>
            <a:r>
              <a:rPr lang="en-US" altLang="ko-KR" sz="2400" i="1" dirty="0">
                <a:solidFill>
                  <a:srgbClr val="FF0000"/>
                </a:solidFill>
                <a:latin typeface="Calibri" panose="020F0502020204030204" pitchFamily="34" charset="0"/>
                <a:ea typeface="굴림" panose="020B0600000101010101" pitchFamily="50" charset="-127"/>
                <a:cs typeface="Calibri" panose="020F0502020204030204" pitchFamily="34" charset="0"/>
              </a:rPr>
              <a:t>1. Nucleon Born terms for electroproduction  </a:t>
            </a:r>
            <a:endParaRPr lang="en-US" altLang="ko-KR" sz="2400" i="1" dirty="0">
              <a:solidFill>
                <a:schemeClr val="bg2">
                  <a:lumMod val="60000"/>
                  <a:lumOff val="40000"/>
                </a:schemeClr>
              </a:solidFill>
              <a:latin typeface="Calibri" panose="020F0502020204030204" pitchFamily="34" charset="0"/>
              <a:ea typeface="굴림" panose="020B0600000101010101" pitchFamily="50" charset="-127"/>
              <a:cs typeface="Calibri" panose="020F0502020204030204" pitchFamily="34" charset="0"/>
            </a:endParaRPr>
          </a:p>
        </p:txBody>
      </p:sp>
      <mc:AlternateContent xmlns:mc="http://schemas.openxmlformats.org/markup-compatibility/2006" xmlns:a14="http://schemas.microsoft.com/office/drawing/2010/main">
        <mc:Choice Requires="a14">
          <p:sp>
            <p:nvSpPr>
              <p:cNvPr id="11" name="Object 19"/>
              <p:cNvSpPr txBox="1"/>
              <p:nvPr/>
            </p:nvSpPr>
            <p:spPr bwMode="auto">
              <a:xfrm>
                <a:off x="2242910" y="3494258"/>
                <a:ext cx="4658176" cy="1755775"/>
              </a:xfrm>
              <a:prstGeom prst="rect">
                <a:avLst/>
              </a:prstGeom>
              <a:noFill/>
              <a:ln>
                <a:noFill/>
              </a:ln>
              <a:effectLst/>
            </p:spPr>
            <p:txBody>
              <a:bodyPr>
                <a:normAutofit fontScale="62500" lnSpcReduction="20000"/>
              </a:bodyPr>
              <a:lstStyle/>
              <a:p>
                <a:pPr/>
                <a14:m>
                  <m:oMathPara xmlns:m="http://schemas.openxmlformats.org/officeDocument/2006/math">
                    <m:oMathParaPr>
                      <m:jc m:val="left"/>
                    </m:oMathParaPr>
                    <m:oMath xmlns:m="http://schemas.openxmlformats.org/officeDocument/2006/math">
                      <m:sSub>
                        <m:sSubPr>
                          <m:ctrlPr>
                            <a:rPr lang="ko-KR" altLang="en-US" i="1">
                              <a:solidFill>
                                <a:srgbClr val="000000"/>
                              </a:solidFill>
                              <a:latin typeface="Cambria Math" panose="02040503050406030204" pitchFamily="18" charset="0"/>
                            </a:rPr>
                          </m:ctrlPr>
                        </m:sSubPr>
                        <m:e>
                          <m:r>
                            <m:rPr>
                              <m:sty m:val="p"/>
                            </m:rPr>
                            <a:rPr lang="ko-KR" altLang="en-US" i="1">
                              <a:solidFill>
                                <a:srgbClr val="000000"/>
                              </a:solidFill>
                              <a:latin typeface="Cambria Math" panose="02040503050406030204" pitchFamily="18" charset="0"/>
                            </a:rPr>
                            <m:t>Γ</m:t>
                          </m:r>
                        </m:e>
                        <m:sub>
                          <m:sSup>
                            <m:sSupPr>
                              <m:ctrlPr>
                                <a:rPr lang="ko-KR" altLang="en-US" i="1">
                                  <a:solidFill>
                                    <a:srgbClr val="000000"/>
                                  </a:solidFill>
                                  <a:latin typeface="Cambria Math" panose="02040503050406030204" pitchFamily="18" charset="0"/>
                                </a:rPr>
                              </m:ctrlPr>
                            </m:sSupPr>
                            <m:e>
                              <m:r>
                                <a:rPr lang="ko-KR" altLang="en-US" i="1">
                                  <a:solidFill>
                                    <a:srgbClr val="000000"/>
                                  </a:solidFill>
                                  <a:latin typeface="Cambria Math" panose="02040503050406030204" pitchFamily="18" charset="0"/>
                                </a:rPr>
                                <m:t>𝛾</m:t>
                              </m:r>
                            </m:e>
                            <m:sup>
                              <m:r>
                                <a:rPr lang="ko-KR" altLang="en-US" i="1">
                                  <a:solidFill>
                                    <a:srgbClr val="000000"/>
                                  </a:solidFill>
                                  <a:latin typeface="Cambria Math" panose="02040503050406030204" pitchFamily="18" charset="0"/>
                                </a:rPr>
                                <m:t>∗</m:t>
                              </m:r>
                            </m:sup>
                          </m:sSup>
                          <m:r>
                            <a:rPr lang="ko-KR" altLang="en-US" i="1">
                              <a:solidFill>
                                <a:srgbClr val="000000"/>
                              </a:solidFill>
                              <a:latin typeface="Cambria Math" panose="02040503050406030204" pitchFamily="18" charset="0"/>
                            </a:rPr>
                            <m:t>𝑝𝑝</m:t>
                          </m:r>
                        </m:sub>
                      </m:sSub>
                      <m:r>
                        <a:rPr lang="ko-KR" altLang="en-US" i="1">
                          <a:solidFill>
                            <a:srgbClr val="000000"/>
                          </a:solidFill>
                          <a:latin typeface="Cambria Math" panose="02040503050406030204" pitchFamily="18" charset="0"/>
                        </a:rPr>
                        <m:t>(</m:t>
                      </m:r>
                      <m:r>
                        <a:rPr lang="ko-KR" altLang="en-US" i="1">
                          <a:solidFill>
                            <a:srgbClr val="000000"/>
                          </a:solidFill>
                          <a:latin typeface="Cambria Math" panose="02040503050406030204" pitchFamily="18" charset="0"/>
                        </a:rPr>
                        <m:t>𝑘</m:t>
                      </m:r>
                      <m:r>
                        <a:rPr lang="ko-KR" altLang="en-US" i="1">
                          <a:solidFill>
                            <a:srgbClr val="000000"/>
                          </a:solidFill>
                          <a:latin typeface="Cambria Math" panose="02040503050406030204" pitchFamily="18" charset="0"/>
                        </a:rPr>
                        <m:t>)=</m:t>
                      </m:r>
                      <m:r>
                        <a:rPr lang="ko-KR" altLang="en-US" i="1">
                          <a:solidFill>
                            <a:srgbClr val="000000"/>
                          </a:solidFill>
                          <a:latin typeface="Cambria Math" panose="02040503050406030204" pitchFamily="18" charset="0"/>
                        </a:rPr>
                        <m:t>𝑒</m:t>
                      </m:r>
                      <m:d>
                        <m:dPr>
                          <m:ctrlPr>
                            <a:rPr lang="ko-KR" altLang="en-US" i="1">
                              <a:solidFill>
                                <a:srgbClr val="000000"/>
                              </a:solidFill>
                              <a:latin typeface="Cambria Math" panose="02040503050406030204" pitchFamily="18" charset="0"/>
                            </a:rPr>
                          </m:ctrlPr>
                        </m:dPr>
                        <m:e>
                          <m:sSub>
                            <m:sSubPr>
                              <m:ctrlPr>
                                <a:rPr lang="ko-KR" altLang="en-US" i="1">
                                  <a:solidFill>
                                    <a:srgbClr val="000000"/>
                                  </a:solidFill>
                                  <a:latin typeface="Cambria Math" panose="02040503050406030204" pitchFamily="18" charset="0"/>
                                </a:rPr>
                              </m:ctrlPr>
                            </m:sSubPr>
                            <m:e>
                              <m:r>
                                <a:rPr lang="ko-KR" altLang="en-US" i="1">
                                  <a:solidFill>
                                    <a:srgbClr val="000000"/>
                                  </a:solidFill>
                                  <a:latin typeface="Cambria Math" panose="02040503050406030204" pitchFamily="18" charset="0"/>
                                </a:rPr>
                                <m:t>𝐹</m:t>
                              </m:r>
                            </m:e>
                            <m:sub>
                              <m:r>
                                <a:rPr lang="ko-KR" altLang="en-US" i="1">
                                  <a:solidFill>
                                    <a:srgbClr val="000000"/>
                                  </a:solidFill>
                                  <a:latin typeface="Cambria Math" panose="02040503050406030204" pitchFamily="18" charset="0"/>
                                </a:rPr>
                                <m:t>1</m:t>
                              </m:r>
                            </m:sub>
                          </m:sSub>
                          <m:r>
                            <a:rPr lang="ko-KR" altLang="en-US" i="1">
                              <a:solidFill>
                                <a:srgbClr val="000000"/>
                              </a:solidFill>
                              <a:latin typeface="Cambria Math" panose="02040503050406030204" pitchFamily="18" charset="0"/>
                            </a:rPr>
                            <m:t>(</m:t>
                          </m:r>
                          <m:sSup>
                            <m:sSupPr>
                              <m:ctrlPr>
                                <a:rPr lang="ko-KR" altLang="en-US" i="1">
                                  <a:solidFill>
                                    <a:srgbClr val="000000"/>
                                  </a:solidFill>
                                  <a:latin typeface="Cambria Math" panose="02040503050406030204" pitchFamily="18" charset="0"/>
                                </a:rPr>
                              </m:ctrlPr>
                            </m:sSupPr>
                            <m:e>
                              <m:r>
                                <a:rPr lang="ko-KR" altLang="en-US" i="1">
                                  <a:solidFill>
                                    <a:srgbClr val="000000"/>
                                  </a:solidFill>
                                  <a:latin typeface="Cambria Math" panose="02040503050406030204" pitchFamily="18" charset="0"/>
                                </a:rPr>
                                <m:t>𝑄</m:t>
                              </m:r>
                            </m:e>
                            <m:sup>
                              <m:r>
                                <a:rPr lang="ko-KR" altLang="en-US" i="1">
                                  <a:solidFill>
                                    <a:srgbClr val="000000"/>
                                  </a:solidFill>
                                  <a:latin typeface="Cambria Math" panose="02040503050406030204" pitchFamily="18" charset="0"/>
                                </a:rPr>
                                <m:t>2</m:t>
                              </m:r>
                            </m:sup>
                          </m:sSup>
                          <m:r>
                            <a:rPr lang="ko-KR" altLang="en-US" i="1">
                              <a:solidFill>
                                <a:srgbClr val="000000"/>
                              </a:solidFill>
                              <a:latin typeface="Cambria Math" panose="02040503050406030204" pitchFamily="18" charset="0"/>
                            </a:rPr>
                            <m:t>)</m:t>
                          </m:r>
                          <m:acc>
                            <m:accPr>
                              <m:chr m:val="̸"/>
                              <m:ctrlPr>
                                <a:rPr lang="ko-KR" altLang="en-US" i="1">
                                  <a:solidFill>
                                    <a:srgbClr val="000000"/>
                                  </a:solidFill>
                                  <a:latin typeface="Cambria Math" panose="02040503050406030204" pitchFamily="18" charset="0"/>
                                </a:rPr>
                              </m:ctrlPr>
                            </m:accPr>
                            <m:e>
                              <m:r>
                                <a:rPr lang="ko-KR" altLang="en-US" i="1">
                                  <a:solidFill>
                                    <a:srgbClr val="000000"/>
                                  </a:solidFill>
                                  <a:latin typeface="Cambria Math" panose="02040503050406030204" pitchFamily="18" charset="0"/>
                                </a:rPr>
                                <m:t>𝜀</m:t>
                              </m:r>
                            </m:e>
                          </m:acc>
                          <m:r>
                            <a:rPr lang="ko-KR" altLang="en-US" i="1">
                              <a:solidFill>
                                <a:srgbClr val="000000"/>
                              </a:solidFill>
                              <a:latin typeface="Cambria Math" panose="02040503050406030204" pitchFamily="18" charset="0"/>
                            </a:rPr>
                            <m:t>−</m:t>
                          </m:r>
                          <m:f>
                            <m:fPr>
                              <m:ctrlPr>
                                <a:rPr lang="ko-KR" altLang="en-US" i="1">
                                  <a:solidFill>
                                    <a:srgbClr val="000000"/>
                                  </a:solidFill>
                                  <a:latin typeface="Cambria Math" panose="02040503050406030204" pitchFamily="18" charset="0"/>
                                </a:rPr>
                              </m:ctrlPr>
                            </m:fPr>
                            <m:num>
                              <m:sSub>
                                <m:sSubPr>
                                  <m:ctrlPr>
                                    <a:rPr lang="ko-KR" altLang="en-US" i="1">
                                      <a:solidFill>
                                        <a:srgbClr val="000000"/>
                                      </a:solidFill>
                                      <a:latin typeface="Cambria Math" panose="02040503050406030204" pitchFamily="18" charset="0"/>
                                    </a:rPr>
                                  </m:ctrlPr>
                                </m:sSubPr>
                                <m:e>
                                  <m:r>
                                    <a:rPr lang="ko-KR" altLang="en-US" i="1">
                                      <a:solidFill>
                                        <a:srgbClr val="000000"/>
                                      </a:solidFill>
                                      <a:latin typeface="Cambria Math" panose="02040503050406030204" pitchFamily="18" charset="0"/>
                                    </a:rPr>
                                    <m:t>𝐹</m:t>
                                  </m:r>
                                </m:e>
                                <m:sub>
                                  <m:r>
                                    <a:rPr lang="ko-KR" altLang="en-US" i="1">
                                      <a:solidFill>
                                        <a:srgbClr val="000000"/>
                                      </a:solidFill>
                                      <a:latin typeface="Cambria Math" panose="02040503050406030204" pitchFamily="18" charset="0"/>
                                    </a:rPr>
                                    <m:t>2</m:t>
                                  </m:r>
                                </m:sub>
                              </m:sSub>
                              <m:r>
                                <a:rPr lang="ko-KR" altLang="en-US" i="1">
                                  <a:solidFill>
                                    <a:srgbClr val="000000"/>
                                  </a:solidFill>
                                  <a:latin typeface="Cambria Math" panose="02040503050406030204" pitchFamily="18" charset="0"/>
                                </a:rPr>
                                <m:t>(</m:t>
                              </m:r>
                              <m:sSup>
                                <m:sSupPr>
                                  <m:ctrlPr>
                                    <a:rPr lang="ko-KR" altLang="en-US" i="1">
                                      <a:solidFill>
                                        <a:srgbClr val="000000"/>
                                      </a:solidFill>
                                      <a:latin typeface="Cambria Math" panose="02040503050406030204" pitchFamily="18" charset="0"/>
                                    </a:rPr>
                                  </m:ctrlPr>
                                </m:sSupPr>
                                <m:e>
                                  <m:r>
                                    <a:rPr lang="ko-KR" altLang="en-US" i="1">
                                      <a:solidFill>
                                        <a:srgbClr val="000000"/>
                                      </a:solidFill>
                                      <a:latin typeface="Cambria Math" panose="02040503050406030204" pitchFamily="18" charset="0"/>
                                    </a:rPr>
                                    <m:t>𝑄</m:t>
                                  </m:r>
                                </m:e>
                                <m:sup>
                                  <m:r>
                                    <a:rPr lang="ko-KR" altLang="en-US" i="1">
                                      <a:solidFill>
                                        <a:srgbClr val="000000"/>
                                      </a:solidFill>
                                      <a:latin typeface="Cambria Math" panose="02040503050406030204" pitchFamily="18" charset="0"/>
                                    </a:rPr>
                                    <m:t>2</m:t>
                                  </m:r>
                                </m:sup>
                              </m:sSup>
                              <m:r>
                                <a:rPr lang="ko-KR" altLang="en-US" i="1">
                                  <a:solidFill>
                                    <a:srgbClr val="000000"/>
                                  </a:solidFill>
                                  <a:latin typeface="Cambria Math" panose="02040503050406030204" pitchFamily="18" charset="0"/>
                                </a:rPr>
                                <m:t>)</m:t>
                              </m:r>
                            </m:num>
                            <m:den>
                              <m:r>
                                <a:rPr lang="ko-KR" altLang="en-US" i="1">
                                  <a:solidFill>
                                    <a:srgbClr val="000000"/>
                                  </a:solidFill>
                                  <a:latin typeface="Cambria Math" panose="02040503050406030204" pitchFamily="18" charset="0"/>
                                </a:rPr>
                                <m:t>4</m:t>
                              </m:r>
                              <m:sSub>
                                <m:sSubPr>
                                  <m:ctrlPr>
                                    <a:rPr lang="ko-KR" altLang="en-US" i="1">
                                      <a:solidFill>
                                        <a:srgbClr val="000000"/>
                                      </a:solidFill>
                                      <a:latin typeface="Cambria Math" panose="02040503050406030204" pitchFamily="18" charset="0"/>
                                    </a:rPr>
                                  </m:ctrlPr>
                                </m:sSubPr>
                                <m:e>
                                  <m:r>
                                    <a:rPr lang="ko-KR" altLang="en-US" i="1">
                                      <a:solidFill>
                                        <a:srgbClr val="000000"/>
                                      </a:solidFill>
                                      <a:latin typeface="Cambria Math" panose="02040503050406030204" pitchFamily="18" charset="0"/>
                                    </a:rPr>
                                    <m:t>𝑀</m:t>
                                  </m:r>
                                </m:e>
                                <m:sub>
                                  <m:r>
                                    <a:rPr lang="ko-KR" altLang="en-US" i="1">
                                      <a:solidFill>
                                        <a:srgbClr val="000000"/>
                                      </a:solidFill>
                                      <a:latin typeface="Cambria Math" panose="02040503050406030204" pitchFamily="18" charset="0"/>
                                    </a:rPr>
                                    <m:t>𝑝</m:t>
                                  </m:r>
                                </m:sub>
                              </m:sSub>
                            </m:den>
                          </m:f>
                          <m:d>
                            <m:dPr>
                              <m:begChr m:val="["/>
                              <m:endChr m:val="]"/>
                              <m:ctrlPr>
                                <a:rPr lang="ko-KR" altLang="en-US" i="1">
                                  <a:solidFill>
                                    <a:srgbClr val="000000"/>
                                  </a:solidFill>
                                  <a:latin typeface="Cambria Math" panose="02040503050406030204" pitchFamily="18" charset="0"/>
                                </a:rPr>
                              </m:ctrlPr>
                            </m:dPr>
                            <m:e>
                              <m:acc>
                                <m:accPr>
                                  <m:chr m:val="̸"/>
                                  <m:ctrlPr>
                                    <a:rPr lang="ko-KR" altLang="en-US" i="1">
                                      <a:solidFill>
                                        <a:srgbClr val="000000"/>
                                      </a:solidFill>
                                      <a:latin typeface="Cambria Math" panose="02040503050406030204" pitchFamily="18" charset="0"/>
                                    </a:rPr>
                                  </m:ctrlPr>
                                </m:accPr>
                                <m:e>
                                  <m:r>
                                    <a:rPr lang="ko-KR" altLang="en-US" i="1">
                                      <a:solidFill>
                                        <a:srgbClr val="000000"/>
                                      </a:solidFill>
                                      <a:latin typeface="Cambria Math" panose="02040503050406030204" pitchFamily="18" charset="0"/>
                                    </a:rPr>
                                    <m:t>𝜀</m:t>
                                  </m:r>
                                </m:e>
                              </m:acc>
                              <m:r>
                                <a:rPr lang="ko-KR" altLang="en-US" i="1">
                                  <a:solidFill>
                                    <a:srgbClr val="000000"/>
                                  </a:solidFill>
                                  <a:latin typeface="Cambria Math" panose="02040503050406030204" pitchFamily="18" charset="0"/>
                                </a:rPr>
                                <m:t>,</m:t>
                              </m:r>
                              <m:acc>
                                <m:accPr>
                                  <m:chr m:val="̸"/>
                                  <m:ctrlPr>
                                    <a:rPr lang="ko-KR" altLang="en-US" i="1">
                                      <a:solidFill>
                                        <a:srgbClr val="000000"/>
                                      </a:solidFill>
                                      <a:latin typeface="Cambria Math" panose="02040503050406030204" pitchFamily="18" charset="0"/>
                                    </a:rPr>
                                  </m:ctrlPr>
                                </m:accPr>
                                <m:e>
                                  <m:r>
                                    <a:rPr lang="ko-KR" altLang="en-US" i="1">
                                      <a:solidFill>
                                        <a:srgbClr val="000000"/>
                                      </a:solidFill>
                                      <a:latin typeface="Cambria Math" panose="02040503050406030204" pitchFamily="18" charset="0"/>
                                    </a:rPr>
                                    <m:t>𝑘</m:t>
                                  </m:r>
                                </m:e>
                              </m:acc>
                            </m:e>
                          </m:d>
                        </m:e>
                      </m:d>
                    </m:oMath>
                    <m:oMath xmlns:m="http://schemas.openxmlformats.org/officeDocument/2006/math">
                      <m:sSub>
                        <m:sSubPr>
                          <m:ctrlPr>
                            <a:rPr lang="ko-KR" altLang="en-US" i="1">
                              <a:solidFill>
                                <a:srgbClr val="000000"/>
                              </a:solidFill>
                              <a:latin typeface="Cambria Math" panose="02040503050406030204" pitchFamily="18" charset="0"/>
                            </a:rPr>
                          </m:ctrlPr>
                        </m:sSubPr>
                        <m:e>
                          <m:r>
                            <m:rPr>
                              <m:sty m:val="p"/>
                            </m:rPr>
                            <a:rPr lang="ko-KR" altLang="en-US" i="1">
                              <a:solidFill>
                                <a:srgbClr val="000000"/>
                              </a:solidFill>
                              <a:latin typeface="Cambria Math" panose="02040503050406030204" pitchFamily="18" charset="0"/>
                            </a:rPr>
                            <m:t>Γ</m:t>
                          </m:r>
                        </m:e>
                        <m:sub>
                          <m:r>
                            <a:rPr lang="ko-KR" altLang="en-US" i="1">
                              <a:solidFill>
                                <a:srgbClr val="000000"/>
                              </a:solidFill>
                              <a:latin typeface="Cambria Math" panose="02040503050406030204" pitchFamily="18" charset="0"/>
                            </a:rPr>
                            <m:t>𝜔</m:t>
                          </m:r>
                          <m:r>
                            <a:rPr lang="ko-KR" altLang="en-US" i="1">
                              <a:solidFill>
                                <a:srgbClr val="000000"/>
                              </a:solidFill>
                              <a:latin typeface="Cambria Math" panose="02040503050406030204" pitchFamily="18" charset="0"/>
                            </a:rPr>
                            <m:t>𝑝𝑝</m:t>
                          </m:r>
                        </m:sub>
                      </m:sSub>
                      <m:r>
                        <a:rPr lang="ko-KR" altLang="en-US" i="1">
                          <a:solidFill>
                            <a:srgbClr val="000000"/>
                          </a:solidFill>
                          <a:latin typeface="Cambria Math" panose="02040503050406030204" pitchFamily="18" charset="0"/>
                        </a:rPr>
                        <m:t>(</m:t>
                      </m:r>
                      <m:r>
                        <a:rPr lang="ko-KR" altLang="en-US" i="1">
                          <a:solidFill>
                            <a:srgbClr val="000000"/>
                          </a:solidFill>
                          <a:latin typeface="Cambria Math" panose="02040503050406030204" pitchFamily="18" charset="0"/>
                        </a:rPr>
                        <m:t>𝑞</m:t>
                      </m:r>
                      <m:r>
                        <a:rPr lang="ko-KR" altLang="en-US" i="1">
                          <a:solidFill>
                            <a:srgbClr val="000000"/>
                          </a:solidFill>
                          <a:latin typeface="Cambria Math" panose="02040503050406030204" pitchFamily="18" charset="0"/>
                        </a:rPr>
                        <m:t>)=</m:t>
                      </m:r>
                      <m:sSubSup>
                        <m:sSubSupPr>
                          <m:ctrlPr>
                            <a:rPr lang="ko-KR" altLang="en-US" i="1">
                              <a:solidFill>
                                <a:srgbClr val="000000"/>
                              </a:solidFill>
                              <a:latin typeface="Cambria Math" panose="02040503050406030204" pitchFamily="18" charset="0"/>
                            </a:rPr>
                          </m:ctrlPr>
                        </m:sSubSupPr>
                        <m:e>
                          <m:r>
                            <a:rPr lang="ko-KR" altLang="en-US" i="1">
                              <a:solidFill>
                                <a:srgbClr val="000000"/>
                              </a:solidFill>
                              <a:latin typeface="Cambria Math" panose="02040503050406030204" pitchFamily="18" charset="0"/>
                            </a:rPr>
                            <m:t>𝑔</m:t>
                          </m:r>
                        </m:e>
                        <m:sub>
                          <m:r>
                            <a:rPr lang="ko-KR" altLang="en-US" i="1">
                              <a:solidFill>
                                <a:srgbClr val="000000"/>
                              </a:solidFill>
                              <a:latin typeface="Cambria Math" panose="02040503050406030204" pitchFamily="18" charset="0"/>
                            </a:rPr>
                            <m:t>𝜔</m:t>
                          </m:r>
                          <m:r>
                            <a:rPr lang="ko-KR" altLang="en-US" i="1">
                              <a:solidFill>
                                <a:srgbClr val="000000"/>
                              </a:solidFill>
                              <a:latin typeface="Cambria Math" panose="02040503050406030204" pitchFamily="18" charset="0"/>
                            </a:rPr>
                            <m:t>𝑝𝑝</m:t>
                          </m:r>
                        </m:sub>
                        <m:sup>
                          <m:r>
                            <a:rPr lang="ko-KR" altLang="en-US" i="1">
                              <a:solidFill>
                                <a:srgbClr val="000000"/>
                              </a:solidFill>
                              <a:latin typeface="Cambria Math" panose="02040503050406030204" pitchFamily="18" charset="0"/>
                            </a:rPr>
                            <m:t>𝑣</m:t>
                          </m:r>
                        </m:sup>
                      </m:sSubSup>
                      <m:acc>
                        <m:accPr>
                          <m:chr m:val="̸"/>
                          <m:ctrlPr>
                            <a:rPr lang="ko-KR" altLang="en-US" i="1">
                              <a:solidFill>
                                <a:srgbClr val="000000"/>
                              </a:solidFill>
                              <a:latin typeface="Cambria Math" panose="02040503050406030204" pitchFamily="18" charset="0"/>
                            </a:rPr>
                          </m:ctrlPr>
                        </m:accPr>
                        <m:e>
                          <m:r>
                            <a:rPr lang="ko-KR" altLang="en-US" i="1">
                              <a:solidFill>
                                <a:srgbClr val="000000"/>
                              </a:solidFill>
                              <a:latin typeface="Cambria Math" panose="02040503050406030204" pitchFamily="18" charset="0"/>
                            </a:rPr>
                            <m:t>𝜂</m:t>
                          </m:r>
                        </m:e>
                      </m:acc>
                      <m:r>
                        <a:rPr lang="ko-KR" altLang="en-US" i="1">
                          <a:solidFill>
                            <a:srgbClr val="000000"/>
                          </a:solidFill>
                          <a:latin typeface="Cambria Math" panose="02040503050406030204" pitchFamily="18" charset="0"/>
                        </a:rPr>
                        <m:t>+</m:t>
                      </m:r>
                      <m:f>
                        <m:fPr>
                          <m:ctrlPr>
                            <a:rPr lang="ko-KR" altLang="en-US" i="1">
                              <a:solidFill>
                                <a:srgbClr val="000000"/>
                              </a:solidFill>
                              <a:latin typeface="Cambria Math" panose="02040503050406030204" pitchFamily="18" charset="0"/>
                            </a:rPr>
                          </m:ctrlPr>
                        </m:fPr>
                        <m:num>
                          <m:sSubSup>
                            <m:sSubSupPr>
                              <m:ctrlPr>
                                <a:rPr lang="ko-KR" altLang="en-US" i="1">
                                  <a:solidFill>
                                    <a:srgbClr val="000000"/>
                                  </a:solidFill>
                                  <a:latin typeface="Cambria Math" panose="02040503050406030204" pitchFamily="18" charset="0"/>
                                </a:rPr>
                              </m:ctrlPr>
                            </m:sSubSupPr>
                            <m:e>
                              <m:r>
                                <a:rPr lang="ko-KR" altLang="en-US" i="1">
                                  <a:solidFill>
                                    <a:srgbClr val="000000"/>
                                  </a:solidFill>
                                  <a:latin typeface="Cambria Math" panose="02040503050406030204" pitchFamily="18" charset="0"/>
                                </a:rPr>
                                <m:t>𝑔</m:t>
                              </m:r>
                            </m:e>
                            <m:sub>
                              <m:r>
                                <a:rPr lang="ko-KR" altLang="en-US" i="1">
                                  <a:solidFill>
                                    <a:srgbClr val="000000"/>
                                  </a:solidFill>
                                  <a:latin typeface="Cambria Math" panose="02040503050406030204" pitchFamily="18" charset="0"/>
                                </a:rPr>
                                <m:t>𝜔</m:t>
                              </m:r>
                              <m:r>
                                <a:rPr lang="ko-KR" altLang="en-US" i="1">
                                  <a:solidFill>
                                    <a:srgbClr val="000000"/>
                                  </a:solidFill>
                                  <a:latin typeface="Cambria Math" panose="02040503050406030204" pitchFamily="18" charset="0"/>
                                </a:rPr>
                                <m:t>𝑝𝑝</m:t>
                              </m:r>
                            </m:sub>
                            <m:sup>
                              <m:r>
                                <a:rPr lang="ko-KR" altLang="en-US" i="1">
                                  <a:solidFill>
                                    <a:srgbClr val="000000"/>
                                  </a:solidFill>
                                  <a:latin typeface="Cambria Math" panose="02040503050406030204" pitchFamily="18" charset="0"/>
                                </a:rPr>
                                <m:t>𝑡</m:t>
                              </m:r>
                            </m:sup>
                          </m:sSubSup>
                        </m:num>
                        <m:den>
                          <m:r>
                            <a:rPr lang="ko-KR" altLang="en-US" i="1">
                              <a:solidFill>
                                <a:srgbClr val="000000"/>
                              </a:solidFill>
                              <a:latin typeface="Cambria Math" panose="02040503050406030204" pitchFamily="18" charset="0"/>
                            </a:rPr>
                            <m:t>4</m:t>
                          </m:r>
                          <m:sSub>
                            <m:sSubPr>
                              <m:ctrlPr>
                                <a:rPr lang="ko-KR" altLang="en-US" i="1">
                                  <a:solidFill>
                                    <a:srgbClr val="000000"/>
                                  </a:solidFill>
                                  <a:latin typeface="Cambria Math" panose="02040503050406030204" pitchFamily="18" charset="0"/>
                                </a:rPr>
                              </m:ctrlPr>
                            </m:sSubPr>
                            <m:e>
                              <m:r>
                                <a:rPr lang="ko-KR" altLang="en-US" i="1">
                                  <a:solidFill>
                                    <a:srgbClr val="000000"/>
                                  </a:solidFill>
                                  <a:latin typeface="Cambria Math" panose="02040503050406030204" pitchFamily="18" charset="0"/>
                                </a:rPr>
                                <m:t>𝑀</m:t>
                              </m:r>
                            </m:e>
                            <m:sub>
                              <m:r>
                                <a:rPr lang="ko-KR" altLang="en-US" i="1">
                                  <a:solidFill>
                                    <a:srgbClr val="000000"/>
                                  </a:solidFill>
                                  <a:latin typeface="Cambria Math" panose="02040503050406030204" pitchFamily="18" charset="0"/>
                                </a:rPr>
                                <m:t>𝑝</m:t>
                              </m:r>
                            </m:sub>
                          </m:sSub>
                        </m:den>
                      </m:f>
                      <m:d>
                        <m:dPr>
                          <m:begChr m:val="["/>
                          <m:endChr m:val="]"/>
                          <m:ctrlPr>
                            <a:rPr lang="ko-KR" altLang="en-US" i="1">
                              <a:solidFill>
                                <a:srgbClr val="000000"/>
                              </a:solidFill>
                              <a:latin typeface="Cambria Math" panose="02040503050406030204" pitchFamily="18" charset="0"/>
                            </a:rPr>
                          </m:ctrlPr>
                        </m:dPr>
                        <m:e>
                          <m:acc>
                            <m:accPr>
                              <m:chr m:val="̸"/>
                              <m:ctrlPr>
                                <a:rPr lang="ko-KR" altLang="en-US" i="1">
                                  <a:solidFill>
                                    <a:srgbClr val="000000"/>
                                  </a:solidFill>
                                  <a:latin typeface="Cambria Math" panose="02040503050406030204" pitchFamily="18" charset="0"/>
                                </a:rPr>
                              </m:ctrlPr>
                            </m:accPr>
                            <m:e>
                              <m:r>
                                <a:rPr lang="ko-KR" altLang="en-US" i="1">
                                  <a:solidFill>
                                    <a:srgbClr val="000000"/>
                                  </a:solidFill>
                                  <a:latin typeface="Cambria Math" panose="02040503050406030204" pitchFamily="18" charset="0"/>
                                </a:rPr>
                                <m:t>𝜂</m:t>
                              </m:r>
                            </m:e>
                          </m:acc>
                          <m:r>
                            <a:rPr lang="ko-KR" altLang="en-US" i="1">
                              <a:solidFill>
                                <a:srgbClr val="000000"/>
                              </a:solidFill>
                              <a:latin typeface="Cambria Math" panose="02040503050406030204" pitchFamily="18" charset="0"/>
                            </a:rPr>
                            <m:t>,</m:t>
                          </m:r>
                          <m:acc>
                            <m:accPr>
                              <m:chr m:val="̸"/>
                              <m:ctrlPr>
                                <a:rPr lang="ko-KR" altLang="en-US" i="1">
                                  <a:solidFill>
                                    <a:srgbClr val="000000"/>
                                  </a:solidFill>
                                  <a:latin typeface="Cambria Math" panose="02040503050406030204" pitchFamily="18" charset="0"/>
                                </a:rPr>
                              </m:ctrlPr>
                            </m:accPr>
                            <m:e>
                              <m:r>
                                <a:rPr lang="ko-KR" altLang="en-US" i="1">
                                  <a:solidFill>
                                    <a:srgbClr val="000000"/>
                                  </a:solidFill>
                                  <a:latin typeface="Cambria Math" panose="02040503050406030204" pitchFamily="18" charset="0"/>
                                </a:rPr>
                                <m:t>𝑞</m:t>
                              </m:r>
                            </m:e>
                          </m:acc>
                        </m:e>
                      </m:d>
                    </m:oMath>
                  </m:oMathPara>
                </a14:m>
                <a:endParaRPr lang="ko-KR" altLang="en-US" dirty="0"/>
              </a:p>
            </p:txBody>
          </p:sp>
        </mc:Choice>
        <mc:Fallback xmlns="">
          <p:sp>
            <p:nvSpPr>
              <p:cNvPr id="11" name="Object 19"/>
              <p:cNvSpPr txBox="1">
                <a:spLocks noRot="1" noChangeAspect="1" noMove="1" noResize="1" noEditPoints="1" noAdjustHandles="1" noChangeArrowheads="1" noChangeShapeType="1" noTextEdit="1"/>
              </p:cNvSpPr>
              <p:nvPr/>
            </p:nvSpPr>
            <p:spPr bwMode="auto">
              <a:xfrm>
                <a:off x="2242910" y="3494258"/>
                <a:ext cx="4658176" cy="1755775"/>
              </a:xfrm>
              <a:prstGeom prst="rect">
                <a:avLst/>
              </a:prstGeom>
              <a:blipFill>
                <a:blip r:embed="rId3"/>
                <a:stretch>
                  <a:fillRect/>
                </a:stretch>
              </a:blipFill>
              <a:ln>
                <a:noFill/>
              </a:ln>
              <a:effectLst/>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17" name="Text Box 43"/>
              <p:cNvSpPr txBox="1">
                <a:spLocks noChangeArrowheads="1"/>
              </p:cNvSpPr>
              <p:nvPr/>
            </p:nvSpPr>
            <p:spPr bwMode="auto">
              <a:xfrm>
                <a:off x="831465" y="3021966"/>
                <a:ext cx="7794064" cy="400110"/>
              </a:xfrm>
              <a:prstGeom prst="rect">
                <a:avLst/>
              </a:prstGeom>
              <a:noFill/>
              <a:ln>
                <a:noFill/>
              </a:ln>
              <a:effectLst/>
              <a:extLst>
                <a:ext uri="{909E8E84-426E-40DD-AFC4-6F175D3DCCD1}">
                  <a14:hiddenFill>
                    <a:solidFill>
                      <a:schemeClr val="accent1"/>
                    </a:solidFill>
                  </a14:hiddenFill>
                </a:ext>
                <a:ext uri="{91240B29-F687-4F45-9708-019B960494DF}">
                  <a14:hiddenLine w="9525" algn="ctr">
                    <a:solidFill>
                      <a:schemeClr val="tx1"/>
                    </a:solidFill>
                    <a:miter lim="800000"/>
                    <a:headEnd/>
                    <a:tailEnd/>
                  </a14:hiddenLine>
                </a:ext>
                <a:ext uri="{AF507438-7753-43E0-B8FC-AC1667EBCBE1}">
                  <a14:hiddenEffects>
                    <a:effectLst>
                      <a:outerShdw dist="35921" dir="2700000" algn="ctr" rotWithShape="0">
                        <a:srgbClr val="808080"/>
                      </a:outerShdw>
                    </a:effectLst>
                  </a14:hiddenEffects>
                </a:ext>
              </a:extLst>
            </p:spPr>
            <p:txBody>
              <a:bodyPr wrap="square">
                <a:spAutoFit/>
              </a:bodyPr>
              <a:lstStyle>
                <a:lvl1pPr marL="342900" indent="-342900">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50000"/>
                  </a:spcBef>
                </a:pPr>
                <a:r>
                  <a:rPr lang="en-US" altLang="ko-KR" sz="2000" i="1" dirty="0">
                    <a:solidFill>
                      <a:schemeClr val="bg2">
                        <a:lumMod val="60000"/>
                        <a:lumOff val="40000"/>
                      </a:schemeClr>
                    </a:solidFill>
                    <a:latin typeface="Comic Sans MS" panose="030F0702030302020204" pitchFamily="66" charset="0"/>
                    <a:ea typeface="굴림" panose="020B0600000101010101" pitchFamily="50" charset="-127"/>
                  </a:rPr>
                  <a:t>  EM FF at </a:t>
                </a:r>
                <a14:m>
                  <m:oMath xmlns:m="http://schemas.openxmlformats.org/officeDocument/2006/math">
                    <m:sSup>
                      <m:sSupPr>
                        <m:ctrlPr>
                          <a:rPr lang="en-US" altLang="ko-KR" sz="2000" i="1" smtClean="0">
                            <a:solidFill>
                              <a:schemeClr val="bg2">
                                <a:lumMod val="60000"/>
                                <a:lumOff val="40000"/>
                              </a:schemeClr>
                            </a:solidFill>
                            <a:latin typeface="Cambria Math" panose="02040503050406030204" pitchFamily="18" charset="0"/>
                            <a:ea typeface="굴림" panose="020B0600000101010101" pitchFamily="50" charset="-127"/>
                          </a:rPr>
                        </m:ctrlPr>
                      </m:sSupPr>
                      <m:e>
                        <m:r>
                          <a:rPr lang="ko-KR" altLang="en-US" sz="2000" i="1" smtClean="0">
                            <a:solidFill>
                              <a:schemeClr val="bg2">
                                <a:lumMod val="60000"/>
                                <a:lumOff val="40000"/>
                              </a:schemeClr>
                            </a:solidFill>
                            <a:latin typeface="Cambria Math" panose="02040503050406030204" pitchFamily="18" charset="0"/>
                            <a:ea typeface="굴림" panose="020B0600000101010101" pitchFamily="50" charset="-127"/>
                          </a:rPr>
                          <m:t>𝛾</m:t>
                        </m:r>
                      </m:e>
                      <m:sup>
                        <m:r>
                          <a:rPr lang="en-US" altLang="ko-KR" sz="2000" b="0" i="1" smtClean="0">
                            <a:solidFill>
                              <a:schemeClr val="bg2">
                                <a:lumMod val="60000"/>
                                <a:lumOff val="40000"/>
                              </a:schemeClr>
                            </a:solidFill>
                            <a:latin typeface="Cambria Math" panose="02040503050406030204" pitchFamily="18" charset="0"/>
                            <a:ea typeface="굴림" panose="020B0600000101010101" pitchFamily="50" charset="-127"/>
                          </a:rPr>
                          <m:t>∗</m:t>
                        </m:r>
                      </m:sup>
                    </m:sSup>
                    <m:r>
                      <a:rPr lang="en-US" altLang="ko-KR" sz="2000" b="0" i="1" smtClean="0">
                        <a:solidFill>
                          <a:schemeClr val="bg2">
                            <a:lumMod val="60000"/>
                            <a:lumOff val="40000"/>
                          </a:schemeClr>
                        </a:solidFill>
                        <a:latin typeface="Cambria Math" panose="02040503050406030204" pitchFamily="18" charset="0"/>
                        <a:ea typeface="굴림" panose="020B0600000101010101" pitchFamily="50" charset="-127"/>
                      </a:rPr>
                      <m:t>𝑁𝑁</m:t>
                    </m:r>
                  </m:oMath>
                </a14:m>
                <a:r>
                  <a:rPr lang="en-US" altLang="ko-KR" sz="2000" i="1" dirty="0">
                    <a:solidFill>
                      <a:schemeClr val="bg2">
                        <a:lumMod val="60000"/>
                        <a:lumOff val="40000"/>
                      </a:schemeClr>
                    </a:solidFill>
                    <a:latin typeface="Comic Sans MS" panose="030F0702030302020204" pitchFamily="66" charset="0"/>
                    <a:ea typeface="굴림" panose="020B0600000101010101" pitchFamily="50" charset="-127"/>
                  </a:rPr>
                  <a:t> and </a:t>
                </a:r>
                <a14:m>
                  <m:oMath xmlns:m="http://schemas.openxmlformats.org/officeDocument/2006/math">
                    <m:r>
                      <a:rPr lang="ko-KR" altLang="en-US" sz="2000" i="1">
                        <a:solidFill>
                          <a:schemeClr val="bg2">
                            <a:lumMod val="60000"/>
                            <a:lumOff val="40000"/>
                          </a:schemeClr>
                        </a:solidFill>
                        <a:latin typeface="Cambria Math" panose="02040503050406030204" pitchFamily="18" charset="0"/>
                        <a:ea typeface="굴림" panose="020B0600000101010101" pitchFamily="50" charset="-127"/>
                      </a:rPr>
                      <m:t>𝜔</m:t>
                    </m:r>
                    <m:r>
                      <a:rPr lang="en-US" altLang="ko-KR" sz="2000" i="1">
                        <a:solidFill>
                          <a:schemeClr val="bg2">
                            <a:lumMod val="60000"/>
                            <a:lumOff val="40000"/>
                          </a:schemeClr>
                        </a:solidFill>
                        <a:latin typeface="Cambria Math" panose="02040503050406030204" pitchFamily="18" charset="0"/>
                        <a:ea typeface="굴림" panose="020B0600000101010101" pitchFamily="50" charset="-127"/>
                      </a:rPr>
                      <m:t>𝑁𝑁</m:t>
                    </m:r>
                  </m:oMath>
                </a14:m>
                <a:r>
                  <a:rPr lang="en-US" altLang="ko-KR" sz="2000" i="1" dirty="0">
                    <a:solidFill>
                      <a:schemeClr val="bg2">
                        <a:lumMod val="60000"/>
                        <a:lumOff val="40000"/>
                      </a:schemeClr>
                    </a:solidFill>
                    <a:latin typeface="Comic Sans MS" panose="030F0702030302020204" pitchFamily="66" charset="0"/>
                    <a:ea typeface="굴림" panose="020B0600000101010101" pitchFamily="50" charset="-127"/>
                  </a:rPr>
                  <a:t> vertices</a:t>
                </a:r>
              </a:p>
            </p:txBody>
          </p:sp>
        </mc:Choice>
        <mc:Fallback xmlns="">
          <p:sp>
            <p:nvSpPr>
              <p:cNvPr id="17" name="Text Box 43"/>
              <p:cNvSpPr txBox="1">
                <a:spLocks noRot="1" noChangeAspect="1" noMove="1" noResize="1" noEditPoints="1" noAdjustHandles="1" noChangeArrowheads="1" noChangeShapeType="1" noTextEdit="1"/>
              </p:cNvSpPr>
              <p:nvPr/>
            </p:nvSpPr>
            <p:spPr bwMode="auto">
              <a:xfrm>
                <a:off x="831465" y="3021966"/>
                <a:ext cx="7794064" cy="400110"/>
              </a:xfrm>
              <a:prstGeom prst="rect">
                <a:avLst/>
              </a:prstGeom>
              <a:blipFill>
                <a:blip r:embed="rId4"/>
                <a:stretch>
                  <a:fillRect l="-235" t="-9231" b="-27692"/>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18" name="Object 19"/>
              <p:cNvSpPr txBox="1"/>
              <p:nvPr/>
            </p:nvSpPr>
            <p:spPr bwMode="auto">
              <a:xfrm>
                <a:off x="2338531" y="5918188"/>
                <a:ext cx="5454517" cy="946279"/>
              </a:xfrm>
              <a:prstGeom prst="rect">
                <a:avLst/>
              </a:prstGeom>
              <a:noFill/>
              <a:ln>
                <a:noFill/>
              </a:ln>
              <a:effectLst/>
            </p:spPr>
            <p:txBody>
              <a:bodyPr>
                <a:normAutofit fontScale="55000" lnSpcReduction="20000"/>
              </a:bodyPr>
              <a:lstStyle/>
              <a:p>
                <a:pPr/>
                <a14:m>
                  <m:oMathPara xmlns:m="http://schemas.openxmlformats.org/officeDocument/2006/math">
                    <m:oMathParaPr>
                      <m:jc m:val="left"/>
                    </m:oMathParaPr>
                    <m:oMath xmlns:m="http://schemas.openxmlformats.org/officeDocument/2006/math">
                      <m:sSub>
                        <m:sSubPr>
                          <m:ctrlPr>
                            <a:rPr lang="ko-KR" altLang="en-US" i="1" smtClean="0">
                              <a:solidFill>
                                <a:srgbClr val="000000"/>
                              </a:solidFill>
                              <a:latin typeface="Cambria Math" panose="02040503050406030204" pitchFamily="18" charset="0"/>
                            </a:rPr>
                          </m:ctrlPr>
                        </m:sSubPr>
                        <m:e>
                          <m:r>
                            <a:rPr lang="ko-KR" altLang="en-US" i="1">
                              <a:solidFill>
                                <a:srgbClr val="000000"/>
                              </a:solidFill>
                              <a:latin typeface="Cambria Math" panose="02040503050406030204" pitchFamily="18" charset="0"/>
                            </a:rPr>
                            <m:t>𝐹</m:t>
                          </m:r>
                        </m:e>
                        <m:sub>
                          <m:r>
                            <a:rPr lang="ko-KR" altLang="en-US" i="1">
                              <a:solidFill>
                                <a:srgbClr val="000000"/>
                              </a:solidFill>
                              <a:latin typeface="Cambria Math" panose="02040503050406030204" pitchFamily="18" charset="0"/>
                            </a:rPr>
                            <m:t>1</m:t>
                          </m:r>
                        </m:sub>
                      </m:sSub>
                      <m:d>
                        <m:dPr>
                          <m:ctrlPr>
                            <a:rPr lang="ko-KR" altLang="en-US" i="1">
                              <a:solidFill>
                                <a:srgbClr val="000000"/>
                              </a:solidFill>
                              <a:latin typeface="Cambria Math" panose="02040503050406030204" pitchFamily="18" charset="0"/>
                            </a:rPr>
                          </m:ctrlPr>
                        </m:dPr>
                        <m:e>
                          <m:sSup>
                            <m:sSupPr>
                              <m:ctrlPr>
                                <a:rPr lang="ko-KR" altLang="en-US" i="1">
                                  <a:solidFill>
                                    <a:srgbClr val="000000"/>
                                  </a:solidFill>
                                  <a:latin typeface="Cambria Math" panose="02040503050406030204" pitchFamily="18" charset="0"/>
                                </a:rPr>
                              </m:ctrlPr>
                            </m:sSupPr>
                            <m:e>
                              <m:r>
                                <a:rPr lang="ko-KR" altLang="en-US" i="1">
                                  <a:solidFill>
                                    <a:srgbClr val="000000"/>
                                  </a:solidFill>
                                  <a:latin typeface="Cambria Math" panose="02040503050406030204" pitchFamily="18" charset="0"/>
                                </a:rPr>
                                <m:t>𝑄</m:t>
                              </m:r>
                            </m:e>
                            <m:sup>
                              <m:r>
                                <a:rPr lang="ko-KR" altLang="en-US" i="1">
                                  <a:solidFill>
                                    <a:srgbClr val="000000"/>
                                  </a:solidFill>
                                  <a:latin typeface="Cambria Math" panose="02040503050406030204" pitchFamily="18" charset="0"/>
                                </a:rPr>
                                <m:t>2</m:t>
                              </m:r>
                            </m:sup>
                          </m:sSup>
                        </m:e>
                      </m:d>
                      <m:acc>
                        <m:accPr>
                          <m:chr m:val="̸"/>
                          <m:ctrlPr>
                            <a:rPr lang="ko-KR" altLang="en-US" i="1">
                              <a:solidFill>
                                <a:srgbClr val="000000"/>
                              </a:solidFill>
                              <a:latin typeface="Cambria Math" panose="02040503050406030204" pitchFamily="18" charset="0"/>
                            </a:rPr>
                          </m:ctrlPr>
                        </m:accPr>
                        <m:e>
                          <m:r>
                            <a:rPr lang="ko-KR" altLang="en-US" i="1">
                              <a:solidFill>
                                <a:srgbClr val="000000"/>
                              </a:solidFill>
                              <a:latin typeface="Cambria Math" panose="02040503050406030204" pitchFamily="18" charset="0"/>
                            </a:rPr>
                            <m:t>𝜀</m:t>
                          </m:r>
                        </m:e>
                      </m:acc>
                      <m:r>
                        <a:rPr lang="ko-KR" altLang="en-US" i="1">
                          <a:solidFill>
                            <a:srgbClr val="000000"/>
                          </a:solidFill>
                          <a:latin typeface="Cambria Math" panose="02040503050406030204" pitchFamily="18" charset="0"/>
                        </a:rPr>
                        <m:t>→</m:t>
                      </m:r>
                      <m:r>
                        <a:rPr lang="en-US" altLang="ko-KR" b="0" i="1" smtClean="0">
                          <a:solidFill>
                            <a:srgbClr val="000000"/>
                          </a:solidFill>
                          <a:latin typeface="Cambria Math" panose="02040503050406030204" pitchFamily="18" charset="0"/>
                        </a:rPr>
                        <m:t>[</m:t>
                      </m:r>
                      <m:sSub>
                        <m:sSubPr>
                          <m:ctrlPr>
                            <a:rPr lang="ko-KR" altLang="en-US" i="1">
                              <a:solidFill>
                                <a:srgbClr val="000000"/>
                              </a:solidFill>
                              <a:latin typeface="Cambria Math" panose="02040503050406030204" pitchFamily="18" charset="0"/>
                            </a:rPr>
                          </m:ctrlPr>
                        </m:sSubPr>
                        <m:e>
                          <m:r>
                            <a:rPr lang="ko-KR" altLang="en-US" i="1">
                              <a:solidFill>
                                <a:srgbClr val="000000"/>
                              </a:solidFill>
                              <a:latin typeface="Cambria Math" panose="02040503050406030204" pitchFamily="18" charset="0"/>
                            </a:rPr>
                            <m:t>𝐹</m:t>
                          </m:r>
                        </m:e>
                        <m:sub>
                          <m:r>
                            <a:rPr lang="ko-KR" altLang="en-US" i="1">
                              <a:solidFill>
                                <a:srgbClr val="000000"/>
                              </a:solidFill>
                              <a:latin typeface="Cambria Math" panose="02040503050406030204" pitchFamily="18" charset="0"/>
                            </a:rPr>
                            <m:t>1</m:t>
                          </m:r>
                        </m:sub>
                      </m:sSub>
                      <m:d>
                        <m:dPr>
                          <m:ctrlPr>
                            <a:rPr lang="ko-KR" altLang="en-US" i="1">
                              <a:solidFill>
                                <a:srgbClr val="000000"/>
                              </a:solidFill>
                              <a:latin typeface="Cambria Math" panose="02040503050406030204" pitchFamily="18" charset="0"/>
                            </a:rPr>
                          </m:ctrlPr>
                        </m:dPr>
                        <m:e>
                          <m:sSup>
                            <m:sSupPr>
                              <m:ctrlPr>
                                <a:rPr lang="ko-KR" altLang="en-US" i="1">
                                  <a:solidFill>
                                    <a:srgbClr val="000000"/>
                                  </a:solidFill>
                                  <a:latin typeface="Cambria Math" panose="02040503050406030204" pitchFamily="18" charset="0"/>
                                </a:rPr>
                              </m:ctrlPr>
                            </m:sSupPr>
                            <m:e>
                              <m:r>
                                <a:rPr lang="ko-KR" altLang="en-US" i="1">
                                  <a:solidFill>
                                    <a:srgbClr val="000000"/>
                                  </a:solidFill>
                                  <a:latin typeface="Cambria Math" panose="02040503050406030204" pitchFamily="18" charset="0"/>
                                </a:rPr>
                                <m:t>𝑄</m:t>
                              </m:r>
                            </m:e>
                            <m:sup>
                              <m:r>
                                <a:rPr lang="ko-KR" altLang="en-US" i="1">
                                  <a:solidFill>
                                    <a:srgbClr val="000000"/>
                                  </a:solidFill>
                                  <a:latin typeface="Cambria Math" panose="02040503050406030204" pitchFamily="18" charset="0"/>
                                </a:rPr>
                                <m:t>2</m:t>
                              </m:r>
                            </m:sup>
                          </m:sSup>
                        </m:e>
                      </m:d>
                      <m:r>
                        <a:rPr lang="en-US" altLang="ko-KR" b="0" i="1" smtClean="0">
                          <a:solidFill>
                            <a:srgbClr val="000000"/>
                          </a:solidFill>
                          <a:latin typeface="Cambria Math" panose="02040503050406030204" pitchFamily="18" charset="0"/>
                        </a:rPr>
                        <m:t>−</m:t>
                      </m:r>
                      <m:sSub>
                        <m:sSubPr>
                          <m:ctrlPr>
                            <a:rPr lang="ko-KR" altLang="en-US" i="1">
                              <a:solidFill>
                                <a:srgbClr val="000000"/>
                              </a:solidFill>
                              <a:latin typeface="Cambria Math" panose="02040503050406030204" pitchFamily="18" charset="0"/>
                            </a:rPr>
                          </m:ctrlPr>
                        </m:sSubPr>
                        <m:e>
                          <m:r>
                            <a:rPr lang="ko-KR" altLang="en-US" i="1">
                              <a:solidFill>
                                <a:srgbClr val="000000"/>
                              </a:solidFill>
                              <a:latin typeface="Cambria Math" panose="02040503050406030204" pitchFamily="18" charset="0"/>
                            </a:rPr>
                            <m:t>𝐹</m:t>
                          </m:r>
                        </m:e>
                        <m:sub>
                          <m:r>
                            <a:rPr lang="ko-KR" altLang="en-US" i="1">
                              <a:solidFill>
                                <a:srgbClr val="000000"/>
                              </a:solidFill>
                              <a:latin typeface="Cambria Math" panose="02040503050406030204" pitchFamily="18" charset="0"/>
                            </a:rPr>
                            <m:t>1</m:t>
                          </m:r>
                        </m:sub>
                      </m:sSub>
                      <m:r>
                        <a:rPr lang="ko-KR" altLang="en-US" i="1">
                          <a:solidFill>
                            <a:srgbClr val="000000"/>
                          </a:solidFill>
                          <a:latin typeface="Cambria Math" panose="02040503050406030204" pitchFamily="18" charset="0"/>
                        </a:rPr>
                        <m:t>(0)</m:t>
                      </m:r>
                      <m:r>
                        <a:rPr lang="en-US" altLang="ko-KR" b="0" i="1" smtClean="0">
                          <a:solidFill>
                            <a:srgbClr val="000000"/>
                          </a:solidFill>
                          <a:latin typeface="Cambria Math" panose="02040503050406030204" pitchFamily="18" charset="0"/>
                        </a:rPr>
                        <m:t>]</m:t>
                      </m:r>
                      <m:d>
                        <m:dPr>
                          <m:ctrlPr>
                            <a:rPr lang="ko-KR" altLang="en-US" i="1">
                              <a:solidFill>
                                <a:srgbClr val="000000"/>
                              </a:solidFill>
                              <a:latin typeface="Cambria Math" panose="02040503050406030204" pitchFamily="18" charset="0"/>
                            </a:rPr>
                          </m:ctrlPr>
                        </m:dPr>
                        <m:e>
                          <m:acc>
                            <m:accPr>
                              <m:chr m:val="̸"/>
                              <m:ctrlPr>
                                <a:rPr lang="ko-KR" altLang="en-US" i="1">
                                  <a:solidFill>
                                    <a:srgbClr val="000000"/>
                                  </a:solidFill>
                                  <a:latin typeface="Cambria Math" panose="02040503050406030204" pitchFamily="18" charset="0"/>
                                </a:rPr>
                              </m:ctrlPr>
                            </m:accPr>
                            <m:e>
                              <m:r>
                                <a:rPr lang="ko-KR" altLang="en-US" i="1">
                                  <a:solidFill>
                                    <a:srgbClr val="000000"/>
                                  </a:solidFill>
                                  <a:latin typeface="Cambria Math" panose="02040503050406030204" pitchFamily="18" charset="0"/>
                                </a:rPr>
                                <m:t>𝜀</m:t>
                              </m:r>
                            </m:e>
                          </m:acc>
                          <m:r>
                            <a:rPr lang="ko-KR" altLang="en-US" i="1">
                              <a:solidFill>
                                <a:srgbClr val="000000"/>
                              </a:solidFill>
                              <a:latin typeface="Cambria Math" panose="02040503050406030204" pitchFamily="18" charset="0"/>
                            </a:rPr>
                            <m:t>−</m:t>
                          </m:r>
                          <m:acc>
                            <m:accPr>
                              <m:chr m:val="̸"/>
                              <m:ctrlPr>
                                <a:rPr lang="ko-KR" altLang="en-US" i="1">
                                  <a:solidFill>
                                    <a:srgbClr val="000000"/>
                                  </a:solidFill>
                                  <a:latin typeface="Cambria Math" panose="02040503050406030204" pitchFamily="18" charset="0"/>
                                </a:rPr>
                              </m:ctrlPr>
                            </m:accPr>
                            <m:e>
                              <m:r>
                                <a:rPr lang="ko-KR" altLang="en-US" i="1">
                                  <a:solidFill>
                                    <a:srgbClr val="000000"/>
                                  </a:solidFill>
                                  <a:latin typeface="Cambria Math" panose="02040503050406030204" pitchFamily="18" charset="0"/>
                                </a:rPr>
                                <m:t>𝑘</m:t>
                              </m:r>
                            </m:e>
                          </m:acc>
                          <m:f>
                            <m:fPr>
                              <m:ctrlPr>
                                <a:rPr lang="ko-KR" altLang="en-US" i="1">
                                  <a:solidFill>
                                    <a:srgbClr val="000000"/>
                                  </a:solidFill>
                                  <a:latin typeface="Cambria Math" panose="02040503050406030204" pitchFamily="18" charset="0"/>
                                </a:rPr>
                              </m:ctrlPr>
                            </m:fPr>
                            <m:num>
                              <m:r>
                                <a:rPr lang="ko-KR" altLang="en-US" i="1">
                                  <a:solidFill>
                                    <a:srgbClr val="000000"/>
                                  </a:solidFill>
                                  <a:latin typeface="Cambria Math" panose="02040503050406030204" pitchFamily="18" charset="0"/>
                                </a:rPr>
                                <m:t>𝜀</m:t>
                              </m:r>
                              <m:r>
                                <a:rPr lang="ko-KR" altLang="en-US" i="1">
                                  <a:solidFill>
                                    <a:srgbClr val="000000"/>
                                  </a:solidFill>
                                  <a:latin typeface="Cambria Math" panose="02040503050406030204" pitchFamily="18" charset="0"/>
                                </a:rPr>
                                <m:t>⋅</m:t>
                              </m:r>
                              <m:r>
                                <a:rPr lang="ko-KR" altLang="en-US" i="1">
                                  <a:solidFill>
                                    <a:srgbClr val="000000"/>
                                  </a:solidFill>
                                  <a:latin typeface="Cambria Math" panose="02040503050406030204" pitchFamily="18" charset="0"/>
                                </a:rPr>
                                <m:t>𝑘</m:t>
                              </m:r>
                            </m:num>
                            <m:den>
                              <m:sSup>
                                <m:sSupPr>
                                  <m:ctrlPr>
                                    <a:rPr lang="ko-KR" altLang="en-US" i="1">
                                      <a:solidFill>
                                        <a:srgbClr val="000000"/>
                                      </a:solidFill>
                                      <a:latin typeface="Cambria Math" panose="02040503050406030204" pitchFamily="18" charset="0"/>
                                    </a:rPr>
                                  </m:ctrlPr>
                                </m:sSupPr>
                                <m:e>
                                  <m:r>
                                    <a:rPr lang="ko-KR" altLang="en-US" i="1">
                                      <a:solidFill>
                                        <a:srgbClr val="000000"/>
                                      </a:solidFill>
                                      <a:latin typeface="Cambria Math" panose="02040503050406030204" pitchFamily="18" charset="0"/>
                                    </a:rPr>
                                    <m:t>𝑘</m:t>
                                  </m:r>
                                </m:e>
                                <m:sup>
                                  <m:r>
                                    <a:rPr lang="ko-KR" altLang="en-US" i="1">
                                      <a:solidFill>
                                        <a:srgbClr val="000000"/>
                                      </a:solidFill>
                                      <a:latin typeface="Cambria Math" panose="02040503050406030204" pitchFamily="18" charset="0"/>
                                    </a:rPr>
                                    <m:t>2</m:t>
                                  </m:r>
                                </m:sup>
                              </m:sSup>
                            </m:den>
                          </m:f>
                        </m:e>
                      </m:d>
                      <m:r>
                        <a:rPr lang="ko-KR" altLang="en-US" i="1">
                          <a:solidFill>
                            <a:srgbClr val="000000"/>
                          </a:solidFill>
                          <a:latin typeface="Cambria Math" panose="02040503050406030204" pitchFamily="18" charset="0"/>
                        </a:rPr>
                        <m:t>+</m:t>
                      </m:r>
                      <m:sSub>
                        <m:sSubPr>
                          <m:ctrlPr>
                            <a:rPr lang="ko-KR" altLang="en-US" i="1">
                              <a:solidFill>
                                <a:srgbClr val="000000"/>
                              </a:solidFill>
                              <a:latin typeface="Cambria Math" panose="02040503050406030204" pitchFamily="18" charset="0"/>
                            </a:rPr>
                          </m:ctrlPr>
                        </m:sSubPr>
                        <m:e>
                          <m:r>
                            <a:rPr lang="ko-KR" altLang="en-US" i="1">
                              <a:solidFill>
                                <a:srgbClr val="000000"/>
                              </a:solidFill>
                              <a:latin typeface="Cambria Math" panose="02040503050406030204" pitchFamily="18" charset="0"/>
                            </a:rPr>
                            <m:t>𝐹</m:t>
                          </m:r>
                        </m:e>
                        <m:sub>
                          <m:r>
                            <a:rPr lang="ko-KR" altLang="en-US" i="1">
                              <a:solidFill>
                                <a:srgbClr val="000000"/>
                              </a:solidFill>
                              <a:latin typeface="Cambria Math" panose="02040503050406030204" pitchFamily="18" charset="0"/>
                            </a:rPr>
                            <m:t>1</m:t>
                          </m:r>
                        </m:sub>
                      </m:sSub>
                      <m:r>
                        <a:rPr lang="ko-KR" altLang="en-US" i="1">
                          <a:solidFill>
                            <a:srgbClr val="000000"/>
                          </a:solidFill>
                          <a:latin typeface="Cambria Math" panose="02040503050406030204" pitchFamily="18" charset="0"/>
                        </a:rPr>
                        <m:t>(0)</m:t>
                      </m:r>
                      <m:acc>
                        <m:accPr>
                          <m:chr m:val="̸"/>
                          <m:ctrlPr>
                            <a:rPr lang="ko-KR" altLang="en-US" i="1">
                              <a:solidFill>
                                <a:srgbClr val="000000"/>
                              </a:solidFill>
                              <a:latin typeface="Cambria Math" panose="02040503050406030204" pitchFamily="18" charset="0"/>
                            </a:rPr>
                          </m:ctrlPr>
                        </m:accPr>
                        <m:e>
                          <m:r>
                            <a:rPr lang="ko-KR" altLang="en-US" i="1">
                              <a:solidFill>
                                <a:srgbClr val="000000"/>
                              </a:solidFill>
                              <a:latin typeface="Cambria Math" panose="02040503050406030204" pitchFamily="18" charset="0"/>
                            </a:rPr>
                            <m:t>𝜀</m:t>
                          </m:r>
                        </m:e>
                      </m:acc>
                    </m:oMath>
                  </m:oMathPara>
                </a14:m>
                <a:endParaRPr lang="ko-KR" altLang="en-US" dirty="0"/>
              </a:p>
            </p:txBody>
          </p:sp>
        </mc:Choice>
        <mc:Fallback xmlns="">
          <p:sp>
            <p:nvSpPr>
              <p:cNvPr id="18" name="Object 19"/>
              <p:cNvSpPr txBox="1">
                <a:spLocks noRot="1" noChangeAspect="1" noMove="1" noResize="1" noEditPoints="1" noAdjustHandles="1" noChangeArrowheads="1" noChangeShapeType="1" noTextEdit="1"/>
              </p:cNvSpPr>
              <p:nvPr/>
            </p:nvSpPr>
            <p:spPr bwMode="auto">
              <a:xfrm>
                <a:off x="2338531" y="5918188"/>
                <a:ext cx="5454517" cy="946279"/>
              </a:xfrm>
              <a:prstGeom prst="rect">
                <a:avLst/>
              </a:prstGeom>
              <a:blipFill>
                <a:blip r:embed="rId5"/>
                <a:stretch>
                  <a:fillRect/>
                </a:stretch>
              </a:blipFill>
              <a:ln>
                <a:noFill/>
              </a:ln>
              <a:effectLst/>
            </p:spPr>
            <p:txBody>
              <a:bodyPr/>
              <a:lstStyle/>
              <a:p>
                <a:r>
                  <a:rPr lang="ko-KR" altLang="en-US">
                    <a:noFill/>
                  </a:rPr>
                  <a:t> </a:t>
                </a:r>
              </a:p>
            </p:txBody>
          </p:sp>
        </mc:Fallback>
      </mc:AlternateContent>
      <p:sp>
        <p:nvSpPr>
          <p:cNvPr id="19" name="Text Box 43"/>
          <p:cNvSpPr txBox="1">
            <a:spLocks noChangeArrowheads="1"/>
          </p:cNvSpPr>
          <p:nvPr/>
        </p:nvSpPr>
        <p:spPr bwMode="auto">
          <a:xfrm>
            <a:off x="911773" y="5138120"/>
            <a:ext cx="6708375"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marL="342900" indent="-342900">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50000"/>
              </a:spcBef>
            </a:pPr>
            <a:r>
              <a:rPr lang="en-US" altLang="ko-KR" sz="2000" i="1" dirty="0">
                <a:solidFill>
                  <a:schemeClr val="bg2">
                    <a:lumMod val="60000"/>
                    <a:lumOff val="40000"/>
                  </a:schemeClr>
                </a:solidFill>
                <a:latin typeface="Comic Sans MS" panose="030F0702030302020204" pitchFamily="66" charset="0"/>
                <a:ea typeface="굴림" panose="020B0600000101010101" pitchFamily="50" charset="-127"/>
              </a:rPr>
              <a:t>  Gross-</a:t>
            </a:r>
            <a:r>
              <a:rPr lang="en-US" altLang="ko-KR" sz="2000" i="1" dirty="0" err="1">
                <a:solidFill>
                  <a:schemeClr val="bg2">
                    <a:lumMod val="60000"/>
                    <a:lumOff val="40000"/>
                  </a:schemeClr>
                </a:solidFill>
                <a:latin typeface="Comic Sans MS" panose="030F0702030302020204" pitchFamily="66" charset="0"/>
                <a:ea typeface="굴림" panose="020B0600000101010101" pitchFamily="50" charset="-127"/>
              </a:rPr>
              <a:t>Riska</a:t>
            </a:r>
            <a:r>
              <a:rPr lang="en-US" altLang="ko-KR" sz="2000" i="1" dirty="0">
                <a:solidFill>
                  <a:schemeClr val="bg2">
                    <a:lumMod val="60000"/>
                    <a:lumOff val="40000"/>
                  </a:schemeClr>
                </a:solidFill>
                <a:latin typeface="Comic Sans MS" panose="030F0702030302020204" pitchFamily="66" charset="0"/>
                <a:ea typeface="굴림" panose="020B0600000101010101" pitchFamily="50" charset="-127"/>
              </a:rPr>
              <a:t> prescription for gauge invariance of nucleon charge form factor</a:t>
            </a:r>
          </a:p>
        </p:txBody>
      </p:sp>
      <p:sp>
        <p:nvSpPr>
          <p:cNvPr id="8" name="제목 33"/>
          <p:cNvSpPr txBox="1">
            <a:spLocks/>
          </p:cNvSpPr>
          <p:nvPr/>
        </p:nvSpPr>
        <p:spPr bwMode="auto">
          <a:xfrm>
            <a:off x="1527973" y="946279"/>
            <a:ext cx="5888134" cy="462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91440" numCol="1" anchor="b" anchorCtr="0" compatLnSpc="1">
            <a:prstTxWarp prst="textNoShape">
              <a:avLst/>
            </a:prstTxWarp>
          </a:bodyPr>
          <a:lstStyle>
            <a:lvl1pPr algn="l" rtl="0" eaLnBrk="0" fontAlgn="base" latinLnBrk="1" hangingPunct="0">
              <a:spcBef>
                <a:spcPct val="0"/>
              </a:spcBef>
              <a:spcAft>
                <a:spcPct val="0"/>
              </a:spcAft>
              <a:defRPr sz="4000" kern="1200">
                <a:solidFill>
                  <a:schemeClr val="tx2"/>
                </a:solidFill>
                <a:latin typeface="+mj-lt"/>
                <a:ea typeface="+mj-ea"/>
                <a:cs typeface="+mj-cs"/>
              </a:defRPr>
            </a:lvl1pPr>
            <a:lvl2pPr algn="l" rtl="0" eaLnBrk="0" fontAlgn="base" latinLnBrk="1" hangingPunct="0">
              <a:spcBef>
                <a:spcPct val="0"/>
              </a:spcBef>
              <a:spcAft>
                <a:spcPct val="0"/>
              </a:spcAft>
              <a:defRPr sz="4000">
                <a:solidFill>
                  <a:schemeClr val="tx2"/>
                </a:solidFill>
                <a:latin typeface="Franklin Gothic Book" pitchFamily="34" charset="0"/>
              </a:defRPr>
            </a:lvl2pPr>
            <a:lvl3pPr algn="l" rtl="0" eaLnBrk="0" fontAlgn="base" latinLnBrk="1" hangingPunct="0">
              <a:spcBef>
                <a:spcPct val="0"/>
              </a:spcBef>
              <a:spcAft>
                <a:spcPct val="0"/>
              </a:spcAft>
              <a:defRPr sz="4000">
                <a:solidFill>
                  <a:schemeClr val="tx2"/>
                </a:solidFill>
                <a:latin typeface="Franklin Gothic Book" pitchFamily="34" charset="0"/>
              </a:defRPr>
            </a:lvl3pPr>
            <a:lvl4pPr algn="l" rtl="0" eaLnBrk="0" fontAlgn="base" latinLnBrk="1" hangingPunct="0">
              <a:spcBef>
                <a:spcPct val="0"/>
              </a:spcBef>
              <a:spcAft>
                <a:spcPct val="0"/>
              </a:spcAft>
              <a:defRPr sz="4000">
                <a:solidFill>
                  <a:schemeClr val="tx2"/>
                </a:solidFill>
                <a:latin typeface="Franklin Gothic Book" pitchFamily="34" charset="0"/>
              </a:defRPr>
            </a:lvl4pPr>
            <a:lvl5pPr algn="l" rtl="0" eaLnBrk="0" fontAlgn="base" latinLnBrk="1" hangingPunct="0">
              <a:spcBef>
                <a:spcPct val="0"/>
              </a:spcBef>
              <a:spcAft>
                <a:spcPct val="0"/>
              </a:spcAft>
              <a:defRPr sz="4000">
                <a:solidFill>
                  <a:schemeClr val="tx2"/>
                </a:solidFill>
                <a:latin typeface="Franklin Gothic Book" pitchFamily="34" charset="0"/>
              </a:defRPr>
            </a:lvl5pPr>
            <a:lvl6pPr marL="457200" algn="l" rtl="0" fontAlgn="base" latinLnBrk="1">
              <a:spcBef>
                <a:spcPct val="0"/>
              </a:spcBef>
              <a:spcAft>
                <a:spcPct val="0"/>
              </a:spcAft>
              <a:defRPr sz="4000">
                <a:solidFill>
                  <a:schemeClr val="tx2"/>
                </a:solidFill>
                <a:latin typeface="Franklin Gothic Book" pitchFamily="34" charset="0"/>
              </a:defRPr>
            </a:lvl6pPr>
            <a:lvl7pPr marL="914400" algn="l" rtl="0" fontAlgn="base" latinLnBrk="1">
              <a:spcBef>
                <a:spcPct val="0"/>
              </a:spcBef>
              <a:spcAft>
                <a:spcPct val="0"/>
              </a:spcAft>
              <a:defRPr sz="4000">
                <a:solidFill>
                  <a:schemeClr val="tx2"/>
                </a:solidFill>
                <a:latin typeface="Franklin Gothic Book" pitchFamily="34" charset="0"/>
              </a:defRPr>
            </a:lvl7pPr>
            <a:lvl8pPr marL="1371600" algn="l" rtl="0" fontAlgn="base" latinLnBrk="1">
              <a:spcBef>
                <a:spcPct val="0"/>
              </a:spcBef>
              <a:spcAft>
                <a:spcPct val="0"/>
              </a:spcAft>
              <a:defRPr sz="4000">
                <a:solidFill>
                  <a:schemeClr val="tx2"/>
                </a:solidFill>
                <a:latin typeface="Franklin Gothic Book" pitchFamily="34" charset="0"/>
              </a:defRPr>
            </a:lvl8pPr>
            <a:lvl9pPr marL="1828800" algn="l" rtl="0" fontAlgn="base" latinLnBrk="1">
              <a:spcBef>
                <a:spcPct val="0"/>
              </a:spcBef>
              <a:spcAft>
                <a:spcPct val="0"/>
              </a:spcAft>
              <a:defRPr sz="4000">
                <a:solidFill>
                  <a:schemeClr val="tx2"/>
                </a:solidFill>
                <a:latin typeface="Franklin Gothic Book" pitchFamily="34" charset="0"/>
              </a:defRPr>
            </a:lvl9pPr>
          </a:lstStyle>
          <a:p>
            <a:r>
              <a:rPr lang="en-US" altLang="ko-KR" sz="2000" dirty="0">
                <a:solidFill>
                  <a:schemeClr val="tx1"/>
                </a:solidFill>
                <a:latin typeface="Calibri" panose="020F0502020204030204" pitchFamily="34" charset="0"/>
                <a:cs typeface="Calibri" panose="020F0502020204030204" pitchFamily="34" charset="0"/>
              </a:rPr>
              <a:t>                  t-</a:t>
            </a:r>
            <a:r>
              <a:rPr lang="en-US" altLang="ko-KR" sz="2000" dirty="0" err="1">
                <a:solidFill>
                  <a:schemeClr val="tx1"/>
                </a:solidFill>
                <a:latin typeface="Calibri" panose="020F0502020204030204" pitchFamily="34" charset="0"/>
                <a:cs typeface="Calibri" panose="020F0502020204030204" pitchFamily="34" charset="0"/>
              </a:rPr>
              <a:t>ch.</a:t>
            </a:r>
            <a:r>
              <a:rPr lang="en-US" altLang="ko-KR" sz="2000" dirty="0">
                <a:solidFill>
                  <a:schemeClr val="tx1"/>
                </a:solidFill>
                <a:latin typeface="Calibri" panose="020F0502020204030204" pitchFamily="34" charset="0"/>
                <a:cs typeface="Calibri" panose="020F0502020204030204" pitchFamily="34" charset="0"/>
              </a:rPr>
              <a:t> exch. as  background contribution</a:t>
            </a:r>
            <a:r>
              <a:rPr kumimoji="0" lang="en-US" altLang="ko-KR" sz="2800" b="0" dirty="0">
                <a:solidFill>
                  <a:schemeClr val="tx1"/>
                </a:solidFill>
                <a:latin typeface="Calibri" panose="020F0502020204030204" pitchFamily="34" charset="0"/>
                <a:cs typeface="Calibri" panose="020F0502020204030204" pitchFamily="34" charset="0"/>
              </a:rPr>
              <a:t> </a:t>
            </a:r>
            <a:endParaRPr kumimoji="0" lang="ko-KR" altLang="en-US" sz="2800" b="0" dirty="0">
              <a:solidFill>
                <a:schemeClr val="tx1"/>
              </a:solidFill>
              <a:latin typeface="Calibri" panose="020F0502020204030204" pitchFamily="34" charset="0"/>
              <a:cs typeface="Calibri" panose="020F0502020204030204" pitchFamily="34" charset="0"/>
            </a:endParaRPr>
          </a:p>
        </p:txBody>
      </p:sp>
      <p:sp>
        <p:nvSpPr>
          <p:cNvPr id="12" name="TextBox 11">
            <a:extLst>
              <a:ext uri="{FF2B5EF4-FFF2-40B4-BE49-F238E27FC236}">
                <a16:creationId xmlns:a16="http://schemas.microsoft.com/office/drawing/2014/main" id="{07FF1F9F-BE97-4959-93C4-89358A5960B3}"/>
              </a:ext>
            </a:extLst>
          </p:cNvPr>
          <p:cNvSpPr txBox="1"/>
          <p:nvPr/>
        </p:nvSpPr>
        <p:spPr>
          <a:xfrm>
            <a:off x="6825130" y="45104"/>
            <a:ext cx="2318870" cy="400110"/>
          </a:xfrm>
          <a:prstGeom prst="rect">
            <a:avLst/>
          </a:prstGeom>
          <a:noFill/>
        </p:spPr>
        <p:txBody>
          <a:bodyPr wrap="square">
            <a:spAutoFit/>
          </a:bodyPr>
          <a:lstStyle/>
          <a:p>
            <a:r>
              <a:rPr kumimoji="0" lang="en-US" altLang="ko-KR" sz="2000" b="0" i="0" u="none" strike="noStrike" kern="1200" cap="none" spc="0" normalizeH="0" baseline="0" noProof="0" dirty="0">
                <a:ln>
                  <a:noFill/>
                </a:ln>
                <a:solidFill>
                  <a:srgbClr val="00CCFF"/>
                </a:solidFill>
                <a:effectLst/>
                <a:uLnTx/>
                <a:uFillTx/>
                <a:latin typeface="Calibri" panose="020F0502020204030204" pitchFamily="34" charset="0"/>
                <a:ea typeface="+mn-ea"/>
                <a:cs typeface="Calibri" panose="020F0502020204030204" pitchFamily="34" charset="0"/>
              </a:rPr>
              <a:t>3. Electro</a:t>
            </a:r>
            <a:r>
              <a:rPr lang="en-US" altLang="ko-KR" sz="2000" dirty="0">
                <a:solidFill>
                  <a:srgbClr val="00CCFF"/>
                </a:solidFill>
                <a:latin typeface="Calibri" panose="020F0502020204030204" pitchFamily="34" charset="0"/>
                <a:cs typeface="Calibri" panose="020F0502020204030204" pitchFamily="34" charset="0"/>
              </a:rPr>
              <a:t>production</a:t>
            </a:r>
            <a:endParaRPr lang="ko-KR" altLang="en-US" dirty="0">
              <a:solidFill>
                <a:srgbClr val="00CCFF"/>
              </a:solidFill>
            </a:endParaRPr>
          </a:p>
        </p:txBody>
      </p:sp>
      <p:cxnSp>
        <p:nvCxnSpPr>
          <p:cNvPr id="13" name="Curved Connector 23">
            <a:extLst>
              <a:ext uri="{FF2B5EF4-FFF2-40B4-BE49-F238E27FC236}">
                <a16:creationId xmlns:a16="http://schemas.microsoft.com/office/drawing/2014/main" id="{335E7D9E-854B-4FEA-8222-A8F775DB354B}"/>
              </a:ext>
            </a:extLst>
          </p:cNvPr>
          <p:cNvCxnSpPr/>
          <p:nvPr/>
        </p:nvCxnSpPr>
        <p:spPr bwMode="auto">
          <a:xfrm rot="16200000" flipV="1">
            <a:off x="2732478" y="2535119"/>
            <a:ext cx="1216741" cy="1207247"/>
          </a:xfrm>
          <a:prstGeom prst="curvedConnector3">
            <a:avLst>
              <a:gd name="adj1" fmla="val 50000"/>
            </a:avLst>
          </a:prstGeom>
          <a:noFill/>
          <a:ln w="9525" cap="flat" cmpd="sng" algn="ctr">
            <a:solidFill>
              <a:srgbClr val="FF0000"/>
            </a:solidFill>
            <a:prstDash val="solid"/>
            <a:round/>
            <a:headEnd type="none" w="med" len="me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mc:AlternateContent xmlns:mc="http://schemas.openxmlformats.org/markup-compatibility/2006" xmlns:a14="http://schemas.microsoft.com/office/drawing/2010/main">
        <mc:Choice Requires="a14">
          <p:sp>
            <p:nvSpPr>
              <p:cNvPr id="16" name="Object 19">
                <a:extLst>
                  <a:ext uri="{FF2B5EF4-FFF2-40B4-BE49-F238E27FC236}">
                    <a16:creationId xmlns:a16="http://schemas.microsoft.com/office/drawing/2014/main" id="{92F66B48-04E4-471B-8047-1F7DE8480DB2}"/>
                  </a:ext>
                </a:extLst>
              </p:cNvPr>
              <p:cNvSpPr txBox="1"/>
              <p:nvPr/>
            </p:nvSpPr>
            <p:spPr bwMode="auto">
              <a:xfrm>
                <a:off x="1008144" y="1871946"/>
                <a:ext cx="7440706" cy="982845"/>
              </a:xfrm>
              <a:prstGeom prst="rect">
                <a:avLst/>
              </a:prstGeom>
              <a:noFill/>
              <a:ln>
                <a:noFill/>
              </a:ln>
              <a:effectLst/>
            </p:spPr>
            <p:txBody>
              <a:bodyPr>
                <a:normAutofit fontScale="85000" lnSpcReduction="10000"/>
              </a:bodyPr>
              <a:lstStyle/>
              <a:p>
                <a:pPr/>
                <a14:m>
                  <m:oMathPara xmlns:m="http://schemas.openxmlformats.org/officeDocument/2006/math">
                    <m:oMathParaPr>
                      <m:jc m:val="left"/>
                    </m:oMathParaPr>
                    <m:oMath xmlns:m="http://schemas.openxmlformats.org/officeDocument/2006/math">
                      <m:sSub>
                        <m:sSubPr>
                          <m:ctrlPr>
                            <a:rPr lang="en-US" altLang="ko-KR" sz="2400" b="0" i="1" smtClean="0">
                              <a:solidFill>
                                <a:srgbClr val="000000"/>
                              </a:solidFill>
                              <a:latin typeface="Cambria Math" panose="02040503050406030204" pitchFamily="18" charset="0"/>
                            </a:rPr>
                          </m:ctrlPr>
                        </m:sSubPr>
                        <m:e>
                          <m:r>
                            <a:rPr lang="en-US" altLang="ko-KR" sz="2400" b="0" i="1" smtClean="0">
                              <a:solidFill>
                                <a:srgbClr val="000000"/>
                              </a:solidFill>
                              <a:latin typeface="Cambria Math" panose="02040503050406030204" pitchFamily="18" charset="0"/>
                            </a:rPr>
                            <m:t>𝑀</m:t>
                          </m:r>
                        </m:e>
                        <m:sub>
                          <m:r>
                            <a:rPr lang="en-US" altLang="ko-KR" sz="2400" b="0" i="1" smtClean="0">
                              <a:solidFill>
                                <a:srgbClr val="000000"/>
                              </a:solidFill>
                              <a:latin typeface="Cambria Math" panose="02040503050406030204" pitchFamily="18" charset="0"/>
                            </a:rPr>
                            <m:t>𝑝</m:t>
                          </m:r>
                        </m:sub>
                      </m:sSub>
                      <m:r>
                        <a:rPr lang="en-US" altLang="ko-KR" sz="2400" b="0" i="1" smtClean="0">
                          <a:solidFill>
                            <a:srgbClr val="000000"/>
                          </a:solidFill>
                          <a:latin typeface="Cambria Math" panose="02040503050406030204" pitchFamily="18" charset="0"/>
                        </a:rPr>
                        <m:t>=</m:t>
                      </m:r>
                      <m:limLow>
                        <m:limLowPr>
                          <m:ctrlPr>
                            <a:rPr lang="en-US" altLang="ko-KR" sz="2400" b="0" i="1" smtClean="0">
                              <a:solidFill>
                                <a:srgbClr val="000000"/>
                              </a:solidFill>
                              <a:latin typeface="Cambria Math" panose="02040503050406030204" pitchFamily="18" charset="0"/>
                            </a:rPr>
                          </m:ctrlPr>
                        </m:limLowPr>
                        <m:e>
                          <m:groupChr>
                            <m:groupChrPr>
                              <m:chr m:val="⏟"/>
                              <m:ctrlPr>
                                <a:rPr lang="en-US" altLang="ko-KR" sz="2400" b="0" i="1" smtClean="0">
                                  <a:solidFill>
                                    <a:srgbClr val="000000"/>
                                  </a:solidFill>
                                  <a:latin typeface="Cambria Math" panose="02040503050406030204" pitchFamily="18" charset="0"/>
                                </a:rPr>
                              </m:ctrlPr>
                            </m:groupChrPr>
                            <m:e>
                              <m:sSubSup>
                                <m:sSubSupPr>
                                  <m:ctrlPr>
                                    <a:rPr lang="en-US" altLang="ko-KR" sz="2400" i="1">
                                      <a:solidFill>
                                        <a:srgbClr val="000000"/>
                                      </a:solidFill>
                                      <a:latin typeface="Cambria Math" panose="02040503050406030204" pitchFamily="18" charset="0"/>
                                    </a:rPr>
                                  </m:ctrlPr>
                                </m:sSubSupPr>
                                <m:e>
                                  <m:r>
                                    <a:rPr lang="en-US" altLang="ko-KR" sz="2400" i="1">
                                      <a:solidFill>
                                        <a:srgbClr val="000000"/>
                                      </a:solidFill>
                                      <a:latin typeface="Cambria Math" panose="02040503050406030204" pitchFamily="18" charset="0"/>
                                    </a:rPr>
                                    <m:t>(</m:t>
                                  </m:r>
                                  <m:r>
                                    <a:rPr lang="en-US" altLang="ko-KR" sz="2400" i="1">
                                      <a:solidFill>
                                        <a:srgbClr val="000000"/>
                                      </a:solidFill>
                                      <a:latin typeface="Cambria Math" panose="02040503050406030204" pitchFamily="18" charset="0"/>
                                    </a:rPr>
                                    <m:t>𝑀</m:t>
                                  </m:r>
                                </m:e>
                                <m:sub>
                                  <m:r>
                                    <a:rPr lang="en-US" altLang="ko-KR" sz="2400" i="1">
                                      <a:solidFill>
                                        <a:srgbClr val="000000"/>
                                      </a:solidFill>
                                      <a:latin typeface="Cambria Math" panose="02040503050406030204" pitchFamily="18" charset="0"/>
                                    </a:rPr>
                                    <m:t>𝑠</m:t>
                                  </m:r>
                                </m:sub>
                                <m:sup>
                                  <m:r>
                                    <a:rPr lang="en-US" altLang="ko-KR" sz="2400" i="1">
                                      <a:solidFill>
                                        <a:srgbClr val="000000"/>
                                      </a:solidFill>
                                      <a:latin typeface="Cambria Math" panose="02040503050406030204" pitchFamily="18" charset="0"/>
                                    </a:rPr>
                                    <m:t>∗</m:t>
                                  </m:r>
                                </m:sup>
                              </m:sSubSup>
                              <m:r>
                                <a:rPr lang="en-US" altLang="ko-KR" sz="2400" i="1">
                                  <a:solidFill>
                                    <a:srgbClr val="000000"/>
                                  </a:solidFill>
                                  <a:latin typeface="Cambria Math" panose="02040503050406030204" pitchFamily="18" charset="0"/>
                                </a:rPr>
                                <m:t>+</m:t>
                              </m:r>
                              <m:sSubSup>
                                <m:sSubSupPr>
                                  <m:ctrlPr>
                                    <a:rPr lang="en-US" altLang="ko-KR" sz="2400" i="1">
                                      <a:solidFill>
                                        <a:srgbClr val="000000"/>
                                      </a:solidFill>
                                      <a:latin typeface="Cambria Math" panose="02040503050406030204" pitchFamily="18" charset="0"/>
                                    </a:rPr>
                                  </m:ctrlPr>
                                </m:sSubSupPr>
                                <m:e>
                                  <m:r>
                                    <a:rPr lang="en-US" altLang="ko-KR" sz="2400" i="1">
                                      <a:solidFill>
                                        <a:srgbClr val="000000"/>
                                      </a:solidFill>
                                      <a:latin typeface="Cambria Math" panose="02040503050406030204" pitchFamily="18" charset="0"/>
                                    </a:rPr>
                                    <m:t>𝑀</m:t>
                                  </m:r>
                                </m:e>
                                <m:sub>
                                  <m:r>
                                    <a:rPr lang="en-US" altLang="ko-KR" sz="2400" i="1">
                                      <a:solidFill>
                                        <a:srgbClr val="000000"/>
                                      </a:solidFill>
                                      <a:latin typeface="Cambria Math" panose="02040503050406030204" pitchFamily="18" charset="0"/>
                                    </a:rPr>
                                    <m:t>𝑢</m:t>
                                  </m:r>
                                </m:sub>
                                <m:sup>
                                  <m:r>
                                    <a:rPr lang="en-US" altLang="ko-KR" sz="2400" i="1">
                                      <a:solidFill>
                                        <a:srgbClr val="000000"/>
                                      </a:solidFill>
                                      <a:latin typeface="Cambria Math" panose="02040503050406030204" pitchFamily="18" charset="0"/>
                                    </a:rPr>
                                    <m:t>∗</m:t>
                                  </m:r>
                                </m:sup>
                              </m:sSubSup>
                              <m:r>
                                <a:rPr lang="en-US" altLang="ko-KR" sz="2400" i="1">
                                  <a:solidFill>
                                    <a:srgbClr val="000000"/>
                                  </a:solidFill>
                                  <a:latin typeface="Cambria Math" panose="02040503050406030204" pitchFamily="18" charset="0"/>
                                </a:rPr>
                                <m:t>)</m:t>
                              </m:r>
                            </m:e>
                          </m:groupChr>
                        </m:e>
                        <m:lim>
                          <m:r>
                            <a:rPr lang="en-US" altLang="ko-KR" sz="2400" b="0" i="1" smtClean="0">
                              <a:solidFill>
                                <a:srgbClr val="FF0000"/>
                              </a:solidFill>
                              <a:latin typeface="Cambria Math" panose="02040503050406030204" pitchFamily="18" charset="0"/>
                            </a:rPr>
                            <m:t>𝐷𝑖𝑝𝑜𝑙𝑒</m:t>
                          </m:r>
                          <m:r>
                            <a:rPr lang="en-US" altLang="ko-KR" sz="2400" b="0" i="1" smtClean="0">
                              <a:solidFill>
                                <a:srgbClr val="FF0000"/>
                              </a:solidFill>
                              <a:latin typeface="Cambria Math" panose="02040503050406030204" pitchFamily="18" charset="0"/>
                            </a:rPr>
                            <m:t> </m:t>
                          </m:r>
                          <m:r>
                            <a:rPr lang="en-US" altLang="ko-KR" sz="2400" b="0" i="1" smtClean="0">
                              <a:solidFill>
                                <a:srgbClr val="FF0000"/>
                              </a:solidFill>
                              <a:latin typeface="Cambria Math" panose="02040503050406030204" pitchFamily="18" charset="0"/>
                            </a:rPr>
                            <m:t>𝐹𝐹</m:t>
                          </m:r>
                        </m:lim>
                      </m:limLow>
                      <m:d>
                        <m:dPr>
                          <m:ctrlPr>
                            <a:rPr lang="en-US" altLang="ko-KR" sz="2400" b="0" i="1" smtClean="0">
                              <a:solidFill>
                                <a:srgbClr val="000000"/>
                              </a:solidFill>
                              <a:latin typeface="Cambria Math" panose="02040503050406030204" pitchFamily="18" charset="0"/>
                            </a:rPr>
                          </m:ctrlPr>
                        </m:dPr>
                        <m:e>
                          <m:r>
                            <a:rPr lang="en-US" altLang="ko-KR" sz="2400" b="0" i="1" smtClean="0">
                              <a:solidFill>
                                <a:srgbClr val="000000"/>
                              </a:solidFill>
                              <a:latin typeface="Cambria Math" panose="02040503050406030204" pitchFamily="18" charset="0"/>
                            </a:rPr>
                            <m:t>𝑢</m:t>
                          </m:r>
                          <m:r>
                            <a:rPr lang="en-US" altLang="ko-KR" sz="2400" b="0" i="1" smtClean="0">
                              <a:solidFill>
                                <a:srgbClr val="000000"/>
                              </a:solidFill>
                              <a:latin typeface="Cambria Math" panose="02040503050406030204" pitchFamily="18" charset="0"/>
                            </a:rPr>
                            <m:t>−</m:t>
                          </m:r>
                          <m:sSubSup>
                            <m:sSubSupPr>
                              <m:ctrlPr>
                                <a:rPr lang="en-US" altLang="ko-KR" sz="2400" b="0" i="1" smtClean="0">
                                  <a:solidFill>
                                    <a:srgbClr val="000000"/>
                                  </a:solidFill>
                                  <a:latin typeface="Cambria Math" panose="02040503050406030204" pitchFamily="18" charset="0"/>
                                </a:rPr>
                              </m:ctrlPr>
                            </m:sSubSupPr>
                            <m:e>
                              <m:r>
                                <a:rPr lang="en-US" altLang="ko-KR" sz="2400" b="0" i="1" smtClean="0">
                                  <a:solidFill>
                                    <a:srgbClr val="000000"/>
                                  </a:solidFill>
                                  <a:latin typeface="Cambria Math" panose="02040503050406030204" pitchFamily="18" charset="0"/>
                                </a:rPr>
                                <m:t>𝑀</m:t>
                              </m:r>
                            </m:e>
                            <m:sub>
                              <m:r>
                                <a:rPr lang="en-US" altLang="ko-KR" sz="2400" b="0" i="1" smtClean="0">
                                  <a:solidFill>
                                    <a:srgbClr val="000000"/>
                                  </a:solidFill>
                                  <a:latin typeface="Cambria Math" panose="02040503050406030204" pitchFamily="18" charset="0"/>
                                </a:rPr>
                                <m:t>𝑝</m:t>
                              </m:r>
                            </m:sub>
                            <m:sup>
                              <m:r>
                                <a:rPr lang="en-US" altLang="ko-KR" sz="2400" b="0" i="1" smtClean="0">
                                  <a:solidFill>
                                    <a:srgbClr val="000000"/>
                                  </a:solidFill>
                                  <a:latin typeface="Cambria Math" panose="02040503050406030204" pitchFamily="18" charset="0"/>
                                </a:rPr>
                                <m:t>2</m:t>
                              </m:r>
                            </m:sup>
                          </m:sSubSup>
                        </m:e>
                      </m:d>
                      <m:r>
                        <a:rPr lang="en-US" altLang="ko-KR" sz="2400" b="0" i="1" smtClean="0">
                          <a:solidFill>
                            <a:srgbClr val="000000"/>
                          </a:solidFill>
                          <a:latin typeface="Cambria Math" panose="02040503050406030204" pitchFamily="18" charset="0"/>
                        </a:rPr>
                        <m:t>[</m:t>
                      </m:r>
                      <m:sSup>
                        <m:sSupPr>
                          <m:ctrlPr>
                            <a:rPr lang="en-US" altLang="ko-KR" sz="2400" b="0" i="1" smtClean="0">
                              <a:solidFill>
                                <a:srgbClr val="000000"/>
                              </a:solidFill>
                              <a:latin typeface="Cambria Math" panose="02040503050406030204" pitchFamily="18" charset="0"/>
                            </a:rPr>
                          </m:ctrlPr>
                        </m:sSupPr>
                        <m:e>
                          <m:r>
                            <a:rPr lang="en-US" altLang="ko-KR" sz="2400" b="0" i="1" smtClean="0">
                              <a:solidFill>
                                <a:srgbClr val="000000"/>
                              </a:solidFill>
                              <a:latin typeface="Cambria Math" panose="02040503050406030204" pitchFamily="18" charset="0"/>
                            </a:rPr>
                            <m:t>𝑅</m:t>
                          </m:r>
                        </m:e>
                        <m:sup>
                          <m:r>
                            <a:rPr lang="en-US" altLang="ko-KR" sz="2400" b="0" i="1" smtClean="0">
                              <a:solidFill>
                                <a:srgbClr val="000000"/>
                              </a:solidFill>
                              <a:latin typeface="Cambria Math" panose="02040503050406030204" pitchFamily="18" charset="0"/>
                            </a:rPr>
                            <m:t>𝑁</m:t>
                          </m:r>
                        </m:sup>
                      </m:sSup>
                      <m:d>
                        <m:dPr>
                          <m:ctrlPr>
                            <a:rPr lang="en-US" altLang="ko-KR" sz="2400" b="0" i="1" smtClean="0">
                              <a:solidFill>
                                <a:srgbClr val="000000"/>
                              </a:solidFill>
                              <a:latin typeface="Cambria Math" panose="02040503050406030204" pitchFamily="18" charset="0"/>
                            </a:rPr>
                          </m:ctrlPr>
                        </m:dPr>
                        <m:e>
                          <m:r>
                            <a:rPr lang="en-US" altLang="ko-KR" sz="2400" b="0" i="1" smtClean="0">
                              <a:solidFill>
                                <a:srgbClr val="000000"/>
                              </a:solidFill>
                              <a:latin typeface="Cambria Math" panose="02040503050406030204" pitchFamily="18" charset="0"/>
                            </a:rPr>
                            <m:t>𝑠</m:t>
                          </m:r>
                          <m:r>
                            <a:rPr lang="en-US" altLang="ko-KR" sz="2400" b="0" i="1" smtClean="0">
                              <a:solidFill>
                                <a:srgbClr val="000000"/>
                              </a:solidFill>
                              <a:latin typeface="Cambria Math" panose="02040503050406030204" pitchFamily="18" charset="0"/>
                            </a:rPr>
                            <m:t>,</m:t>
                          </m:r>
                          <m:r>
                            <a:rPr lang="en-US" altLang="ko-KR" sz="2400" b="0" i="1" smtClean="0">
                              <a:solidFill>
                                <a:srgbClr val="000000"/>
                              </a:solidFill>
                              <a:latin typeface="Cambria Math" panose="02040503050406030204" pitchFamily="18" charset="0"/>
                            </a:rPr>
                            <m:t>𝑢</m:t>
                          </m:r>
                        </m:e>
                      </m:d>
                      <m:r>
                        <a:rPr lang="en-US" altLang="ko-KR" sz="2400" b="0" i="1" smtClean="0">
                          <a:solidFill>
                            <a:srgbClr val="000000"/>
                          </a:solidFill>
                          <a:latin typeface="Cambria Math" panose="02040503050406030204" pitchFamily="18" charset="0"/>
                        </a:rPr>
                        <m:t>+</m:t>
                      </m:r>
                      <m:sSup>
                        <m:sSupPr>
                          <m:ctrlPr>
                            <a:rPr lang="en-US" altLang="ko-KR" sz="2400" b="0" i="1" smtClean="0">
                              <a:solidFill>
                                <a:srgbClr val="000000"/>
                              </a:solidFill>
                              <a:latin typeface="Cambria Math" panose="02040503050406030204" pitchFamily="18" charset="0"/>
                            </a:rPr>
                          </m:ctrlPr>
                        </m:sSupPr>
                        <m:e>
                          <m:r>
                            <a:rPr lang="en-US" altLang="ko-KR" sz="2400" b="0" i="1" smtClean="0">
                              <a:solidFill>
                                <a:srgbClr val="000000"/>
                              </a:solidFill>
                              <a:latin typeface="Cambria Math" panose="02040503050406030204" pitchFamily="18" charset="0"/>
                            </a:rPr>
                            <m:t>𝑒</m:t>
                          </m:r>
                        </m:e>
                        <m:sup>
                          <m:r>
                            <a:rPr lang="en-US" altLang="ko-KR" sz="2400" b="0" i="1" smtClean="0">
                              <a:solidFill>
                                <a:srgbClr val="000000"/>
                              </a:solidFill>
                              <a:latin typeface="Cambria Math" panose="02040503050406030204" pitchFamily="18" charset="0"/>
                            </a:rPr>
                            <m:t>𝑖</m:t>
                          </m:r>
                          <m:r>
                            <a:rPr lang="ko-KR" altLang="en-US" sz="2400" b="0" i="1" smtClean="0">
                              <a:solidFill>
                                <a:srgbClr val="000000"/>
                              </a:solidFill>
                              <a:latin typeface="Cambria Math" panose="02040503050406030204" pitchFamily="18" charset="0"/>
                            </a:rPr>
                            <m:t>𝜑</m:t>
                          </m:r>
                          <m:d>
                            <m:dPr>
                              <m:ctrlPr>
                                <a:rPr lang="en-US" altLang="ko-KR" sz="2400" b="0" i="1" smtClean="0">
                                  <a:solidFill>
                                    <a:srgbClr val="000000"/>
                                  </a:solidFill>
                                  <a:latin typeface="Cambria Math" panose="02040503050406030204" pitchFamily="18" charset="0"/>
                                </a:rPr>
                              </m:ctrlPr>
                            </m:dPr>
                            <m:e>
                              <m:r>
                                <a:rPr lang="en-US" altLang="ko-KR" sz="2400" b="0" i="1" smtClean="0">
                                  <a:solidFill>
                                    <a:srgbClr val="000000"/>
                                  </a:solidFill>
                                  <a:latin typeface="Cambria Math" panose="02040503050406030204" pitchFamily="18" charset="0"/>
                                </a:rPr>
                                <m:t>𝑢</m:t>
                              </m:r>
                            </m:e>
                          </m:d>
                        </m:sup>
                      </m:sSup>
                      <m:r>
                        <a:rPr lang="en-US" altLang="ko-KR" sz="2400" b="0" i="1" smtClean="0">
                          <a:solidFill>
                            <a:srgbClr val="000000"/>
                          </a:solidFill>
                          <a:latin typeface="Cambria Math" panose="02040503050406030204" pitchFamily="18" charset="0"/>
                        </a:rPr>
                        <m:t> </m:t>
                      </m:r>
                      <m:limLow>
                        <m:limLowPr>
                          <m:ctrlPr>
                            <a:rPr lang="en-US" altLang="ko-KR" sz="2400" i="1">
                              <a:solidFill>
                                <a:srgbClr val="000000"/>
                              </a:solidFill>
                              <a:latin typeface="Cambria Math" panose="02040503050406030204" pitchFamily="18" charset="0"/>
                            </a:rPr>
                          </m:ctrlPr>
                        </m:limLowPr>
                        <m:e>
                          <m:groupChr>
                            <m:groupChrPr>
                              <m:chr m:val="⏟"/>
                              <m:ctrlPr>
                                <a:rPr lang="en-US" altLang="ko-KR" sz="2400" i="1">
                                  <a:solidFill>
                                    <a:srgbClr val="000000"/>
                                  </a:solidFill>
                                  <a:latin typeface="Cambria Math" panose="02040503050406030204" pitchFamily="18" charset="0"/>
                                </a:rPr>
                              </m:ctrlPr>
                            </m:groupChrPr>
                            <m:e>
                              <m:sSubSup>
                                <m:sSubSupPr>
                                  <m:ctrlPr>
                                    <a:rPr lang="en-US" altLang="ko-KR" sz="2400" i="1">
                                      <a:solidFill>
                                        <a:srgbClr val="000000"/>
                                      </a:solidFill>
                                      <a:latin typeface="Cambria Math" panose="02040503050406030204" pitchFamily="18" charset="0"/>
                                    </a:rPr>
                                  </m:ctrlPr>
                                </m:sSubSupPr>
                                <m:e>
                                  <m:r>
                                    <a:rPr lang="en-US" altLang="ko-KR" sz="2400" i="1">
                                      <a:solidFill>
                                        <a:srgbClr val="000000"/>
                                      </a:solidFill>
                                      <a:latin typeface="Cambria Math" panose="02040503050406030204" pitchFamily="18" charset="0"/>
                                    </a:rPr>
                                    <m:t>𝐹</m:t>
                                  </m:r>
                                </m:e>
                                <m:sub>
                                  <m:r>
                                    <a:rPr lang="en-US" altLang="ko-KR" sz="2400" i="1">
                                      <a:solidFill>
                                        <a:srgbClr val="000000"/>
                                      </a:solidFill>
                                      <a:latin typeface="Cambria Math" panose="02040503050406030204" pitchFamily="18" charset="0"/>
                                    </a:rPr>
                                    <m:t>1</m:t>
                                  </m:r>
                                </m:sub>
                                <m:sup>
                                  <m:d>
                                    <m:dPr>
                                      <m:ctrlPr>
                                        <a:rPr lang="en-US" altLang="ko-KR" sz="2400" i="1">
                                          <a:solidFill>
                                            <a:srgbClr val="000000"/>
                                          </a:solidFill>
                                          <a:latin typeface="Cambria Math" panose="02040503050406030204" pitchFamily="18" charset="0"/>
                                        </a:rPr>
                                      </m:ctrlPr>
                                    </m:dPr>
                                    <m:e>
                                      <m:r>
                                        <a:rPr lang="en-US" altLang="ko-KR" sz="2400" i="1">
                                          <a:solidFill>
                                            <a:srgbClr val="000000"/>
                                          </a:solidFill>
                                          <a:latin typeface="Cambria Math" panose="02040503050406030204" pitchFamily="18" charset="0"/>
                                        </a:rPr>
                                        <m:t>𝑠</m:t>
                                      </m:r>
                                    </m:e>
                                  </m:d>
                                </m:sup>
                              </m:sSubSup>
                              <m:d>
                                <m:dPr>
                                  <m:ctrlPr>
                                    <a:rPr lang="en-US" altLang="ko-KR" sz="2400" b="0" i="1" smtClean="0">
                                      <a:solidFill>
                                        <a:srgbClr val="000000"/>
                                      </a:solidFill>
                                      <a:latin typeface="Cambria Math" panose="02040503050406030204" pitchFamily="18" charset="0"/>
                                    </a:rPr>
                                  </m:ctrlPr>
                                </m:dPr>
                                <m:e>
                                  <m:r>
                                    <a:rPr lang="en-US" altLang="ko-KR" sz="2400" b="0" i="1" smtClean="0">
                                      <a:solidFill>
                                        <a:srgbClr val="000000"/>
                                      </a:solidFill>
                                      <a:latin typeface="Cambria Math" panose="02040503050406030204" pitchFamily="18" charset="0"/>
                                    </a:rPr>
                                    <m:t>𝑢</m:t>
                                  </m:r>
                                </m:e>
                              </m:d>
                            </m:e>
                          </m:groupChr>
                          <m:sSup>
                            <m:sSupPr>
                              <m:ctrlPr>
                                <a:rPr lang="ko-KR" altLang="en-US" sz="2400" i="1" dirty="0">
                                  <a:latin typeface="Cambria Math" panose="02040503050406030204" pitchFamily="18" charset="0"/>
                                </a:rPr>
                              </m:ctrlPr>
                            </m:sSupPr>
                            <m:e>
                              <m:acc>
                                <m:accPr>
                                  <m:chr m:val="̃"/>
                                  <m:ctrlPr>
                                    <a:rPr lang="ko-KR" altLang="en-US" sz="2400" i="1" dirty="0">
                                      <a:solidFill>
                                        <a:srgbClr val="000000"/>
                                      </a:solidFill>
                                      <a:latin typeface="Cambria Math" panose="02040503050406030204" pitchFamily="18" charset="0"/>
                                    </a:rPr>
                                  </m:ctrlPr>
                                </m:accPr>
                                <m:e>
                                  <m:r>
                                    <a:rPr lang="en-US" altLang="ko-KR" sz="2400" i="1" dirty="0">
                                      <a:latin typeface="Cambria Math" panose="02040503050406030204" pitchFamily="18" charset="0"/>
                                    </a:rPr>
                                    <m:t>𝑅</m:t>
                                  </m:r>
                                </m:e>
                              </m:acc>
                            </m:e>
                            <m:sup>
                              <m:r>
                                <a:rPr lang="en-US" altLang="ko-KR" sz="2400" i="1" dirty="0">
                                  <a:latin typeface="Cambria Math" panose="02040503050406030204" pitchFamily="18" charset="0"/>
                                </a:rPr>
                                <m:t>𝑁</m:t>
                              </m:r>
                            </m:sup>
                          </m:sSup>
                        </m:e>
                        <m:lim>
                          <m:r>
                            <a:rPr lang="en-US" altLang="ko-KR" sz="2400" i="1" smtClean="0">
                              <a:solidFill>
                                <a:srgbClr val="FF0000"/>
                              </a:solidFill>
                              <a:latin typeface="Cambria Math" panose="02040503050406030204" pitchFamily="18" charset="0"/>
                            </a:rPr>
                            <m:t>𝐺𝑃𝐷</m:t>
                          </m:r>
                          <m:r>
                            <a:rPr lang="en-US" altLang="ko-KR" sz="2400" b="0" i="1" smtClean="0">
                              <a:solidFill>
                                <a:srgbClr val="FF0000"/>
                              </a:solidFill>
                              <a:latin typeface="Cambria Math" panose="02040503050406030204" pitchFamily="18" charset="0"/>
                            </a:rPr>
                            <m:t> </m:t>
                          </m:r>
                          <m:r>
                            <a:rPr lang="en-US" altLang="ko-KR" sz="2400" b="0" i="1" smtClean="0">
                              <a:solidFill>
                                <a:srgbClr val="FF0000"/>
                              </a:solidFill>
                              <a:latin typeface="Cambria Math" panose="02040503050406030204" pitchFamily="18" charset="0"/>
                            </a:rPr>
                            <m:t>𝐹𝐹</m:t>
                          </m:r>
                        </m:lim>
                      </m:limLow>
                      <m:r>
                        <a:rPr lang="en-US" altLang="ko-KR" sz="2400" b="0" i="1" smtClean="0">
                          <a:solidFill>
                            <a:schemeClr val="bg2"/>
                          </a:solidFill>
                          <a:latin typeface="Cambria Math" panose="02040503050406030204" pitchFamily="18" charset="0"/>
                        </a:rPr>
                        <m:t>(</m:t>
                      </m:r>
                      <m:r>
                        <a:rPr lang="en-US" altLang="ko-KR" sz="2400" b="0" i="1" smtClean="0">
                          <a:solidFill>
                            <a:schemeClr val="tx1"/>
                          </a:solidFill>
                          <a:latin typeface="Cambria Math" panose="02040503050406030204" pitchFamily="18" charset="0"/>
                        </a:rPr>
                        <m:t>𝑠</m:t>
                      </m:r>
                      <m:r>
                        <a:rPr lang="en-US" altLang="ko-KR" sz="2400" b="0" i="1" smtClean="0">
                          <a:solidFill>
                            <a:schemeClr val="tx1"/>
                          </a:solidFill>
                          <a:latin typeface="Cambria Math" panose="02040503050406030204" pitchFamily="18" charset="0"/>
                        </a:rPr>
                        <m:t>,</m:t>
                      </m:r>
                      <m:r>
                        <a:rPr lang="en-US" altLang="ko-KR" sz="2400" b="0" i="1" smtClean="0">
                          <a:solidFill>
                            <a:schemeClr val="tx1"/>
                          </a:solidFill>
                          <a:latin typeface="Cambria Math" panose="02040503050406030204" pitchFamily="18" charset="0"/>
                        </a:rPr>
                        <m:t>𝑢</m:t>
                      </m:r>
                      <m:r>
                        <a:rPr lang="en-US" altLang="ko-KR" sz="2400" b="0" i="1" smtClean="0">
                          <a:solidFill>
                            <a:schemeClr val="bg2"/>
                          </a:solidFill>
                          <a:latin typeface="Cambria Math" panose="02040503050406030204" pitchFamily="18" charset="0"/>
                        </a:rPr>
                        <m:t>)</m:t>
                      </m:r>
                      <m:r>
                        <a:rPr lang="en-US" altLang="ko-KR" sz="2400" b="0" i="1" smtClean="0">
                          <a:solidFill>
                            <a:srgbClr val="000000"/>
                          </a:solidFill>
                          <a:latin typeface="Cambria Math" panose="02040503050406030204" pitchFamily="18" charset="0"/>
                        </a:rPr>
                        <m:t>]</m:t>
                      </m:r>
                    </m:oMath>
                  </m:oMathPara>
                </a14:m>
                <a:endParaRPr lang="ko-KR" altLang="en-US" sz="2400" dirty="0"/>
              </a:p>
            </p:txBody>
          </p:sp>
        </mc:Choice>
        <mc:Fallback xmlns="">
          <p:sp>
            <p:nvSpPr>
              <p:cNvPr id="16" name="Object 19">
                <a:extLst>
                  <a:ext uri="{FF2B5EF4-FFF2-40B4-BE49-F238E27FC236}">
                    <a16:creationId xmlns:a16="http://schemas.microsoft.com/office/drawing/2014/main" id="{92F66B48-04E4-471B-8047-1F7DE8480DB2}"/>
                  </a:ext>
                </a:extLst>
              </p:cNvPr>
              <p:cNvSpPr txBox="1">
                <a:spLocks noRot="1" noChangeAspect="1" noMove="1" noResize="1" noEditPoints="1" noAdjustHandles="1" noChangeArrowheads="1" noChangeShapeType="1" noTextEdit="1"/>
              </p:cNvSpPr>
              <p:nvPr/>
            </p:nvSpPr>
            <p:spPr bwMode="auto">
              <a:xfrm>
                <a:off x="1008144" y="1871946"/>
                <a:ext cx="7440706" cy="982845"/>
              </a:xfrm>
              <a:prstGeom prst="rect">
                <a:avLst/>
              </a:prstGeom>
              <a:blipFill>
                <a:blip r:embed="rId6"/>
                <a:stretch>
                  <a:fillRect/>
                </a:stretch>
              </a:blipFill>
              <a:ln>
                <a:noFill/>
              </a:ln>
              <a:effectLst/>
            </p:spPr>
            <p:txBody>
              <a:bodyPr/>
              <a:lstStyle/>
              <a:p>
                <a:r>
                  <a:rPr lang="ko-KR" altLang="en-US">
                    <a:noFill/>
                  </a:rPr>
                  <a:t> </a:t>
                </a:r>
              </a:p>
            </p:txBody>
          </p:sp>
        </mc:Fallback>
      </mc:AlternateContent>
    </p:spTree>
    <p:extLst>
      <p:ext uri="{BB962C8B-B14F-4D97-AF65-F5344CB8AC3E}">
        <p14:creationId xmlns:p14="http://schemas.microsoft.com/office/powerpoint/2010/main" val="11781702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7853082" cy="564776"/>
          </a:xfrm>
        </p:spPr>
        <p:txBody>
          <a:bodyPr/>
          <a:lstStyle/>
          <a:p>
            <a:r>
              <a:rPr lang="en-US" altLang="ko-KR" dirty="0">
                <a:latin typeface="Calibri" panose="020F0502020204030204" pitchFamily="34" charset="0"/>
                <a:cs typeface="Calibri" panose="020F0502020204030204" pitchFamily="34" charset="0"/>
              </a:rPr>
              <a:t>Outline</a:t>
            </a:r>
            <a:endParaRPr lang="ko-KR" altLang="en-US" dirty="0">
              <a:latin typeface="Calibri" panose="020F0502020204030204" pitchFamily="34" charset="0"/>
              <a:cs typeface="Calibri" panose="020F0502020204030204" pitchFamily="34" charset="0"/>
            </a:endParaRP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21976"/>
                <a:ext cx="8591176" cy="5719482"/>
              </a:xfrm>
            </p:spPr>
            <p:txBody>
              <a:bodyPr/>
              <a:lstStyle/>
              <a:p>
                <a:r>
                  <a:rPr lang="en-US" altLang="ko-KR" sz="2000" dirty="0">
                    <a:solidFill>
                      <a:srgbClr val="FF0000"/>
                    </a:solidFill>
                    <a:latin typeface="Calibri" panose="020F0502020204030204" pitchFamily="34" charset="0"/>
                    <a:cs typeface="Calibri" panose="020F0502020204030204" pitchFamily="34" charset="0"/>
                  </a:rPr>
                  <a:t>Physics Motivation and Goal</a:t>
                </a:r>
                <a:r>
                  <a:rPr lang="en-US" altLang="ko-KR" sz="2000" dirty="0">
                    <a:solidFill>
                      <a:srgbClr val="FF0000"/>
                    </a:solidFill>
                  </a:rPr>
                  <a:t> </a:t>
                </a:r>
                <a:r>
                  <a:rPr lang="en-US" altLang="ko-KR" sz="2000" dirty="0">
                    <a:solidFill>
                      <a:srgbClr val="FF0000"/>
                    </a:solidFill>
                    <a:latin typeface="Calibri" panose="020F0502020204030204" pitchFamily="34" charset="0"/>
                    <a:cs typeface="Calibri" panose="020F0502020204030204" pitchFamily="34" charset="0"/>
                  </a:rPr>
                  <a:t>(5)</a:t>
                </a:r>
                <a:r>
                  <a:rPr lang="en-US" altLang="ko-KR" sz="2000" dirty="0"/>
                  <a:t>     </a:t>
                </a:r>
              </a:p>
              <a:p>
                <a:pPr marL="0" indent="0">
                  <a:buNone/>
                </a:pPr>
                <a:r>
                  <a:rPr lang="en-US" altLang="ko-KR" sz="2000" dirty="0">
                    <a:latin typeface="Calibri" panose="020F0502020204030204" pitchFamily="34" charset="0"/>
                    <a:cs typeface="Calibri" panose="020F0502020204030204" pitchFamily="34" charset="0"/>
                  </a:rPr>
                  <a:t>          - GPD/TDA for quark structures in hadron reactions at high </a:t>
                </a:r>
                <a14:m>
                  <m:oMath xmlns:m="http://schemas.openxmlformats.org/officeDocument/2006/math">
                    <m:r>
                      <a:rPr lang="en-US" altLang="ko-KR" sz="2000" i="1" dirty="0" smtClean="0">
                        <a:latin typeface="Cambria Math" panose="02040503050406030204" pitchFamily="18" charset="0"/>
                      </a:rPr>
                      <m:t>𝑠</m:t>
                    </m:r>
                  </m:oMath>
                </a14:m>
                <a:r>
                  <a:rPr lang="en-US" altLang="ko-KR" sz="2000" dirty="0">
                    <a:latin typeface="Calibri" panose="020F0502020204030204" pitchFamily="34" charset="0"/>
                    <a:cs typeface="Calibri" panose="020F0502020204030204" pitchFamily="34" charset="0"/>
                  </a:rPr>
                  <a:t> and </a:t>
                </a:r>
                <a14:m>
                  <m:oMath xmlns:m="http://schemas.openxmlformats.org/officeDocument/2006/math">
                    <m:sSup>
                      <m:sSupPr>
                        <m:ctrlPr>
                          <a:rPr lang="en-US" altLang="ko-KR" sz="2000" i="1" dirty="0" smtClean="0">
                            <a:latin typeface="Cambria Math" panose="02040503050406030204" pitchFamily="18" charset="0"/>
                          </a:rPr>
                        </m:ctrlPr>
                      </m:sSupPr>
                      <m:e>
                        <m:r>
                          <a:rPr lang="en-US" altLang="ko-KR" sz="2000" b="0" i="1" dirty="0" smtClean="0">
                            <a:latin typeface="Cambria Math" panose="02040503050406030204" pitchFamily="18" charset="0"/>
                          </a:rPr>
                          <m:t>𝑄</m:t>
                        </m:r>
                      </m:e>
                      <m:sup>
                        <m:r>
                          <a:rPr lang="en-US" altLang="ko-KR" sz="2000" b="0" i="1" dirty="0" smtClean="0">
                            <a:latin typeface="Cambria Math" panose="02040503050406030204" pitchFamily="18" charset="0"/>
                          </a:rPr>
                          <m:t>2</m:t>
                        </m:r>
                      </m:sup>
                    </m:sSup>
                  </m:oMath>
                </a14:m>
                <a:endParaRPr lang="en-US" altLang="ko-KR" sz="2000" dirty="0">
                  <a:latin typeface="Calibri" panose="020F0502020204030204" pitchFamily="34" charset="0"/>
                  <a:cs typeface="Calibri" panose="020F0502020204030204" pitchFamily="34" charset="0"/>
                </a:endParaRPr>
              </a:p>
              <a:p>
                <a:pPr marL="0" indent="0">
                  <a:buNone/>
                </a:pPr>
                <a:r>
                  <a:rPr lang="en-US" altLang="ko-KR" sz="2000" dirty="0">
                    <a:latin typeface="Calibri" panose="020F0502020204030204" pitchFamily="34" charset="0"/>
                    <a:cs typeface="Calibri" panose="020F0502020204030204" pitchFamily="34" charset="0"/>
                  </a:rPr>
                  <a:t>          - </a:t>
                </a:r>
                <a:r>
                  <a:rPr lang="en-US" altLang="ko-KR" sz="2000" dirty="0">
                    <a:solidFill>
                      <a:schemeClr val="bg2">
                        <a:lumMod val="60000"/>
                        <a:lumOff val="40000"/>
                      </a:schemeClr>
                    </a:solidFill>
                    <a:latin typeface="Calibri" panose="020F0502020204030204" pitchFamily="34" charset="0"/>
                    <a:cs typeface="Calibri" panose="020F0502020204030204" pitchFamily="34" charset="0"/>
                  </a:rPr>
                  <a:t>Set up a Regge + parton model</a:t>
                </a:r>
                <a:r>
                  <a:rPr lang="en-US" altLang="ko-KR" sz="2000" dirty="0">
                    <a:latin typeface="Calibri" panose="020F0502020204030204" pitchFamily="34" charset="0"/>
                    <a:cs typeface="Calibri" panose="020F0502020204030204" pitchFamily="34" charset="0"/>
                  </a:rPr>
                  <a:t> to test GPD/TDA in such extreme </a:t>
                </a:r>
              </a:p>
              <a:p>
                <a:pPr marL="0" indent="0">
                  <a:buNone/>
                </a:pPr>
                <a:r>
                  <a:rPr lang="en-US" altLang="ko-KR" sz="2000" dirty="0">
                    <a:latin typeface="Calibri" panose="020F0502020204030204" pitchFamily="34" charset="0"/>
                    <a:cs typeface="Calibri" panose="020F0502020204030204" pitchFamily="34" charset="0"/>
                  </a:rPr>
                  <a:t>             kinematic regions (Quick and easy plot for u-</a:t>
                </a:r>
                <a:r>
                  <a:rPr lang="en-US" altLang="ko-KR" sz="2000" dirty="0" err="1">
                    <a:latin typeface="Calibri" panose="020F0502020204030204" pitchFamily="34" charset="0"/>
                    <a:cs typeface="Calibri" panose="020F0502020204030204" pitchFamily="34" charset="0"/>
                  </a:rPr>
                  <a:t>ch.</a:t>
                </a:r>
                <a:r>
                  <a:rPr lang="en-US" altLang="ko-KR" sz="2000" dirty="0">
                    <a:latin typeface="Calibri" panose="020F0502020204030204" pitchFamily="34" charset="0"/>
                    <a:cs typeface="Calibri" panose="020F0502020204030204" pitchFamily="34" charset="0"/>
                  </a:rPr>
                  <a:t> process in experiments)</a:t>
                </a:r>
              </a:p>
              <a:p>
                <a:r>
                  <a:rPr lang="en-US" altLang="ko-KR" sz="2000" dirty="0">
                    <a:solidFill>
                      <a:srgbClr val="FF0000"/>
                    </a:solidFill>
                    <a:latin typeface="Calibri" panose="020F0502020204030204" pitchFamily="34" charset="0"/>
                    <a:cs typeface="Calibri" panose="020F0502020204030204" pitchFamily="34" charset="0"/>
                  </a:rPr>
                  <a:t>Photoproduction (NINA/Daresbury) (10)</a:t>
                </a:r>
              </a:p>
              <a:p>
                <a:pPr marL="0" indent="0">
                  <a:buNone/>
                </a:pPr>
                <a:r>
                  <a:rPr lang="en-US" altLang="ko-KR" sz="2000" dirty="0"/>
                  <a:t>         </a:t>
                </a:r>
                <a:r>
                  <a:rPr lang="en-US" altLang="ko-KR" sz="2000" dirty="0">
                    <a:latin typeface="Calibri" panose="020F0502020204030204" pitchFamily="34" charset="0"/>
                    <a:cs typeface="Calibri" panose="020F0502020204030204" pitchFamily="34" charset="0"/>
                  </a:rPr>
                  <a:t>- DCS data; hadron + parton at backward angles  </a:t>
                </a:r>
              </a:p>
              <a:p>
                <a:pPr marL="0" indent="0">
                  <a:buNone/>
                </a:pPr>
                <a:r>
                  <a:rPr lang="en-US" altLang="ko-KR" sz="2000" dirty="0">
                    <a:latin typeface="Calibri" panose="020F0502020204030204" pitchFamily="34" charset="0"/>
                    <a:cs typeface="Calibri" panose="020F0502020204030204" pitchFamily="34" charset="0"/>
                  </a:rPr>
                  <a:t>           - u-ch. Nucleon Reggeon at backward angles</a:t>
                </a:r>
              </a:p>
              <a:p>
                <a:pPr marL="0" indent="0">
                  <a:buNone/>
                </a:pPr>
                <a:r>
                  <a:rPr lang="en-US" altLang="ko-KR" sz="2000" dirty="0">
                    <a:solidFill>
                      <a:srgbClr val="FF0000"/>
                    </a:solidFill>
                    <a:latin typeface="Calibri" panose="020F0502020204030204" pitchFamily="34" charset="0"/>
                    <a:cs typeface="Calibri" panose="020F0502020204030204" pitchFamily="34" charset="0"/>
                  </a:rPr>
                  <a:t>           </a:t>
                </a:r>
                <a:r>
                  <a:rPr lang="en-US" altLang="ko-KR" sz="2000" dirty="0">
                    <a:latin typeface="Calibri" panose="020F0502020204030204" pitchFamily="34" charset="0"/>
                    <a:cs typeface="Calibri" panose="020F0502020204030204" pitchFamily="34" charset="0"/>
                  </a:rPr>
                  <a:t>- </a:t>
                </a:r>
                <a:r>
                  <a:rPr lang="en-US" altLang="ko-KR" sz="2000" dirty="0">
                    <a:solidFill>
                      <a:srgbClr val="00B050"/>
                    </a:solidFill>
                    <a:latin typeface="Calibri" panose="020F0502020204030204" pitchFamily="34" charset="0"/>
                    <a:cs typeface="Calibri" panose="020F0502020204030204" pitchFamily="34" charset="0"/>
                  </a:rPr>
                  <a:t>Meson-baryon form factor from GPDs &amp; TDA</a:t>
                </a:r>
                <a:endParaRPr lang="en-US" altLang="ko-KR" sz="2000" dirty="0">
                  <a:latin typeface="Calibri" panose="020F0502020204030204" pitchFamily="34" charset="0"/>
                  <a:cs typeface="Calibri" panose="020F0502020204030204" pitchFamily="34" charset="0"/>
                </a:endParaRPr>
              </a:p>
              <a:p>
                <a:pPr marL="0" indent="0">
                  <a:buNone/>
                </a:pPr>
                <a:r>
                  <a:rPr lang="ko-KR" altLang="en-US" sz="2000" dirty="0">
                    <a:solidFill>
                      <a:srgbClr val="00B050"/>
                    </a:solidFill>
                  </a:rPr>
                  <a:t>            </a:t>
                </a:r>
                <a14:m>
                  <m:oMath xmlns:m="http://schemas.openxmlformats.org/officeDocument/2006/math">
                    <m:r>
                      <a:rPr lang="ko-KR" altLang="en-US" sz="2000" i="1" smtClean="0">
                        <a:solidFill>
                          <a:schemeClr val="bg2">
                            <a:lumMod val="60000"/>
                            <a:lumOff val="40000"/>
                          </a:schemeClr>
                        </a:solidFill>
                        <a:latin typeface="Cambria Math" panose="02040503050406030204" pitchFamily="18" charset="0"/>
                      </a:rPr>
                      <m:t>𝜔</m:t>
                    </m:r>
                    <m:r>
                      <a:rPr lang="en-US" altLang="ko-KR" sz="2000" b="0" i="1" smtClean="0">
                        <a:solidFill>
                          <a:schemeClr val="bg2">
                            <a:lumMod val="60000"/>
                            <a:lumOff val="40000"/>
                          </a:schemeClr>
                        </a:solidFill>
                        <a:latin typeface="Cambria Math" panose="02040503050406030204" pitchFamily="18" charset="0"/>
                      </a:rPr>
                      <m:t>, </m:t>
                    </m:r>
                    <m:sSup>
                      <m:sSupPr>
                        <m:ctrlPr>
                          <a:rPr lang="en-US" altLang="ko-KR" sz="2000" b="0" i="1" smtClean="0">
                            <a:solidFill>
                              <a:schemeClr val="bg2">
                                <a:lumMod val="60000"/>
                                <a:lumOff val="40000"/>
                              </a:schemeClr>
                            </a:solidFill>
                            <a:latin typeface="Cambria Math" panose="02040503050406030204" pitchFamily="18" charset="0"/>
                          </a:rPr>
                        </m:ctrlPr>
                      </m:sSupPr>
                      <m:e>
                        <m:r>
                          <a:rPr lang="ko-KR" altLang="en-US" sz="2000" b="0" i="1" smtClean="0">
                            <a:solidFill>
                              <a:schemeClr val="bg2">
                                <a:lumMod val="60000"/>
                                <a:lumOff val="40000"/>
                              </a:schemeClr>
                            </a:solidFill>
                            <a:latin typeface="Cambria Math" panose="02040503050406030204" pitchFamily="18" charset="0"/>
                          </a:rPr>
                          <m:t>𝜌</m:t>
                        </m:r>
                      </m:e>
                      <m:sup>
                        <m:r>
                          <a:rPr lang="en-US" altLang="ko-KR" sz="2000" b="0" i="1" smtClean="0">
                            <a:solidFill>
                              <a:schemeClr val="bg2">
                                <a:lumMod val="60000"/>
                                <a:lumOff val="40000"/>
                              </a:schemeClr>
                            </a:solidFill>
                            <a:latin typeface="Cambria Math" panose="02040503050406030204" pitchFamily="18" charset="0"/>
                          </a:rPr>
                          <m:t>0</m:t>
                        </m:r>
                      </m:sup>
                    </m:sSup>
                    <m:r>
                      <a:rPr lang="en-US" altLang="ko-KR" sz="2000" b="0" i="1" smtClean="0">
                        <a:solidFill>
                          <a:schemeClr val="bg2">
                            <a:lumMod val="60000"/>
                            <a:lumOff val="40000"/>
                          </a:schemeClr>
                        </a:solidFill>
                        <a:latin typeface="Cambria Math" panose="02040503050406030204" pitchFamily="18" charset="0"/>
                      </a:rPr>
                      <m:t> &amp; </m:t>
                    </m:r>
                    <m:r>
                      <m:rPr>
                        <m:sty m:val="p"/>
                      </m:rPr>
                      <a:rPr lang="el-GR" altLang="ko-KR" sz="2000" i="1" dirty="0" smtClean="0">
                        <a:solidFill>
                          <a:schemeClr val="bg2">
                            <a:lumMod val="60000"/>
                            <a:lumOff val="40000"/>
                          </a:schemeClr>
                        </a:solidFill>
                        <a:latin typeface="Cambria Math" panose="02040503050406030204" pitchFamily="18" charset="0"/>
                        <a:ea typeface="Cambria Math" panose="02040503050406030204" pitchFamily="18" charset="0"/>
                      </a:rPr>
                      <m:t>ϕ</m:t>
                    </m:r>
                  </m:oMath>
                </a14:m>
                <a:r>
                  <a:rPr lang="en-US" altLang="ko-KR" sz="2000" i="1" dirty="0">
                    <a:solidFill>
                      <a:schemeClr val="bg2">
                        <a:lumMod val="60000"/>
                        <a:lumOff val="40000"/>
                      </a:schemeClr>
                    </a:solidFill>
                    <a:latin typeface="Cambria Math" panose="02040503050406030204" pitchFamily="18" charset="0"/>
                    <a:ea typeface="Cambria Math" panose="02040503050406030204" pitchFamily="18" charset="0"/>
                  </a:rPr>
                  <a:t> </a:t>
                </a:r>
                <a:r>
                  <a:rPr lang="en-US" altLang="ko-KR" sz="2000" dirty="0">
                    <a:solidFill>
                      <a:schemeClr val="bg2">
                        <a:lumMod val="60000"/>
                        <a:lumOff val="40000"/>
                      </a:schemeClr>
                    </a:solidFill>
                    <a:latin typeface="Calibri" panose="020F0502020204030204" pitchFamily="34" charset="0"/>
                    <a:cs typeface="Calibri" panose="020F0502020204030204" pitchFamily="34" charset="0"/>
                  </a:rPr>
                  <a:t>photoproductions </a:t>
                </a:r>
              </a:p>
              <a:p>
                <a:pPr marL="0" indent="0">
                  <a:buNone/>
                </a:pPr>
                <a:r>
                  <a:rPr lang="en-US" altLang="ko-KR" sz="2000" dirty="0">
                    <a:solidFill>
                      <a:schemeClr val="bg2">
                        <a:lumMod val="60000"/>
                        <a:lumOff val="40000"/>
                      </a:schemeClr>
                    </a:solidFill>
                    <a:latin typeface="Calibri" panose="020F0502020204030204" pitchFamily="34" charset="0"/>
                    <a:ea typeface="Cambria Math" panose="02040503050406030204" pitchFamily="18" charset="0"/>
                    <a:cs typeface="Calibri" panose="020F0502020204030204" pitchFamily="34" charset="0"/>
                  </a:rPr>
                  <a:t>               </a:t>
                </a:r>
                <a14:m>
                  <m:oMath xmlns:m="http://schemas.openxmlformats.org/officeDocument/2006/math">
                    <m:r>
                      <m:rPr>
                        <m:sty m:val="p"/>
                      </m:rPr>
                      <a:rPr lang="el-GR" altLang="ko-KR" sz="2000" i="1" smtClean="0">
                        <a:solidFill>
                          <a:schemeClr val="bg2">
                            <a:lumMod val="60000"/>
                            <a:lumOff val="40000"/>
                          </a:schemeClr>
                        </a:solidFill>
                        <a:latin typeface="Cambria Math" panose="02040503050406030204" pitchFamily="18" charset="0"/>
                        <a:ea typeface="Cambria Math" panose="02040503050406030204" pitchFamily="18" charset="0"/>
                        <a:cs typeface="Calibri" panose="020F0502020204030204" pitchFamily="34" charset="0"/>
                      </a:rPr>
                      <m:t>π</m:t>
                    </m:r>
                    <m:r>
                      <a:rPr lang="en-US" altLang="ko-KR" sz="2000" i="1" smtClean="0">
                        <a:solidFill>
                          <a:schemeClr val="bg2">
                            <a:lumMod val="60000"/>
                            <a:lumOff val="40000"/>
                          </a:schemeClr>
                        </a:solidFill>
                        <a:latin typeface="Cambria Math" panose="02040503050406030204" pitchFamily="18" charset="0"/>
                        <a:ea typeface="Cambria Math" panose="02040503050406030204" pitchFamily="18" charset="0"/>
                        <a:cs typeface="Calibri" panose="020F0502020204030204" pitchFamily="34" charset="0"/>
                      </a:rPr>
                      <m:t>∆</m:t>
                    </m:r>
                  </m:oMath>
                </a14:m>
                <a:r>
                  <a:rPr lang="en-US" altLang="ko-KR" sz="2000" dirty="0">
                    <a:solidFill>
                      <a:schemeClr val="bg2">
                        <a:lumMod val="60000"/>
                        <a:lumOff val="40000"/>
                      </a:schemeClr>
                    </a:solidFill>
                    <a:latin typeface="Calibri" panose="020F0502020204030204" pitchFamily="34" charset="0"/>
                    <a:cs typeface="Calibri" panose="020F0502020204030204" pitchFamily="34" charset="0"/>
                  </a:rPr>
                  <a:t> photoproduction</a:t>
                </a:r>
                <a:r>
                  <a:rPr lang="en-US" altLang="ko-KR" sz="2000" i="1" dirty="0">
                    <a:latin typeface="Calibri" panose="020F0502020204030204" pitchFamily="34" charset="0"/>
                    <a:cs typeface="Calibri" panose="020F0502020204030204" pitchFamily="34" charset="0"/>
                  </a:rPr>
                  <a:t> </a:t>
                </a:r>
              </a:p>
              <a:p>
                <a:r>
                  <a:rPr lang="en-US" altLang="ko-KR" sz="2000" dirty="0">
                    <a:solidFill>
                      <a:srgbClr val="FF0000"/>
                    </a:solidFill>
                    <a:latin typeface="Calibri" panose="020F0502020204030204" pitchFamily="34" charset="0"/>
                    <a:cs typeface="Calibri" panose="020F0502020204030204" pitchFamily="34" charset="0"/>
                  </a:rPr>
                  <a:t>Electroproduction (CLAS-6 GeV &amp; Fpi-2/</a:t>
                </a:r>
                <a:r>
                  <a:rPr lang="en-US" altLang="ko-KR" sz="2000" dirty="0" err="1">
                    <a:solidFill>
                      <a:srgbClr val="FF0000"/>
                    </a:solidFill>
                    <a:latin typeface="Calibri" panose="020F0502020204030204" pitchFamily="34" charset="0"/>
                    <a:cs typeface="Calibri" panose="020F0502020204030204" pitchFamily="34" charset="0"/>
                  </a:rPr>
                  <a:t>JLab</a:t>
                </a:r>
                <a:r>
                  <a:rPr lang="en-US" altLang="ko-KR" sz="2000" dirty="0">
                    <a:solidFill>
                      <a:srgbClr val="FF0000"/>
                    </a:solidFill>
                    <a:latin typeface="Calibri" panose="020F0502020204030204" pitchFamily="34" charset="0"/>
                    <a:cs typeface="Calibri" panose="020F0502020204030204" pitchFamily="34" charset="0"/>
                  </a:rPr>
                  <a:t>) (10)</a:t>
                </a:r>
              </a:p>
              <a:p>
                <a:pPr marL="0" indent="0">
                  <a:buNone/>
                </a:pPr>
                <a:r>
                  <a:rPr lang="ko-KR" altLang="en-US" sz="2000" dirty="0">
                    <a:solidFill>
                      <a:srgbClr val="00B050"/>
                    </a:solidFill>
                  </a:rPr>
                  <a:t>            </a:t>
                </a:r>
                <a14:m>
                  <m:oMath xmlns:m="http://schemas.openxmlformats.org/officeDocument/2006/math">
                    <m:r>
                      <a:rPr lang="ko-KR" altLang="en-US" sz="2000" i="1" smtClean="0">
                        <a:solidFill>
                          <a:schemeClr val="bg2">
                            <a:lumMod val="60000"/>
                            <a:lumOff val="40000"/>
                          </a:schemeClr>
                        </a:solidFill>
                        <a:latin typeface="Cambria Math" panose="02040503050406030204" pitchFamily="18" charset="0"/>
                      </a:rPr>
                      <m:t>𝜔</m:t>
                    </m:r>
                    <m:r>
                      <a:rPr lang="en-US" altLang="ko-KR" sz="2000" b="0" i="1" smtClean="0">
                        <a:solidFill>
                          <a:schemeClr val="bg2">
                            <a:lumMod val="60000"/>
                            <a:lumOff val="40000"/>
                          </a:schemeClr>
                        </a:solidFill>
                        <a:latin typeface="Cambria Math" panose="02040503050406030204" pitchFamily="18" charset="0"/>
                      </a:rPr>
                      <m:t> </m:t>
                    </m:r>
                  </m:oMath>
                </a14:m>
                <a:r>
                  <a:rPr lang="en-US" altLang="ko-KR" sz="2000" dirty="0">
                    <a:solidFill>
                      <a:schemeClr val="bg2">
                        <a:lumMod val="60000"/>
                        <a:lumOff val="40000"/>
                      </a:schemeClr>
                    </a:solidFill>
                    <a:latin typeface="Calibri" panose="020F0502020204030204" pitchFamily="34" charset="0"/>
                    <a:cs typeface="Calibri" panose="020F0502020204030204" pitchFamily="34" charset="0"/>
                  </a:rPr>
                  <a:t>electroproduction</a:t>
                </a:r>
                <a:r>
                  <a:rPr lang="ko-KR" altLang="en-US" sz="2000" dirty="0">
                    <a:solidFill>
                      <a:schemeClr val="bg2">
                        <a:lumMod val="60000"/>
                        <a:lumOff val="40000"/>
                      </a:schemeClr>
                    </a:solidFill>
                  </a:rPr>
                  <a:t> </a:t>
                </a:r>
                <a:br>
                  <a:rPr lang="en-US" altLang="ko-KR" sz="2000" i="1" dirty="0">
                    <a:solidFill>
                      <a:schemeClr val="bg2">
                        <a:lumMod val="60000"/>
                        <a:lumOff val="40000"/>
                      </a:schemeClr>
                    </a:solidFill>
                    <a:latin typeface="Cambria Math" panose="02040503050406030204" pitchFamily="18" charset="0"/>
                  </a:rPr>
                </a:br>
                <a14:m>
                  <m:oMath xmlns:m="http://schemas.openxmlformats.org/officeDocument/2006/math">
                    <m:r>
                      <a:rPr lang="en-US" altLang="ko-KR" sz="2000" b="0" i="1" smtClean="0">
                        <a:solidFill>
                          <a:schemeClr val="bg2">
                            <a:lumMod val="60000"/>
                            <a:lumOff val="40000"/>
                          </a:schemeClr>
                        </a:solidFill>
                        <a:latin typeface="Cambria Math" panose="02040503050406030204" pitchFamily="18" charset="0"/>
                      </a:rPr>
                      <m:t>               </m:t>
                    </m:r>
                    <m:r>
                      <m:rPr>
                        <m:sty m:val="p"/>
                      </m:rPr>
                      <a:rPr lang="el-GR" altLang="ko-KR" sz="2000" i="1">
                        <a:solidFill>
                          <a:schemeClr val="bg2">
                            <a:lumMod val="60000"/>
                            <a:lumOff val="40000"/>
                          </a:schemeClr>
                        </a:solidFill>
                        <a:latin typeface="Cambria Math" panose="02040503050406030204" pitchFamily="18" charset="0"/>
                        <a:ea typeface="Cambria Math" panose="02040503050406030204" pitchFamily="18" charset="0"/>
                        <a:cs typeface="Calibri" panose="020F0502020204030204" pitchFamily="34" charset="0"/>
                      </a:rPr>
                      <m:t>π</m:t>
                    </m:r>
                    <m:r>
                      <a:rPr lang="el-GR" altLang="ko-KR" sz="2000" i="1">
                        <a:solidFill>
                          <a:schemeClr val="bg2">
                            <a:lumMod val="60000"/>
                            <a:lumOff val="40000"/>
                          </a:schemeClr>
                        </a:solidFill>
                        <a:latin typeface="Cambria Math" panose="02040503050406030204" pitchFamily="18" charset="0"/>
                        <a:ea typeface="Cambria Math" panose="02040503050406030204" pitchFamily="18" charset="0"/>
                        <a:cs typeface="Calibri" panose="020F0502020204030204" pitchFamily="34" charset="0"/>
                      </a:rPr>
                      <m:t> </m:t>
                    </m:r>
                  </m:oMath>
                </a14:m>
                <a:r>
                  <a:rPr lang="en-US" altLang="ko-KR" sz="2000" dirty="0">
                    <a:solidFill>
                      <a:schemeClr val="bg2">
                        <a:lumMod val="60000"/>
                        <a:lumOff val="40000"/>
                      </a:schemeClr>
                    </a:solidFill>
                    <a:latin typeface="Calibri" panose="020F0502020204030204" pitchFamily="34" charset="0"/>
                    <a:cs typeface="Calibri" panose="020F0502020204030204" pitchFamily="34" charset="0"/>
                  </a:rPr>
                  <a:t>electroproduction </a:t>
                </a:r>
                <a:endParaRPr lang="en-US" altLang="ko-KR" sz="2000" dirty="0">
                  <a:solidFill>
                    <a:srgbClr val="00B050"/>
                  </a:solidFill>
                  <a:latin typeface="Calibri" panose="020F0502020204030204" pitchFamily="34" charset="0"/>
                  <a:cs typeface="Calibri" panose="020F0502020204030204" pitchFamily="34" charset="0"/>
                </a:endParaRPr>
              </a:p>
              <a:p>
                <a:pPr marL="0" indent="0">
                  <a:buNone/>
                </a:pPr>
                <a:r>
                  <a:rPr lang="en-US" altLang="ko-KR" sz="2000" dirty="0">
                    <a:solidFill>
                      <a:srgbClr val="00B050"/>
                    </a:solidFill>
                    <a:latin typeface="Calibri" panose="020F0502020204030204" pitchFamily="34" charset="0"/>
                    <a:cs typeface="Calibri" panose="020F0502020204030204" pitchFamily="34" charset="0"/>
                  </a:rPr>
                  <a:t>           </a:t>
                </a:r>
                <a:r>
                  <a:rPr lang="en-US" altLang="ko-KR" sz="2000" dirty="0">
                    <a:solidFill>
                      <a:srgbClr val="007A37"/>
                    </a:solidFill>
                    <a:latin typeface="Calibri" panose="020F0502020204030204" pitchFamily="34" charset="0"/>
                    <a:cs typeface="Calibri" panose="020F0502020204030204" pitchFamily="34" charset="0"/>
                  </a:rPr>
                  <a:t>- Extension to electroproduction with dipole form factors</a:t>
                </a:r>
                <a14:m>
                  <m:oMath xmlns:m="http://schemas.openxmlformats.org/officeDocument/2006/math">
                    <m:r>
                      <a:rPr lang="en-US" altLang="ko-KR" sz="2000" b="0" i="0" smtClean="0">
                        <a:solidFill>
                          <a:srgbClr val="007A37"/>
                        </a:solidFill>
                        <a:latin typeface="Cambria Math" panose="02040503050406030204" pitchFamily="18" charset="0"/>
                        <a:cs typeface="Calibri" panose="020F0502020204030204" pitchFamily="34" charset="0"/>
                      </a:rPr>
                      <m:t> </m:t>
                    </m:r>
                    <m:r>
                      <m:rPr>
                        <m:sty m:val="p"/>
                      </m:rPr>
                      <a:rPr lang="en-US" altLang="ko-KR" sz="2000" b="0" i="0" smtClean="0">
                        <a:solidFill>
                          <a:srgbClr val="007A37"/>
                        </a:solidFill>
                        <a:latin typeface="Cambria Math" panose="02040503050406030204" pitchFamily="18" charset="0"/>
                        <a:cs typeface="Calibri" panose="020F0502020204030204" pitchFamily="34" charset="0"/>
                      </a:rPr>
                      <m:t>for</m:t>
                    </m:r>
                    <m:r>
                      <a:rPr lang="en-US" altLang="ko-KR" sz="2000" b="0" i="0" smtClean="0">
                        <a:solidFill>
                          <a:srgbClr val="007A37"/>
                        </a:solidFill>
                        <a:latin typeface="Cambria Math" panose="02040503050406030204" pitchFamily="18" charset="0"/>
                        <a:cs typeface="Calibri" panose="020F0502020204030204" pitchFamily="34" charset="0"/>
                      </a:rPr>
                      <m:t> </m:t>
                    </m:r>
                    <m:sSup>
                      <m:sSupPr>
                        <m:ctrlPr>
                          <a:rPr lang="en-US" altLang="ko-KR" sz="2000" i="1" smtClean="0">
                            <a:solidFill>
                              <a:srgbClr val="007A37"/>
                            </a:solidFill>
                            <a:latin typeface="Cambria Math" panose="02040503050406030204" pitchFamily="18" charset="0"/>
                            <a:cs typeface="Calibri" panose="020F0502020204030204" pitchFamily="34" charset="0"/>
                          </a:rPr>
                        </m:ctrlPr>
                      </m:sSupPr>
                      <m:e>
                        <m:r>
                          <a:rPr lang="ko-KR" altLang="en-US" sz="2000" i="1" smtClean="0">
                            <a:solidFill>
                              <a:srgbClr val="007A37"/>
                            </a:solidFill>
                            <a:latin typeface="Cambria Math" panose="02040503050406030204" pitchFamily="18" charset="0"/>
                            <a:cs typeface="Calibri" panose="020F0502020204030204" pitchFamily="34" charset="0"/>
                          </a:rPr>
                          <m:t>𝛾</m:t>
                        </m:r>
                      </m:e>
                      <m:sup>
                        <m:r>
                          <a:rPr lang="en-US" altLang="ko-KR" sz="2000" b="0" i="1" smtClean="0">
                            <a:solidFill>
                              <a:srgbClr val="007A37"/>
                            </a:solidFill>
                            <a:latin typeface="Cambria Math" panose="02040503050406030204" pitchFamily="18" charset="0"/>
                            <a:cs typeface="Calibri" panose="020F0502020204030204" pitchFamily="34" charset="0"/>
                          </a:rPr>
                          <m:t>∗</m:t>
                        </m:r>
                      </m:sup>
                    </m:sSup>
                    <m:r>
                      <a:rPr lang="en-US" altLang="ko-KR" sz="2000" b="0" i="1" smtClean="0">
                        <a:solidFill>
                          <a:srgbClr val="007A37"/>
                        </a:solidFill>
                        <a:latin typeface="Cambria Math" panose="02040503050406030204" pitchFamily="18" charset="0"/>
                        <a:cs typeface="Calibri" panose="020F0502020204030204" pitchFamily="34" charset="0"/>
                      </a:rPr>
                      <m:t>𝑁𝑁</m:t>
                    </m:r>
                  </m:oMath>
                </a14:m>
                <a:endParaRPr lang="en-US" altLang="ko-KR" sz="2000" dirty="0">
                  <a:solidFill>
                    <a:srgbClr val="007A37"/>
                  </a:solidFill>
                  <a:latin typeface="Calibri" panose="020F0502020204030204" pitchFamily="34" charset="0"/>
                  <a:cs typeface="Calibri" panose="020F0502020204030204" pitchFamily="34" charset="0"/>
                </a:endParaRPr>
              </a:p>
              <a:p>
                <a:pPr marL="0" indent="0">
                  <a:buNone/>
                </a:pPr>
                <a:r>
                  <a:rPr lang="en-US" altLang="ko-KR" sz="2000" dirty="0">
                    <a:latin typeface="Calibri" panose="020F0502020204030204" pitchFamily="34" charset="0"/>
                    <a:cs typeface="Calibri" panose="020F0502020204030204" pitchFamily="34" charset="0"/>
                  </a:rPr>
                  <a:t>           - GPDs &amp; TDA for </a:t>
                </a:r>
                <a14:m>
                  <m:oMath xmlns:m="http://schemas.openxmlformats.org/officeDocument/2006/math">
                    <m:r>
                      <a:rPr lang="ko-KR" altLang="en-US" sz="2000" i="1" smtClean="0">
                        <a:latin typeface="Cambria Math" panose="02040503050406030204" pitchFamily="18" charset="0"/>
                      </a:rPr>
                      <m:t>𝜋</m:t>
                    </m:r>
                    <m:r>
                      <a:rPr lang="en-US" altLang="ko-KR" sz="2000" b="0" i="1" smtClean="0">
                        <a:latin typeface="Cambria Math" panose="02040503050406030204" pitchFamily="18" charset="0"/>
                      </a:rPr>
                      <m:t>𝑁𝑁</m:t>
                    </m:r>
                  </m:oMath>
                </a14:m>
                <a:r>
                  <a:rPr lang="en-US" altLang="ko-KR" sz="2000" dirty="0">
                    <a:latin typeface="Calibri" panose="020F0502020204030204" pitchFamily="34" charset="0"/>
                    <a:cs typeface="Calibri" panose="020F0502020204030204" pitchFamily="34" charset="0"/>
                  </a:rPr>
                  <a:t> and </a:t>
                </a:r>
                <a14:m>
                  <m:oMath xmlns:m="http://schemas.openxmlformats.org/officeDocument/2006/math">
                    <m:r>
                      <a:rPr lang="ko-KR" altLang="en-US" sz="2000" i="1">
                        <a:latin typeface="Cambria Math" panose="02040503050406030204" pitchFamily="18" charset="0"/>
                      </a:rPr>
                      <m:t>𝜔</m:t>
                    </m:r>
                    <m:r>
                      <a:rPr lang="en-US" altLang="ko-KR" sz="2000" i="1">
                        <a:latin typeface="Cambria Math" panose="02040503050406030204" pitchFamily="18" charset="0"/>
                      </a:rPr>
                      <m:t>𝑁𝑁</m:t>
                    </m:r>
                  </m:oMath>
                </a14:m>
                <a:r>
                  <a:rPr lang="en-US" altLang="ko-KR" sz="2000" dirty="0">
                    <a:latin typeface="Calibri" panose="020F0502020204030204" pitchFamily="34" charset="0"/>
                    <a:cs typeface="Calibri" panose="020F0502020204030204" pitchFamily="34" charset="0"/>
                  </a:rPr>
                  <a:t> vertex form factors </a:t>
                </a:r>
              </a:p>
              <a:p>
                <a:r>
                  <a:rPr lang="en-US" altLang="ko-KR" sz="2000" dirty="0">
                    <a:solidFill>
                      <a:srgbClr val="FF0000"/>
                    </a:solidFill>
                    <a:latin typeface="Calibri" panose="020F0502020204030204" pitchFamily="34" charset="0"/>
                    <a:cs typeface="Calibri" panose="020F0502020204030204" pitchFamily="34" charset="0"/>
                  </a:rPr>
                  <a:t>Summary (5)</a:t>
                </a:r>
                <a:endParaRPr lang="ko-KR" altLang="en-US" sz="2000" dirty="0">
                  <a:solidFill>
                    <a:srgbClr val="FF0000"/>
                  </a:solidFill>
                  <a:latin typeface="Calibri" panose="020F0502020204030204" pitchFamily="34" charset="0"/>
                  <a:cs typeface="Calibri" panose="020F0502020204030204" pitchFamily="34" charset="0"/>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21976"/>
                <a:ext cx="8591176" cy="5719482"/>
              </a:xfrm>
              <a:blipFill>
                <a:blip r:embed="rId3"/>
                <a:stretch>
                  <a:fillRect l="-213" t="-640" b="-3731"/>
                </a:stretch>
              </a:blipFill>
            </p:spPr>
            <p:txBody>
              <a:bodyPr/>
              <a:lstStyle/>
              <a:p>
                <a:r>
                  <a:rPr lang="ko-KR" altLang="en-US">
                    <a:noFill/>
                  </a:rPr>
                  <a:t> </a:t>
                </a:r>
              </a:p>
            </p:txBody>
          </p:sp>
        </mc:Fallback>
      </mc:AlternateContent>
    </p:spTree>
    <p:extLst>
      <p:ext uri="{BB962C8B-B14F-4D97-AF65-F5344CB8AC3E}">
        <p14:creationId xmlns:p14="http://schemas.microsoft.com/office/powerpoint/2010/main" val="148366960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ct 19"/>
          <p:cNvGraphicFramePr>
            <a:graphicFrameLocks noChangeAspect="1"/>
          </p:cNvGraphicFramePr>
          <p:nvPr>
            <p:extLst>
              <p:ext uri="{D42A27DB-BD31-4B8C-83A1-F6EECF244321}">
                <p14:modId xmlns:p14="http://schemas.microsoft.com/office/powerpoint/2010/main" val="288986608"/>
              </p:ext>
            </p:extLst>
          </p:nvPr>
        </p:nvGraphicFramePr>
        <p:xfrm>
          <a:off x="1325813" y="1657106"/>
          <a:ext cx="3482724" cy="544727"/>
        </p:xfrm>
        <a:graphic>
          <a:graphicData uri="http://schemas.openxmlformats.org/presentationml/2006/ole">
            <mc:AlternateContent xmlns:mc="http://schemas.openxmlformats.org/markup-compatibility/2006">
              <mc:Choice xmlns:v="urn:schemas-microsoft-com:vml" Requires="v">
                <p:oleObj spid="_x0000_s13455" name="Equation" r:id="rId4" imgW="1536480" imgH="241200" progId="Equation.3">
                  <p:embed/>
                </p:oleObj>
              </mc:Choice>
              <mc:Fallback>
                <p:oleObj name="Equation" r:id="rId4" imgW="1536480" imgH="241200" progId="Equation.3">
                  <p:embed/>
                  <p:pic>
                    <p:nvPicPr>
                      <p:cNvPr id="8" name="Object 19"/>
                      <p:cNvPicPr>
                        <a:picLocks noChangeAspect="1" noChangeArrowheads="1"/>
                      </p:cNvPicPr>
                      <p:nvPr/>
                    </p:nvPicPr>
                    <p:blipFill>
                      <a:blip r:embed="rId5"/>
                      <a:srcRect/>
                      <a:stretch>
                        <a:fillRect/>
                      </a:stretch>
                    </p:blipFill>
                    <p:spPr bwMode="auto">
                      <a:xfrm>
                        <a:off x="1325813" y="1657106"/>
                        <a:ext cx="3482724" cy="544727"/>
                      </a:xfrm>
                      <a:prstGeom prst="rect">
                        <a:avLst/>
                      </a:prstGeom>
                      <a:noFill/>
                      <a:ln>
                        <a:noFill/>
                      </a:ln>
                      <a:effectLst/>
                    </p:spPr>
                  </p:pic>
                </p:oleObj>
              </mc:Fallback>
            </mc:AlternateContent>
          </a:graphicData>
        </a:graphic>
      </p:graphicFrame>
      <p:graphicFrame>
        <p:nvGraphicFramePr>
          <p:cNvPr id="10" name="Object 19"/>
          <p:cNvGraphicFramePr>
            <a:graphicFrameLocks noChangeAspect="1"/>
          </p:cNvGraphicFramePr>
          <p:nvPr>
            <p:extLst>
              <p:ext uri="{D42A27DB-BD31-4B8C-83A1-F6EECF244321}">
                <p14:modId xmlns:p14="http://schemas.microsoft.com/office/powerpoint/2010/main" val="221739396"/>
              </p:ext>
            </p:extLst>
          </p:nvPr>
        </p:nvGraphicFramePr>
        <p:xfrm>
          <a:off x="1368174" y="3129861"/>
          <a:ext cx="6545238" cy="1013438"/>
        </p:xfrm>
        <a:graphic>
          <a:graphicData uri="http://schemas.openxmlformats.org/presentationml/2006/ole">
            <mc:AlternateContent xmlns:mc="http://schemas.openxmlformats.org/markup-compatibility/2006">
              <mc:Choice xmlns:v="urn:schemas-microsoft-com:vml" Requires="v">
                <p:oleObj spid="_x0000_s13456" name="Equation" r:id="rId6" imgW="3022560" imgH="469800" progId="Equation.3">
                  <p:embed/>
                </p:oleObj>
              </mc:Choice>
              <mc:Fallback>
                <p:oleObj name="Equation" r:id="rId6" imgW="3022560" imgH="469800" progId="Equation.3">
                  <p:embed/>
                  <p:pic>
                    <p:nvPicPr>
                      <p:cNvPr id="10" name="Object 19"/>
                      <p:cNvPicPr>
                        <a:picLocks noChangeAspect="1" noChangeArrowheads="1"/>
                      </p:cNvPicPr>
                      <p:nvPr/>
                    </p:nvPicPr>
                    <p:blipFill>
                      <a:blip r:embed="rId7"/>
                      <a:srcRect/>
                      <a:stretch>
                        <a:fillRect/>
                      </a:stretch>
                    </p:blipFill>
                    <p:spPr bwMode="auto">
                      <a:xfrm>
                        <a:off x="1368174" y="3129861"/>
                        <a:ext cx="6545238" cy="1013438"/>
                      </a:xfrm>
                      <a:prstGeom prst="rect">
                        <a:avLst/>
                      </a:prstGeom>
                      <a:solidFill>
                        <a:srgbClr val="FFFF00">
                          <a:alpha val="22000"/>
                        </a:srgbClr>
                      </a:solidFill>
                      <a:ln>
                        <a:noFill/>
                      </a:ln>
                      <a:effectLst/>
                    </p:spPr>
                  </p:pic>
                </p:oleObj>
              </mc:Fallback>
            </mc:AlternateContent>
          </a:graphicData>
        </a:graphic>
      </p:graphicFrame>
      <mc:AlternateContent xmlns:mc="http://schemas.openxmlformats.org/markup-compatibility/2006" xmlns:a14="http://schemas.microsoft.com/office/drawing/2010/main">
        <mc:Choice Requires="a14">
          <p:sp>
            <p:nvSpPr>
              <p:cNvPr id="9" name="Text Box 43"/>
              <p:cNvSpPr txBox="1">
                <a:spLocks noChangeArrowheads="1"/>
              </p:cNvSpPr>
              <p:nvPr/>
            </p:nvSpPr>
            <p:spPr bwMode="auto">
              <a:xfrm>
                <a:off x="277906" y="882912"/>
                <a:ext cx="8429035" cy="400110"/>
              </a:xfrm>
              <a:prstGeom prst="rect">
                <a:avLst/>
              </a:prstGeom>
              <a:noFill/>
              <a:ln>
                <a:noFill/>
              </a:ln>
              <a:effectLst/>
              <a:extLst>
                <a:ext uri="{909E8E84-426E-40DD-AFC4-6F175D3DCCD1}">
                  <a14:hiddenFill>
                    <a:solidFill>
                      <a:schemeClr val="accent1"/>
                    </a:solidFill>
                  </a14:hiddenFill>
                </a:ext>
                <a:ext uri="{91240B29-F687-4F45-9708-019B960494DF}">
                  <a14:hiddenLine w="9525" algn="ctr">
                    <a:solidFill>
                      <a:schemeClr val="tx1"/>
                    </a:solidFill>
                    <a:miter lim="800000"/>
                    <a:headEnd/>
                    <a:tailEnd/>
                  </a14:hiddenLine>
                </a:ext>
                <a:ext uri="{AF507438-7753-43E0-B8FC-AC1667EBCBE1}">
                  <a14:hiddenEffects>
                    <a:effectLst>
                      <a:outerShdw dist="35921" dir="2700000" algn="ctr" rotWithShape="0">
                        <a:srgbClr val="808080"/>
                      </a:outerShdw>
                    </a:effectLst>
                  </a14:hiddenEffects>
                </a:ext>
              </a:extLst>
            </p:spPr>
            <p:txBody>
              <a:bodyPr wrap="square">
                <a:spAutoFit/>
              </a:bodyPr>
              <a:lstStyle>
                <a:lvl1pPr marL="342900" indent="-342900">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50000"/>
                  </a:spcBef>
                  <a:buFont typeface="Wingdings" panose="05000000000000000000" pitchFamily="2" charset="2"/>
                  <a:buChar char="l"/>
                </a:pPr>
                <a:r>
                  <a:rPr lang="en-US" altLang="ko-KR" sz="2000" i="1" dirty="0">
                    <a:solidFill>
                      <a:schemeClr val="bg2">
                        <a:lumMod val="60000"/>
                        <a:lumOff val="40000"/>
                      </a:schemeClr>
                    </a:solidFill>
                    <a:latin typeface="Comic Sans MS" panose="030F0702030302020204" pitchFamily="66" charset="0"/>
                    <a:ea typeface="굴림" panose="020B0600000101010101" pitchFamily="50" charset="-127"/>
                  </a:rPr>
                  <a:t>Nucleon electromagnetic form factors at </a:t>
                </a:r>
                <a14:m>
                  <m:oMath xmlns:m="http://schemas.openxmlformats.org/officeDocument/2006/math">
                    <m:sSup>
                      <m:sSupPr>
                        <m:ctrlPr>
                          <a:rPr lang="en-US" altLang="ko-KR" sz="2000" i="1" smtClean="0">
                            <a:solidFill>
                              <a:schemeClr val="bg2">
                                <a:lumMod val="60000"/>
                                <a:lumOff val="40000"/>
                              </a:schemeClr>
                            </a:solidFill>
                            <a:latin typeface="Cambria Math" panose="02040503050406030204" pitchFamily="18" charset="0"/>
                            <a:ea typeface="굴림" panose="020B0600000101010101" pitchFamily="50" charset="-127"/>
                          </a:rPr>
                        </m:ctrlPr>
                      </m:sSupPr>
                      <m:e>
                        <m:r>
                          <a:rPr lang="ko-KR" altLang="en-US" sz="2000" i="1" smtClean="0">
                            <a:solidFill>
                              <a:schemeClr val="bg2">
                                <a:lumMod val="60000"/>
                                <a:lumOff val="40000"/>
                              </a:schemeClr>
                            </a:solidFill>
                            <a:latin typeface="Cambria Math" panose="02040503050406030204" pitchFamily="18" charset="0"/>
                            <a:ea typeface="굴림" panose="020B0600000101010101" pitchFamily="50" charset="-127"/>
                          </a:rPr>
                          <m:t>𝛾</m:t>
                        </m:r>
                      </m:e>
                      <m:sup>
                        <m:r>
                          <a:rPr lang="en-US" altLang="ko-KR" sz="2000" b="0" i="1" smtClean="0">
                            <a:solidFill>
                              <a:schemeClr val="bg2">
                                <a:lumMod val="60000"/>
                                <a:lumOff val="40000"/>
                              </a:schemeClr>
                            </a:solidFill>
                            <a:latin typeface="Cambria Math" panose="02040503050406030204" pitchFamily="18" charset="0"/>
                            <a:ea typeface="굴림" panose="020B0600000101010101" pitchFamily="50" charset="-127"/>
                          </a:rPr>
                          <m:t>∗</m:t>
                        </m:r>
                      </m:sup>
                    </m:sSup>
                    <m:r>
                      <a:rPr lang="en-US" altLang="ko-KR" sz="2000" b="0" i="1" smtClean="0">
                        <a:solidFill>
                          <a:schemeClr val="bg2">
                            <a:lumMod val="60000"/>
                            <a:lumOff val="40000"/>
                          </a:schemeClr>
                        </a:solidFill>
                        <a:latin typeface="Cambria Math" panose="02040503050406030204" pitchFamily="18" charset="0"/>
                        <a:ea typeface="굴림" panose="020B0600000101010101" pitchFamily="50" charset="-127"/>
                      </a:rPr>
                      <m:t>𝑁𝑁</m:t>
                    </m:r>
                  </m:oMath>
                </a14:m>
                <a:r>
                  <a:rPr lang="en-US" altLang="ko-KR" sz="2000" i="1" dirty="0">
                    <a:solidFill>
                      <a:schemeClr val="bg2">
                        <a:lumMod val="60000"/>
                        <a:lumOff val="40000"/>
                      </a:schemeClr>
                    </a:solidFill>
                    <a:latin typeface="Comic Sans MS" panose="030F0702030302020204" pitchFamily="66" charset="0"/>
                    <a:ea typeface="굴림" panose="020B0600000101010101" pitchFamily="50" charset="-127"/>
                  </a:rPr>
                  <a:t> vertex</a:t>
                </a:r>
              </a:p>
            </p:txBody>
          </p:sp>
        </mc:Choice>
        <mc:Fallback xmlns="">
          <p:sp>
            <p:nvSpPr>
              <p:cNvPr id="9" name="Text Box 43"/>
              <p:cNvSpPr txBox="1">
                <a:spLocks noRot="1" noChangeAspect="1" noMove="1" noResize="1" noEditPoints="1" noAdjustHandles="1" noChangeArrowheads="1" noChangeShapeType="1" noTextEdit="1"/>
              </p:cNvSpPr>
              <p:nvPr/>
            </p:nvSpPr>
            <p:spPr bwMode="auto">
              <a:xfrm>
                <a:off x="277906" y="882912"/>
                <a:ext cx="8429035" cy="400110"/>
              </a:xfrm>
              <a:prstGeom prst="rect">
                <a:avLst/>
              </a:prstGeom>
              <a:blipFill>
                <a:blip r:embed="rId8"/>
                <a:stretch>
                  <a:fillRect l="-217" t="-9231" b="-27692"/>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13" name="Text Box 43"/>
              <p:cNvSpPr txBox="1">
                <a:spLocks noChangeArrowheads="1"/>
              </p:cNvSpPr>
              <p:nvPr/>
            </p:nvSpPr>
            <p:spPr bwMode="auto">
              <a:xfrm>
                <a:off x="344118" y="4337285"/>
                <a:ext cx="4500094" cy="400110"/>
              </a:xfrm>
              <a:prstGeom prst="rect">
                <a:avLst/>
              </a:prstGeom>
              <a:noFill/>
              <a:ln>
                <a:noFill/>
              </a:ln>
              <a:effectLst/>
              <a:extLst>
                <a:ext uri="{909E8E84-426E-40DD-AFC4-6F175D3DCCD1}">
                  <a14:hiddenFill>
                    <a:solidFill>
                      <a:schemeClr val="accent1"/>
                    </a:solidFill>
                  </a14:hiddenFill>
                </a:ext>
                <a:ext uri="{91240B29-F687-4F45-9708-019B960494DF}">
                  <a14:hiddenLine w="9525" algn="ctr">
                    <a:solidFill>
                      <a:schemeClr val="tx1"/>
                    </a:solidFill>
                    <a:miter lim="800000"/>
                    <a:headEnd/>
                    <a:tailEnd/>
                  </a14:hiddenLine>
                </a:ext>
                <a:ext uri="{AF507438-7753-43E0-B8FC-AC1667EBCBE1}">
                  <a14:hiddenEffects>
                    <a:effectLst>
                      <a:outerShdw dist="35921" dir="2700000" algn="ctr" rotWithShape="0">
                        <a:srgbClr val="808080"/>
                      </a:outerShdw>
                    </a:effectLst>
                  </a14:hiddenEffects>
                </a:ext>
              </a:extLst>
            </p:spPr>
            <p:txBody>
              <a:bodyPr wrap="square">
                <a:spAutoFit/>
              </a:bodyPr>
              <a:lstStyle>
                <a:lvl1pPr marL="342900" indent="-342900">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50000"/>
                  </a:spcBef>
                  <a:buFont typeface="Wingdings" panose="05000000000000000000" pitchFamily="2" charset="2"/>
                  <a:buChar char="l"/>
                </a:pPr>
                <a14:m>
                  <m:oMath xmlns:m="http://schemas.openxmlformats.org/officeDocument/2006/math">
                    <m:r>
                      <a:rPr lang="ko-KR" altLang="en-US" sz="2000" b="0" i="1" smtClean="0">
                        <a:solidFill>
                          <a:schemeClr val="bg2">
                            <a:lumMod val="60000"/>
                            <a:lumOff val="40000"/>
                          </a:schemeClr>
                        </a:solidFill>
                        <a:latin typeface="Cambria Math" panose="02040503050406030204" pitchFamily="18" charset="0"/>
                        <a:ea typeface="굴림" panose="020B0600000101010101" pitchFamily="50" charset="-127"/>
                      </a:rPr>
                      <m:t>𝜔</m:t>
                    </m:r>
                    <m:r>
                      <a:rPr lang="en-US" altLang="ko-KR" sz="2000" b="0" i="1" smtClean="0">
                        <a:solidFill>
                          <a:schemeClr val="bg2">
                            <a:lumMod val="60000"/>
                            <a:lumOff val="40000"/>
                          </a:schemeClr>
                        </a:solidFill>
                        <a:latin typeface="Cambria Math" panose="02040503050406030204" pitchFamily="18" charset="0"/>
                        <a:ea typeface="굴림" panose="020B0600000101010101" pitchFamily="50" charset="-127"/>
                      </a:rPr>
                      <m:t>𝑁𝑁</m:t>
                    </m:r>
                  </m:oMath>
                </a14:m>
                <a:r>
                  <a:rPr lang="en-US" altLang="ko-KR" sz="2000" i="1" dirty="0">
                    <a:solidFill>
                      <a:schemeClr val="bg2">
                        <a:lumMod val="60000"/>
                        <a:lumOff val="40000"/>
                      </a:schemeClr>
                    </a:solidFill>
                    <a:latin typeface="Comic Sans MS" panose="030F0702030302020204" pitchFamily="66" charset="0"/>
                    <a:ea typeface="굴림" panose="020B0600000101010101" pitchFamily="50" charset="-127"/>
                  </a:rPr>
                  <a:t> strong coupling form factor  </a:t>
                </a:r>
              </a:p>
            </p:txBody>
          </p:sp>
        </mc:Choice>
        <mc:Fallback xmlns="">
          <p:sp>
            <p:nvSpPr>
              <p:cNvPr id="13" name="Text Box 43"/>
              <p:cNvSpPr txBox="1">
                <a:spLocks noRot="1" noChangeAspect="1" noMove="1" noResize="1" noEditPoints="1" noAdjustHandles="1" noChangeArrowheads="1" noChangeShapeType="1" noTextEdit="1"/>
              </p:cNvSpPr>
              <p:nvPr/>
            </p:nvSpPr>
            <p:spPr bwMode="auto">
              <a:xfrm>
                <a:off x="344118" y="4337285"/>
                <a:ext cx="4500094" cy="400110"/>
              </a:xfrm>
              <a:prstGeom prst="rect">
                <a:avLst/>
              </a:prstGeom>
              <a:blipFill>
                <a:blip r:embed="rId9"/>
                <a:stretch>
                  <a:fillRect l="-406" t="-7576" r="-3518" b="-25758"/>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r>
                  <a:rPr lang="ko-KR" altLang="en-US">
                    <a:noFill/>
                  </a:rPr>
                  <a:t> </a:t>
                </a:r>
              </a:p>
            </p:txBody>
          </p:sp>
        </mc:Fallback>
      </mc:AlternateContent>
      <p:sp>
        <p:nvSpPr>
          <p:cNvPr id="15" name="Text Box 43"/>
          <p:cNvSpPr txBox="1">
            <a:spLocks noChangeArrowheads="1"/>
          </p:cNvSpPr>
          <p:nvPr/>
        </p:nvSpPr>
        <p:spPr bwMode="auto">
          <a:xfrm>
            <a:off x="806088" y="283341"/>
            <a:ext cx="8004899"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marL="342900" indent="-342900">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marL="0" indent="0" eaLnBrk="1" hangingPunct="1">
              <a:spcBef>
                <a:spcPct val="50000"/>
              </a:spcBef>
              <a:buNone/>
            </a:pPr>
            <a:r>
              <a:rPr lang="en-US" altLang="ko-KR" sz="2400" i="1" dirty="0">
                <a:solidFill>
                  <a:srgbClr val="FF0000"/>
                </a:solidFill>
                <a:latin typeface="Calibri" panose="020F0502020204030204" pitchFamily="34" charset="0"/>
                <a:ea typeface="굴림" panose="020B0600000101010101" pitchFamily="50" charset="-127"/>
                <a:cs typeface="Calibri" panose="020F0502020204030204" pitchFamily="34" charset="0"/>
              </a:rPr>
              <a:t>2. Parton contribution to nucleon Born terms</a:t>
            </a:r>
            <a:endParaRPr lang="en-US" altLang="ko-KR" sz="2400" i="1" dirty="0">
              <a:solidFill>
                <a:schemeClr val="bg2">
                  <a:lumMod val="60000"/>
                  <a:lumOff val="40000"/>
                </a:schemeClr>
              </a:solidFill>
              <a:latin typeface="Calibri" panose="020F0502020204030204" pitchFamily="34" charset="0"/>
              <a:ea typeface="굴림" panose="020B0600000101010101" pitchFamily="50" charset="-127"/>
              <a:cs typeface="Calibri" panose="020F0502020204030204" pitchFamily="34" charset="0"/>
            </a:endParaRPr>
          </a:p>
        </p:txBody>
      </p:sp>
      <mc:AlternateContent xmlns:mc="http://schemas.openxmlformats.org/markup-compatibility/2006" xmlns:a14="http://schemas.microsoft.com/office/drawing/2010/main">
        <mc:Choice Requires="a14">
          <p:sp>
            <p:nvSpPr>
              <p:cNvPr id="17" name="Object 19"/>
              <p:cNvSpPr txBox="1"/>
              <p:nvPr/>
            </p:nvSpPr>
            <p:spPr bwMode="auto">
              <a:xfrm>
                <a:off x="1243106" y="5194550"/>
                <a:ext cx="7763436" cy="780538"/>
              </a:xfrm>
              <a:prstGeom prst="rect">
                <a:avLst/>
              </a:prstGeom>
              <a:solidFill>
                <a:srgbClr val="FFFF00">
                  <a:alpha val="22000"/>
                </a:srgbClr>
              </a:solidFill>
              <a:ln>
                <a:noFill/>
              </a:ln>
              <a:effectLst/>
            </p:spPr>
            <p:txBody>
              <a:bodyPr>
                <a:noAutofit/>
              </a:bodyPr>
              <a:lstStyle/>
              <a:p>
                <a:pPr/>
                <a14:m>
                  <m:oMathPara xmlns:m="http://schemas.openxmlformats.org/officeDocument/2006/math">
                    <m:oMathParaPr>
                      <m:jc m:val="left"/>
                    </m:oMathParaPr>
                    <m:oMath xmlns:m="http://schemas.openxmlformats.org/officeDocument/2006/math">
                      <m:sSub>
                        <m:sSubPr>
                          <m:ctrlPr>
                            <a:rPr lang="ko-KR" altLang="en-US" sz="2000" i="1" smtClean="0">
                              <a:solidFill>
                                <a:srgbClr val="000000"/>
                              </a:solidFill>
                              <a:latin typeface="Cambria Math" panose="02040503050406030204" pitchFamily="18" charset="0"/>
                            </a:rPr>
                          </m:ctrlPr>
                        </m:sSubPr>
                        <m:e>
                          <m:r>
                            <a:rPr lang="ko-KR" altLang="en-US" sz="2000" i="1">
                              <a:solidFill>
                                <a:srgbClr val="000000"/>
                              </a:solidFill>
                              <a:latin typeface="Cambria Math" panose="02040503050406030204" pitchFamily="18" charset="0"/>
                            </a:rPr>
                            <m:t>𝐹</m:t>
                          </m:r>
                        </m:e>
                        <m:sub>
                          <m:r>
                            <a:rPr lang="ko-KR" altLang="en-US" sz="2000" i="1">
                              <a:solidFill>
                                <a:srgbClr val="000000"/>
                              </a:solidFill>
                              <a:latin typeface="Cambria Math" panose="02040503050406030204" pitchFamily="18" charset="0"/>
                            </a:rPr>
                            <m:t>𝜔</m:t>
                          </m:r>
                          <m:r>
                            <a:rPr lang="ko-KR" altLang="en-US" sz="2000" i="1">
                              <a:solidFill>
                                <a:srgbClr val="000000"/>
                              </a:solidFill>
                              <a:latin typeface="Cambria Math" panose="02040503050406030204" pitchFamily="18" charset="0"/>
                            </a:rPr>
                            <m:t>𝑝𝑝</m:t>
                          </m:r>
                        </m:sub>
                      </m:sSub>
                      <m:r>
                        <a:rPr lang="ko-KR" altLang="en-US" sz="2000" i="1">
                          <a:solidFill>
                            <a:srgbClr val="000000"/>
                          </a:solidFill>
                          <a:latin typeface="Cambria Math" panose="02040503050406030204" pitchFamily="18" charset="0"/>
                        </a:rPr>
                        <m:t>(</m:t>
                      </m:r>
                      <m:r>
                        <a:rPr lang="ko-KR" altLang="en-US" sz="2000" i="1">
                          <a:solidFill>
                            <a:srgbClr val="000000"/>
                          </a:solidFill>
                          <a:latin typeface="Cambria Math" panose="02040503050406030204" pitchFamily="18" charset="0"/>
                        </a:rPr>
                        <m:t>𝑢</m:t>
                      </m:r>
                      <m:r>
                        <a:rPr lang="ko-KR" altLang="en-US" sz="2000" i="1">
                          <a:solidFill>
                            <a:srgbClr val="000000"/>
                          </a:solidFill>
                          <a:latin typeface="Cambria Math" panose="02040503050406030204" pitchFamily="18" charset="0"/>
                        </a:rPr>
                        <m:t>)≡</m:t>
                      </m:r>
                      <m:sSubSup>
                        <m:sSubSupPr>
                          <m:ctrlPr>
                            <a:rPr lang="en-US" altLang="ko-KR" sz="2000" i="1" smtClean="0">
                              <a:solidFill>
                                <a:srgbClr val="000000"/>
                              </a:solidFill>
                              <a:latin typeface="Cambria Math" panose="02040503050406030204" pitchFamily="18" charset="0"/>
                            </a:rPr>
                          </m:ctrlPr>
                        </m:sSubSupPr>
                        <m:e>
                          <m:r>
                            <a:rPr lang="en-US" altLang="ko-KR" sz="2000" b="0" i="1" smtClean="0">
                              <a:solidFill>
                                <a:srgbClr val="000000"/>
                              </a:solidFill>
                              <a:latin typeface="Cambria Math" panose="02040503050406030204" pitchFamily="18" charset="0"/>
                            </a:rPr>
                            <m:t>𝐹</m:t>
                          </m:r>
                        </m:e>
                        <m:sub>
                          <m:r>
                            <a:rPr lang="en-US" altLang="ko-KR" sz="2000" b="0" i="1" smtClean="0">
                              <a:solidFill>
                                <a:srgbClr val="000000"/>
                              </a:solidFill>
                              <a:latin typeface="Cambria Math" panose="02040503050406030204" pitchFamily="18" charset="0"/>
                            </a:rPr>
                            <m:t>1</m:t>
                          </m:r>
                        </m:sub>
                        <m:sup>
                          <m:d>
                            <m:dPr>
                              <m:ctrlPr>
                                <a:rPr lang="en-US" altLang="ko-KR" sz="2000" b="0" i="1" smtClean="0">
                                  <a:solidFill>
                                    <a:srgbClr val="000000"/>
                                  </a:solidFill>
                                  <a:latin typeface="Cambria Math" panose="02040503050406030204" pitchFamily="18" charset="0"/>
                                </a:rPr>
                              </m:ctrlPr>
                            </m:dPr>
                            <m:e>
                              <m:r>
                                <a:rPr lang="en-US" altLang="ko-KR" sz="2000" b="0" i="1" smtClean="0">
                                  <a:solidFill>
                                    <a:srgbClr val="000000"/>
                                  </a:solidFill>
                                  <a:latin typeface="Cambria Math" panose="02040503050406030204" pitchFamily="18" charset="0"/>
                                </a:rPr>
                                <m:t>𝑠</m:t>
                              </m:r>
                            </m:e>
                          </m:d>
                        </m:sup>
                      </m:sSubSup>
                      <m:r>
                        <a:rPr lang="ko-KR" altLang="en-US" sz="2000" i="1" smtClean="0">
                          <a:solidFill>
                            <a:srgbClr val="000000"/>
                          </a:solidFill>
                          <a:latin typeface="Cambria Math" panose="02040503050406030204" pitchFamily="18" charset="0"/>
                        </a:rPr>
                        <m:t> </m:t>
                      </m:r>
                      <m:r>
                        <a:rPr lang="ko-KR" altLang="en-US" sz="2000" i="1">
                          <a:solidFill>
                            <a:srgbClr val="000000"/>
                          </a:solidFill>
                          <a:latin typeface="Cambria Math" panose="02040503050406030204" pitchFamily="18" charset="0"/>
                        </a:rPr>
                        <m:t>(</m:t>
                      </m:r>
                      <m:r>
                        <a:rPr lang="ko-KR" altLang="en-US" sz="2000" i="1">
                          <a:solidFill>
                            <a:srgbClr val="000000"/>
                          </a:solidFill>
                          <a:latin typeface="Cambria Math" panose="02040503050406030204" pitchFamily="18" charset="0"/>
                        </a:rPr>
                        <m:t>𝑢</m:t>
                      </m:r>
                      <m:r>
                        <a:rPr lang="ko-KR" altLang="en-US" sz="2000" i="1">
                          <a:solidFill>
                            <a:srgbClr val="000000"/>
                          </a:solidFill>
                          <a:latin typeface="Cambria Math" panose="02040503050406030204" pitchFamily="18" charset="0"/>
                        </a:rPr>
                        <m:t>)=</m:t>
                      </m:r>
                      <m:sSubSup>
                        <m:sSubSupPr>
                          <m:ctrlPr>
                            <a:rPr lang="ko-KR" altLang="en-US" sz="2000" i="1">
                              <a:solidFill>
                                <a:srgbClr val="000000"/>
                              </a:solidFill>
                              <a:latin typeface="Cambria Math" panose="02040503050406030204" pitchFamily="18" charset="0"/>
                            </a:rPr>
                          </m:ctrlPr>
                        </m:sSubSupPr>
                        <m:e>
                          <m:r>
                            <a:rPr lang="ko-KR" altLang="en-US" sz="2000" i="1">
                              <a:solidFill>
                                <a:srgbClr val="000000"/>
                              </a:solidFill>
                              <a:latin typeface="Cambria Math" panose="02040503050406030204" pitchFamily="18" charset="0"/>
                            </a:rPr>
                            <m:t>𝐹</m:t>
                          </m:r>
                        </m:e>
                        <m:sub>
                          <m:r>
                            <a:rPr lang="ko-KR" altLang="en-US" sz="2000" i="1">
                              <a:solidFill>
                                <a:srgbClr val="000000"/>
                              </a:solidFill>
                              <a:latin typeface="Cambria Math" panose="02040503050406030204" pitchFamily="18" charset="0"/>
                            </a:rPr>
                            <m:t>1</m:t>
                          </m:r>
                        </m:sub>
                        <m:sup>
                          <m:r>
                            <a:rPr lang="ko-KR" altLang="en-US" sz="2000" i="1">
                              <a:solidFill>
                                <a:srgbClr val="000000"/>
                              </a:solidFill>
                              <a:latin typeface="Cambria Math" panose="02040503050406030204" pitchFamily="18" charset="0"/>
                            </a:rPr>
                            <m:t>𝑝</m:t>
                          </m:r>
                        </m:sup>
                      </m:sSubSup>
                      <m:r>
                        <a:rPr lang="ko-KR" altLang="en-US" sz="2000" i="1">
                          <a:solidFill>
                            <a:srgbClr val="000000"/>
                          </a:solidFill>
                          <a:latin typeface="Cambria Math" panose="02040503050406030204" pitchFamily="18" charset="0"/>
                        </a:rPr>
                        <m:t>(</m:t>
                      </m:r>
                      <m:r>
                        <a:rPr lang="ko-KR" altLang="en-US" sz="2000" i="1">
                          <a:solidFill>
                            <a:srgbClr val="000000"/>
                          </a:solidFill>
                          <a:latin typeface="Cambria Math" panose="02040503050406030204" pitchFamily="18" charset="0"/>
                        </a:rPr>
                        <m:t>𝑢</m:t>
                      </m:r>
                      <m:r>
                        <a:rPr lang="ko-KR" altLang="en-US" sz="2000" i="1">
                          <a:solidFill>
                            <a:srgbClr val="000000"/>
                          </a:solidFill>
                          <a:latin typeface="Cambria Math" panose="02040503050406030204" pitchFamily="18" charset="0"/>
                        </a:rPr>
                        <m:t>)+</m:t>
                      </m:r>
                      <m:sSubSup>
                        <m:sSubSupPr>
                          <m:ctrlPr>
                            <a:rPr lang="ko-KR" altLang="en-US" sz="2000" i="1">
                              <a:solidFill>
                                <a:srgbClr val="000000"/>
                              </a:solidFill>
                              <a:latin typeface="Cambria Math" panose="02040503050406030204" pitchFamily="18" charset="0"/>
                            </a:rPr>
                          </m:ctrlPr>
                        </m:sSubSupPr>
                        <m:e>
                          <m:r>
                            <a:rPr lang="ko-KR" altLang="en-US" sz="2000" i="1">
                              <a:solidFill>
                                <a:srgbClr val="000000"/>
                              </a:solidFill>
                              <a:latin typeface="Cambria Math" panose="02040503050406030204" pitchFamily="18" charset="0"/>
                            </a:rPr>
                            <m:t>𝐹</m:t>
                          </m:r>
                        </m:e>
                        <m:sub>
                          <m:r>
                            <a:rPr lang="ko-KR" altLang="en-US" sz="2000" i="1">
                              <a:solidFill>
                                <a:srgbClr val="000000"/>
                              </a:solidFill>
                              <a:latin typeface="Cambria Math" panose="02040503050406030204" pitchFamily="18" charset="0"/>
                            </a:rPr>
                            <m:t>1</m:t>
                          </m:r>
                        </m:sub>
                        <m:sup>
                          <m:r>
                            <a:rPr lang="ko-KR" altLang="en-US" sz="2000" i="1">
                              <a:solidFill>
                                <a:srgbClr val="000000"/>
                              </a:solidFill>
                              <a:latin typeface="Cambria Math" panose="02040503050406030204" pitchFamily="18" charset="0"/>
                            </a:rPr>
                            <m:t>𝑛</m:t>
                          </m:r>
                        </m:sup>
                      </m:sSubSup>
                      <m:r>
                        <a:rPr lang="ko-KR" altLang="en-US" sz="2000" i="1">
                          <a:solidFill>
                            <a:srgbClr val="000000"/>
                          </a:solidFill>
                          <a:latin typeface="Cambria Math" panose="02040503050406030204" pitchFamily="18" charset="0"/>
                        </a:rPr>
                        <m:t>(</m:t>
                      </m:r>
                      <m:r>
                        <a:rPr lang="ko-KR" altLang="en-US" sz="2000" i="1">
                          <a:solidFill>
                            <a:srgbClr val="000000"/>
                          </a:solidFill>
                          <a:latin typeface="Cambria Math" panose="02040503050406030204" pitchFamily="18" charset="0"/>
                        </a:rPr>
                        <m:t>𝑢</m:t>
                      </m:r>
                      <m:r>
                        <a:rPr lang="ko-KR" altLang="en-US" sz="2000" i="1">
                          <a:solidFill>
                            <a:srgbClr val="000000"/>
                          </a:solidFill>
                          <a:latin typeface="Cambria Math" panose="02040503050406030204" pitchFamily="18" charset="0"/>
                        </a:rPr>
                        <m:t>)=(</m:t>
                      </m:r>
                      <m:sSub>
                        <m:sSubPr>
                          <m:ctrlPr>
                            <a:rPr lang="ko-KR" altLang="en-US" sz="2000" i="1">
                              <a:solidFill>
                                <a:srgbClr val="000000"/>
                              </a:solidFill>
                              <a:latin typeface="Cambria Math" panose="02040503050406030204" pitchFamily="18" charset="0"/>
                            </a:rPr>
                          </m:ctrlPr>
                        </m:sSubPr>
                        <m:e>
                          <m:r>
                            <a:rPr lang="ko-KR" altLang="en-US" sz="2000" i="1">
                              <a:solidFill>
                                <a:srgbClr val="000000"/>
                              </a:solidFill>
                              <a:latin typeface="Cambria Math" panose="02040503050406030204" pitchFamily="18" charset="0"/>
                            </a:rPr>
                            <m:t>𝑒</m:t>
                          </m:r>
                        </m:e>
                        <m:sub>
                          <m:r>
                            <a:rPr lang="ko-KR" altLang="en-US" sz="2000" i="1">
                              <a:solidFill>
                                <a:srgbClr val="000000"/>
                              </a:solidFill>
                              <a:latin typeface="Cambria Math" panose="02040503050406030204" pitchFamily="18" charset="0"/>
                            </a:rPr>
                            <m:t>𝑢</m:t>
                          </m:r>
                        </m:sub>
                      </m:sSub>
                      <m:r>
                        <a:rPr lang="ko-KR" altLang="en-US" sz="2000" i="1">
                          <a:solidFill>
                            <a:srgbClr val="000000"/>
                          </a:solidFill>
                          <a:latin typeface="Cambria Math" panose="02040503050406030204" pitchFamily="18" charset="0"/>
                        </a:rPr>
                        <m:t>+</m:t>
                      </m:r>
                      <m:sSub>
                        <m:sSubPr>
                          <m:ctrlPr>
                            <a:rPr lang="ko-KR" altLang="en-US" sz="2000" i="1">
                              <a:solidFill>
                                <a:srgbClr val="000000"/>
                              </a:solidFill>
                              <a:latin typeface="Cambria Math" panose="02040503050406030204" pitchFamily="18" charset="0"/>
                            </a:rPr>
                          </m:ctrlPr>
                        </m:sSubPr>
                        <m:e>
                          <m:r>
                            <a:rPr lang="ko-KR" altLang="en-US" sz="2000" i="1">
                              <a:solidFill>
                                <a:srgbClr val="000000"/>
                              </a:solidFill>
                              <a:latin typeface="Cambria Math" panose="02040503050406030204" pitchFamily="18" charset="0"/>
                            </a:rPr>
                            <m:t>𝑒</m:t>
                          </m:r>
                        </m:e>
                        <m:sub>
                          <m:r>
                            <a:rPr lang="ko-KR" altLang="en-US" sz="2000" i="1">
                              <a:solidFill>
                                <a:srgbClr val="000000"/>
                              </a:solidFill>
                              <a:latin typeface="Cambria Math" panose="02040503050406030204" pitchFamily="18" charset="0"/>
                            </a:rPr>
                            <m:t>𝑑</m:t>
                          </m:r>
                        </m:sub>
                      </m:sSub>
                      <m:r>
                        <a:rPr lang="ko-KR" altLang="en-US" sz="2000" i="1">
                          <a:solidFill>
                            <a:srgbClr val="000000"/>
                          </a:solidFill>
                          <a:latin typeface="Cambria Math" panose="02040503050406030204" pitchFamily="18" charset="0"/>
                        </a:rPr>
                        <m:t>)</m:t>
                      </m:r>
                      <m:r>
                        <a:rPr lang="en-US" altLang="ko-KR" sz="2000" b="0" i="1" smtClean="0">
                          <a:solidFill>
                            <a:srgbClr val="000000"/>
                          </a:solidFill>
                          <a:latin typeface="Cambria Math" panose="02040503050406030204" pitchFamily="18" charset="0"/>
                        </a:rPr>
                        <m:t>[</m:t>
                      </m:r>
                      <m:r>
                        <a:rPr lang="en-US" altLang="ko-KR" sz="2000" b="0" i="1" smtClean="0">
                          <a:solidFill>
                            <a:srgbClr val="000000"/>
                          </a:solidFill>
                          <a:latin typeface="Cambria Math" panose="02040503050406030204" pitchFamily="18" charset="0"/>
                        </a:rPr>
                        <m:t>𝑢</m:t>
                      </m:r>
                      <m:d>
                        <m:dPr>
                          <m:ctrlPr>
                            <a:rPr lang="ko-KR" altLang="en-US" sz="2000" i="1">
                              <a:solidFill>
                                <a:srgbClr val="000000"/>
                              </a:solidFill>
                              <a:latin typeface="Cambria Math" panose="02040503050406030204" pitchFamily="18" charset="0"/>
                            </a:rPr>
                          </m:ctrlPr>
                        </m:dPr>
                        <m:e>
                          <m:r>
                            <a:rPr lang="ko-KR" altLang="en-US" sz="2000" i="1">
                              <a:solidFill>
                                <a:srgbClr val="000000"/>
                              </a:solidFill>
                              <a:latin typeface="Cambria Math" panose="02040503050406030204" pitchFamily="18" charset="0"/>
                            </a:rPr>
                            <m:t>𝑢</m:t>
                          </m:r>
                        </m:e>
                      </m:d>
                      <m:r>
                        <a:rPr lang="ko-KR" altLang="en-US" sz="2000" i="1">
                          <a:solidFill>
                            <a:srgbClr val="000000"/>
                          </a:solidFill>
                          <a:latin typeface="Cambria Math" panose="02040503050406030204" pitchFamily="18" charset="0"/>
                        </a:rPr>
                        <m:t>+</m:t>
                      </m:r>
                      <m:r>
                        <a:rPr lang="en-US" altLang="ko-KR" sz="2000" b="0" i="1" smtClean="0">
                          <a:solidFill>
                            <a:srgbClr val="000000"/>
                          </a:solidFill>
                          <a:latin typeface="Cambria Math" panose="02040503050406030204" pitchFamily="18" charset="0"/>
                        </a:rPr>
                        <m:t>𝑑</m:t>
                      </m:r>
                      <m:d>
                        <m:dPr>
                          <m:ctrlPr>
                            <a:rPr lang="ko-KR" altLang="en-US" sz="2000" i="1">
                              <a:solidFill>
                                <a:srgbClr val="000000"/>
                              </a:solidFill>
                              <a:latin typeface="Cambria Math" panose="02040503050406030204" pitchFamily="18" charset="0"/>
                            </a:rPr>
                          </m:ctrlPr>
                        </m:dPr>
                        <m:e>
                          <m:r>
                            <a:rPr lang="ko-KR" altLang="en-US" sz="2000" i="1">
                              <a:solidFill>
                                <a:srgbClr val="000000"/>
                              </a:solidFill>
                              <a:latin typeface="Cambria Math" panose="02040503050406030204" pitchFamily="18" charset="0"/>
                            </a:rPr>
                            <m:t>𝑢</m:t>
                          </m:r>
                        </m:e>
                      </m:d>
                      <m:r>
                        <a:rPr lang="en-US" altLang="ko-KR" sz="2000" b="0" i="1" smtClean="0">
                          <a:solidFill>
                            <a:srgbClr val="000000"/>
                          </a:solidFill>
                          <a:latin typeface="Cambria Math" panose="02040503050406030204" pitchFamily="18" charset="0"/>
                        </a:rPr>
                        <m:t>]</m:t>
                      </m:r>
                    </m:oMath>
                  </m:oMathPara>
                </a14:m>
                <a:endParaRPr lang="ko-KR" altLang="en-US" sz="2000" dirty="0"/>
              </a:p>
            </p:txBody>
          </p:sp>
        </mc:Choice>
        <mc:Fallback xmlns="">
          <p:sp>
            <p:nvSpPr>
              <p:cNvPr id="17" name="Object 19"/>
              <p:cNvSpPr txBox="1">
                <a:spLocks noRot="1" noChangeAspect="1" noMove="1" noResize="1" noEditPoints="1" noAdjustHandles="1" noChangeArrowheads="1" noChangeShapeType="1" noTextEdit="1"/>
              </p:cNvSpPr>
              <p:nvPr/>
            </p:nvSpPr>
            <p:spPr bwMode="auto">
              <a:xfrm>
                <a:off x="1243106" y="5194550"/>
                <a:ext cx="7763436" cy="780538"/>
              </a:xfrm>
              <a:prstGeom prst="rect">
                <a:avLst/>
              </a:prstGeom>
              <a:blipFill>
                <a:blip r:embed="rId10"/>
                <a:stretch>
                  <a:fillRect/>
                </a:stretch>
              </a:blipFill>
              <a:ln>
                <a:noFill/>
              </a:ln>
              <a:effectLst/>
            </p:spPr>
            <p:txBody>
              <a:bodyPr/>
              <a:lstStyle/>
              <a:p>
                <a:r>
                  <a:rPr lang="ko-KR" altLang="en-US">
                    <a:noFill/>
                  </a:rPr>
                  <a:t> </a:t>
                </a:r>
              </a:p>
            </p:txBody>
          </p:sp>
        </mc:Fallback>
      </mc:AlternateContent>
      <p:sp>
        <p:nvSpPr>
          <p:cNvPr id="18" name="Text Box 43"/>
          <p:cNvSpPr txBox="1">
            <a:spLocks noChangeArrowheads="1"/>
          </p:cNvSpPr>
          <p:nvPr/>
        </p:nvSpPr>
        <p:spPr bwMode="auto">
          <a:xfrm>
            <a:off x="703593" y="1322864"/>
            <a:ext cx="2129254"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marL="342900" indent="-342900">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marL="0" indent="0" eaLnBrk="1" hangingPunct="1">
              <a:spcBef>
                <a:spcPct val="50000"/>
              </a:spcBef>
              <a:buNone/>
            </a:pPr>
            <a:r>
              <a:rPr lang="en-US" altLang="ko-KR" sz="2000" i="1" dirty="0">
                <a:solidFill>
                  <a:srgbClr val="00B050"/>
                </a:solidFill>
                <a:latin typeface="Comic Sans MS" panose="030F0702030302020204" pitchFamily="66" charset="0"/>
                <a:ea typeface="굴림" panose="020B0600000101010101" pitchFamily="50" charset="-127"/>
              </a:rPr>
              <a:t>(1) PDF</a:t>
            </a:r>
          </a:p>
        </p:txBody>
      </p:sp>
      <p:graphicFrame>
        <p:nvGraphicFramePr>
          <p:cNvPr id="19" name="Object 19"/>
          <p:cNvGraphicFramePr>
            <a:graphicFrameLocks noChangeAspect="1"/>
          </p:cNvGraphicFramePr>
          <p:nvPr>
            <p:extLst>
              <p:ext uri="{D42A27DB-BD31-4B8C-83A1-F6EECF244321}">
                <p14:modId xmlns:p14="http://schemas.microsoft.com/office/powerpoint/2010/main" val="404065525"/>
              </p:ext>
            </p:extLst>
          </p:nvPr>
        </p:nvGraphicFramePr>
        <p:xfrm>
          <a:off x="6591302" y="1787067"/>
          <a:ext cx="991907" cy="380404"/>
        </p:xfrm>
        <a:graphic>
          <a:graphicData uri="http://schemas.openxmlformats.org/presentationml/2006/ole">
            <mc:AlternateContent xmlns:mc="http://schemas.openxmlformats.org/markup-compatibility/2006">
              <mc:Choice xmlns:v="urn:schemas-microsoft-com:vml" Requires="v">
                <p:oleObj spid="_x0000_s13457" name="Equation" r:id="rId11" imgW="495000" imgH="190440" progId="Equation.3">
                  <p:embed/>
                </p:oleObj>
              </mc:Choice>
              <mc:Fallback>
                <p:oleObj name="Equation" r:id="rId11" imgW="495000" imgH="190440" progId="Equation.3">
                  <p:embed/>
                  <p:pic>
                    <p:nvPicPr>
                      <p:cNvPr id="19" name="Object 19"/>
                      <p:cNvPicPr>
                        <a:picLocks noChangeAspect="1" noChangeArrowheads="1"/>
                      </p:cNvPicPr>
                      <p:nvPr/>
                    </p:nvPicPr>
                    <p:blipFill>
                      <a:blip r:embed="rId12"/>
                      <a:srcRect/>
                      <a:stretch>
                        <a:fillRect/>
                      </a:stretch>
                    </p:blipFill>
                    <p:spPr bwMode="auto">
                      <a:xfrm>
                        <a:off x="6591302" y="1787067"/>
                        <a:ext cx="991907" cy="380404"/>
                      </a:xfrm>
                      <a:prstGeom prst="rect">
                        <a:avLst/>
                      </a:prstGeom>
                      <a:noFill/>
                      <a:ln>
                        <a:noFill/>
                      </a:ln>
                      <a:effectLst/>
                    </p:spPr>
                  </p:pic>
                </p:oleObj>
              </mc:Fallback>
            </mc:AlternateContent>
          </a:graphicData>
        </a:graphic>
      </p:graphicFrame>
      <p:graphicFrame>
        <p:nvGraphicFramePr>
          <p:cNvPr id="20" name="Object 19"/>
          <p:cNvGraphicFramePr>
            <a:graphicFrameLocks noChangeAspect="1"/>
          </p:cNvGraphicFramePr>
          <p:nvPr>
            <p:extLst>
              <p:ext uri="{D42A27DB-BD31-4B8C-83A1-F6EECF244321}">
                <p14:modId xmlns:p14="http://schemas.microsoft.com/office/powerpoint/2010/main" val="3041448855"/>
              </p:ext>
            </p:extLst>
          </p:nvPr>
        </p:nvGraphicFramePr>
        <p:xfrm>
          <a:off x="7344186" y="6176891"/>
          <a:ext cx="1280758" cy="416494"/>
        </p:xfrm>
        <a:graphic>
          <a:graphicData uri="http://schemas.openxmlformats.org/presentationml/2006/ole">
            <mc:AlternateContent xmlns:mc="http://schemas.openxmlformats.org/markup-compatibility/2006">
              <mc:Choice xmlns:v="urn:schemas-microsoft-com:vml" Requires="v">
                <p:oleObj spid="_x0000_s13458" name="Equation" r:id="rId13" imgW="583920" imgH="190440" progId="Equation.3">
                  <p:embed/>
                </p:oleObj>
              </mc:Choice>
              <mc:Fallback>
                <p:oleObj name="Equation" r:id="rId13" imgW="583920" imgH="190440" progId="Equation.3">
                  <p:embed/>
                  <p:pic>
                    <p:nvPicPr>
                      <p:cNvPr id="20" name="Object 19"/>
                      <p:cNvPicPr>
                        <a:picLocks noChangeAspect="1" noChangeArrowheads="1"/>
                      </p:cNvPicPr>
                      <p:nvPr/>
                    </p:nvPicPr>
                    <p:blipFill>
                      <a:blip r:embed="rId14"/>
                      <a:srcRect/>
                      <a:stretch>
                        <a:fillRect/>
                      </a:stretch>
                    </p:blipFill>
                    <p:spPr bwMode="auto">
                      <a:xfrm>
                        <a:off x="7344186" y="6176891"/>
                        <a:ext cx="1280758" cy="416494"/>
                      </a:xfrm>
                      <a:prstGeom prst="rect">
                        <a:avLst/>
                      </a:prstGeom>
                      <a:noFill/>
                      <a:ln>
                        <a:noFill/>
                      </a:ln>
                      <a:effectLst/>
                    </p:spPr>
                  </p:pic>
                </p:oleObj>
              </mc:Fallback>
            </mc:AlternateContent>
          </a:graphicData>
        </a:graphic>
      </p:graphicFrame>
      <mc:AlternateContent xmlns:mc="http://schemas.openxmlformats.org/markup-compatibility/2006" xmlns:a14="http://schemas.microsoft.com/office/drawing/2010/main">
        <mc:Choice Requires="a14">
          <p:sp>
            <p:nvSpPr>
              <p:cNvPr id="21" name="Text Box 43"/>
              <p:cNvSpPr txBox="1">
                <a:spLocks noChangeArrowheads="1"/>
              </p:cNvSpPr>
              <p:nvPr/>
            </p:nvSpPr>
            <p:spPr bwMode="auto">
              <a:xfrm>
                <a:off x="703593" y="2742622"/>
                <a:ext cx="8374666" cy="400110"/>
              </a:xfrm>
              <a:prstGeom prst="rect">
                <a:avLst/>
              </a:prstGeom>
              <a:noFill/>
              <a:ln>
                <a:noFill/>
              </a:ln>
              <a:effectLst/>
              <a:extLst>
                <a:ext uri="{909E8E84-426E-40DD-AFC4-6F175D3DCCD1}">
                  <a14:hiddenFill>
                    <a:solidFill>
                      <a:schemeClr val="accent1"/>
                    </a:solidFill>
                  </a14:hiddenFill>
                </a:ext>
                <a:ext uri="{91240B29-F687-4F45-9708-019B960494DF}">
                  <a14:hiddenLine w="9525" algn="ctr">
                    <a:solidFill>
                      <a:schemeClr val="tx1"/>
                    </a:solidFill>
                    <a:miter lim="800000"/>
                    <a:headEnd/>
                    <a:tailEnd/>
                  </a14:hiddenLine>
                </a:ext>
                <a:ext uri="{AF507438-7753-43E0-B8FC-AC1667EBCBE1}">
                  <a14:hiddenEffects>
                    <a:effectLst>
                      <a:outerShdw dist="35921" dir="2700000" algn="ctr" rotWithShape="0">
                        <a:srgbClr val="808080"/>
                      </a:outerShdw>
                    </a:effectLst>
                  </a14:hiddenEffects>
                </a:ext>
              </a:extLst>
            </p:spPr>
            <p:txBody>
              <a:bodyPr wrap="square">
                <a:spAutoFit/>
              </a:bodyPr>
              <a:lstStyle>
                <a:lvl1pPr marL="342900" indent="-342900">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marL="0" indent="0" eaLnBrk="1" hangingPunct="1">
                  <a:spcBef>
                    <a:spcPct val="50000"/>
                  </a:spcBef>
                  <a:buNone/>
                </a:pPr>
                <a:r>
                  <a:rPr lang="en-US" altLang="ko-KR" sz="2000" i="1" dirty="0">
                    <a:solidFill>
                      <a:srgbClr val="00B050"/>
                    </a:solidFill>
                    <a:latin typeface="Comic Sans MS" panose="030F0702030302020204" pitchFamily="66" charset="0"/>
                    <a:ea typeface="굴림" panose="020B0600000101010101" pitchFamily="50" charset="-127"/>
                  </a:rPr>
                  <a:t>(2) Dipole-form factor for consistency with </a:t>
                </a:r>
                <a:r>
                  <a:rPr lang="en-US" altLang="ko-KR" sz="2000" i="1" dirty="0">
                    <a:solidFill>
                      <a:srgbClr val="007A37"/>
                    </a:solidFill>
                    <a:latin typeface="Comic Sans MS" panose="030F0702030302020204" pitchFamily="66" charset="0"/>
                    <a:ea typeface="굴림" panose="020B0600000101010101" pitchFamily="50" charset="-127"/>
                  </a:rPr>
                  <a:t>photoproduction</a:t>
                </a:r>
                <a:r>
                  <a:rPr lang="en-US" altLang="ko-KR" sz="2000" i="1" dirty="0">
                    <a:solidFill>
                      <a:srgbClr val="00B050"/>
                    </a:solidFill>
                    <a:latin typeface="Comic Sans MS" panose="030F0702030302020204" pitchFamily="66" charset="0"/>
                    <a:ea typeface="굴림" panose="020B0600000101010101" pitchFamily="50" charset="-127"/>
                  </a:rPr>
                  <a:t> </a:t>
                </a:r>
                <a14:m>
                  <m:oMath xmlns:m="http://schemas.openxmlformats.org/officeDocument/2006/math">
                    <m:sSup>
                      <m:sSupPr>
                        <m:ctrlPr>
                          <a:rPr lang="en-US" altLang="ko-KR" sz="2000" i="1" smtClean="0">
                            <a:solidFill>
                              <a:srgbClr val="007A37"/>
                            </a:solidFill>
                            <a:latin typeface="Cambria Math" panose="02040503050406030204" pitchFamily="18" charset="0"/>
                            <a:ea typeface="굴림" panose="020B0600000101010101" pitchFamily="50" charset="-127"/>
                          </a:rPr>
                        </m:ctrlPr>
                      </m:sSupPr>
                      <m:e>
                        <m:r>
                          <a:rPr lang="en-US" altLang="ko-KR" sz="2000" b="0" i="1" smtClean="0">
                            <a:solidFill>
                              <a:srgbClr val="007A37"/>
                            </a:solidFill>
                            <a:latin typeface="Cambria Math" panose="02040503050406030204" pitchFamily="18" charset="0"/>
                            <a:ea typeface="굴림" panose="020B0600000101010101" pitchFamily="50" charset="-127"/>
                          </a:rPr>
                          <m:t>𝑄</m:t>
                        </m:r>
                      </m:e>
                      <m:sup>
                        <m:r>
                          <a:rPr lang="en-US" altLang="ko-KR" sz="2000" b="0" i="1" smtClean="0">
                            <a:solidFill>
                              <a:srgbClr val="007A37"/>
                            </a:solidFill>
                            <a:latin typeface="Cambria Math" panose="02040503050406030204" pitchFamily="18" charset="0"/>
                            <a:ea typeface="굴림" panose="020B0600000101010101" pitchFamily="50" charset="-127"/>
                          </a:rPr>
                          <m:t>2</m:t>
                        </m:r>
                      </m:sup>
                    </m:sSup>
                    <m:r>
                      <a:rPr lang="en-US" altLang="ko-KR" sz="2000" b="0" i="1" smtClean="0">
                        <a:solidFill>
                          <a:srgbClr val="007A37"/>
                        </a:solidFill>
                        <a:latin typeface="Cambria Math" panose="02040503050406030204" pitchFamily="18" charset="0"/>
                        <a:ea typeface="굴림" panose="020B0600000101010101" pitchFamily="50" charset="-127"/>
                      </a:rPr>
                      <m:t>=0</m:t>
                    </m:r>
                  </m:oMath>
                </a14:m>
                <a:endParaRPr lang="en-US" altLang="ko-KR" sz="2000" i="1" dirty="0">
                  <a:solidFill>
                    <a:srgbClr val="00B050"/>
                  </a:solidFill>
                  <a:latin typeface="Comic Sans MS" panose="030F0702030302020204" pitchFamily="66" charset="0"/>
                  <a:ea typeface="굴림" panose="020B0600000101010101" pitchFamily="50" charset="-127"/>
                </a:endParaRPr>
              </a:p>
            </p:txBody>
          </p:sp>
        </mc:Choice>
        <mc:Fallback xmlns="">
          <p:sp>
            <p:nvSpPr>
              <p:cNvPr id="21" name="Text Box 43"/>
              <p:cNvSpPr txBox="1">
                <a:spLocks noRot="1" noChangeAspect="1" noMove="1" noResize="1" noEditPoints="1" noAdjustHandles="1" noChangeArrowheads="1" noChangeShapeType="1" noTextEdit="1"/>
              </p:cNvSpPr>
              <p:nvPr/>
            </p:nvSpPr>
            <p:spPr bwMode="auto">
              <a:xfrm>
                <a:off x="703593" y="2742622"/>
                <a:ext cx="8374666" cy="400110"/>
              </a:xfrm>
              <a:prstGeom prst="rect">
                <a:avLst/>
              </a:prstGeom>
              <a:blipFill>
                <a:blip r:embed="rId17"/>
                <a:stretch>
                  <a:fillRect l="-728" t="-9091" b="-25758"/>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r>
                  <a:rPr lang="ko-KR" altLang="en-US">
                    <a:noFill/>
                  </a:rPr>
                  <a:t> </a:t>
                </a:r>
              </a:p>
            </p:txBody>
          </p:sp>
        </mc:Fallback>
      </mc:AlternateContent>
      <p:sp>
        <p:nvSpPr>
          <p:cNvPr id="22" name="Text Box 43"/>
          <p:cNvSpPr txBox="1">
            <a:spLocks noChangeArrowheads="1"/>
          </p:cNvSpPr>
          <p:nvPr/>
        </p:nvSpPr>
        <p:spPr bwMode="auto">
          <a:xfrm>
            <a:off x="743332" y="4855062"/>
            <a:ext cx="177066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marL="342900" indent="-342900">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marL="0" indent="0" eaLnBrk="1" hangingPunct="1">
              <a:spcBef>
                <a:spcPct val="50000"/>
              </a:spcBef>
              <a:buNone/>
            </a:pPr>
            <a:r>
              <a:rPr lang="en-US" altLang="ko-KR" sz="2000" i="1" dirty="0">
                <a:solidFill>
                  <a:srgbClr val="00B050"/>
                </a:solidFill>
                <a:latin typeface="Comic Sans MS" panose="030F0702030302020204" pitchFamily="66" charset="0"/>
                <a:ea typeface="굴림" panose="020B0600000101010101" pitchFamily="50" charset="-127"/>
              </a:rPr>
              <a:t>(1) PDF</a:t>
            </a:r>
          </a:p>
        </p:txBody>
      </p:sp>
      <p:sp>
        <p:nvSpPr>
          <p:cNvPr id="24" name="Text Box 43"/>
          <p:cNvSpPr txBox="1">
            <a:spLocks noChangeArrowheads="1"/>
          </p:cNvSpPr>
          <p:nvPr/>
        </p:nvSpPr>
        <p:spPr bwMode="auto">
          <a:xfrm>
            <a:off x="806088" y="2390088"/>
            <a:ext cx="6759883"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marL="342900" indent="-342900">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marL="0" indent="0" eaLnBrk="1" hangingPunct="1">
              <a:spcBef>
                <a:spcPct val="50000"/>
              </a:spcBef>
              <a:buNone/>
            </a:pPr>
            <a:r>
              <a:rPr lang="en-US" altLang="ko-KR" sz="1600" i="1" dirty="0">
                <a:solidFill>
                  <a:schemeClr val="bg2">
                    <a:lumMod val="60000"/>
                    <a:lumOff val="40000"/>
                  </a:schemeClr>
                </a:solidFill>
                <a:latin typeface="Comic Sans MS" panose="030F0702030302020204" pitchFamily="66" charset="0"/>
                <a:ea typeface="굴림" panose="020B0600000101010101" pitchFamily="50" charset="-127"/>
              </a:rPr>
              <a:t>Following concept of collinear factorization </a:t>
            </a:r>
          </a:p>
        </p:txBody>
      </p:sp>
      <p:sp>
        <p:nvSpPr>
          <p:cNvPr id="25" name="TextBox 24">
            <a:extLst>
              <a:ext uri="{FF2B5EF4-FFF2-40B4-BE49-F238E27FC236}">
                <a16:creationId xmlns:a16="http://schemas.microsoft.com/office/drawing/2014/main" id="{7262105A-536B-453B-956B-C10BC61F9743}"/>
              </a:ext>
            </a:extLst>
          </p:cNvPr>
          <p:cNvSpPr txBox="1"/>
          <p:nvPr/>
        </p:nvSpPr>
        <p:spPr>
          <a:xfrm>
            <a:off x="6825130" y="45104"/>
            <a:ext cx="2318870" cy="400110"/>
          </a:xfrm>
          <a:prstGeom prst="rect">
            <a:avLst/>
          </a:prstGeom>
          <a:noFill/>
        </p:spPr>
        <p:txBody>
          <a:bodyPr wrap="square">
            <a:spAutoFit/>
          </a:bodyPr>
          <a:lstStyle/>
          <a:p>
            <a:r>
              <a:rPr kumimoji="0" lang="en-US" altLang="ko-KR" sz="2000" b="0" i="0" u="none" strike="noStrike" kern="1200" cap="none" spc="0" normalizeH="0" baseline="0" noProof="0" dirty="0">
                <a:ln>
                  <a:noFill/>
                </a:ln>
                <a:solidFill>
                  <a:srgbClr val="00CCFF"/>
                </a:solidFill>
                <a:effectLst/>
                <a:uLnTx/>
                <a:uFillTx/>
                <a:latin typeface="Calibri" panose="020F0502020204030204" pitchFamily="34" charset="0"/>
                <a:ea typeface="+mn-ea"/>
                <a:cs typeface="Calibri" panose="020F0502020204030204" pitchFamily="34" charset="0"/>
              </a:rPr>
              <a:t>3. Electro</a:t>
            </a:r>
            <a:r>
              <a:rPr lang="en-US" altLang="ko-KR" sz="2000" dirty="0">
                <a:solidFill>
                  <a:srgbClr val="00CCFF"/>
                </a:solidFill>
                <a:latin typeface="Calibri" panose="020F0502020204030204" pitchFamily="34" charset="0"/>
                <a:cs typeface="Calibri" panose="020F0502020204030204" pitchFamily="34" charset="0"/>
              </a:rPr>
              <a:t>production</a:t>
            </a:r>
            <a:endParaRPr lang="ko-KR" altLang="en-US" dirty="0">
              <a:solidFill>
                <a:srgbClr val="00CCFF"/>
              </a:solidFill>
            </a:endParaRPr>
          </a:p>
        </p:txBody>
      </p:sp>
    </p:spTree>
    <p:extLst>
      <p:ext uri="{BB962C8B-B14F-4D97-AF65-F5344CB8AC3E}">
        <p14:creationId xmlns:p14="http://schemas.microsoft.com/office/powerpoint/2010/main" val="31621516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366" y="411020"/>
            <a:ext cx="8652307" cy="510988"/>
          </a:xfrm>
        </p:spPr>
        <p:txBody>
          <a:bodyPr/>
          <a:lstStyle/>
          <a:p>
            <a:r>
              <a:rPr lang="en-US" altLang="ko-KR" dirty="0"/>
              <a:t>    </a:t>
            </a:r>
            <a:r>
              <a:rPr lang="en-US" altLang="ko-KR" sz="2400" i="1" dirty="0">
                <a:solidFill>
                  <a:srgbClr val="FF0000"/>
                </a:solidFill>
                <a:latin typeface="Calibri" panose="020F0502020204030204" pitchFamily="34" charset="0"/>
                <a:cs typeface="Calibri" panose="020F0502020204030204" pitchFamily="34" charset="0"/>
              </a:rPr>
              <a:t>3. Result</a:t>
            </a:r>
            <a:r>
              <a:rPr lang="en-US" altLang="ko-KR" sz="2400" dirty="0">
                <a:latin typeface="Calibri" panose="020F0502020204030204" pitchFamily="34" charset="0"/>
                <a:cs typeface="Calibri" panose="020F0502020204030204" pitchFamily="34" charset="0"/>
              </a:rPr>
              <a:t>:      Conventional Model </a:t>
            </a:r>
            <a:endParaRPr lang="ko-KR" altLang="en-US" sz="2400" dirty="0">
              <a:latin typeface="Calibri" panose="020F0502020204030204" pitchFamily="34" charset="0"/>
              <a:cs typeface="Calibri" panose="020F0502020204030204" pitchFamily="34" charset="0"/>
            </a:endParaRP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40967" y="2899559"/>
            <a:ext cx="4123535" cy="3711660"/>
          </a:xfrm>
          <a:prstGeom prst="rect">
            <a:avLst/>
          </a:prstGeom>
        </p:spPr>
      </p:pic>
      <p:sp>
        <p:nvSpPr>
          <p:cNvPr id="7" name="내용 개체 틀 2"/>
          <p:cNvSpPr txBox="1">
            <a:spLocks/>
          </p:cNvSpPr>
          <p:nvPr/>
        </p:nvSpPr>
        <p:spPr bwMode="auto">
          <a:xfrm>
            <a:off x="962021" y="1024740"/>
            <a:ext cx="6422259" cy="1817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bg2"/>
              </a:buClr>
              <a:buSzPct val="75000"/>
              <a:buFont typeface="Wingdings" panose="05000000000000000000" pitchFamily="2" charset="2"/>
              <a:buChar char="n"/>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anose="05000000000000000000" pitchFamily="2" charset="2"/>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bg2"/>
              </a:buClr>
              <a:buSzPct val="65000"/>
              <a:buFont typeface="Wingdings" panose="05000000000000000000" pitchFamily="2" charset="2"/>
              <a:buChar char="n"/>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bg2"/>
              </a:buClr>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Wingdings" panose="05000000000000000000" pitchFamily="2" charset="2"/>
              <a:buNone/>
            </a:pPr>
            <a:r>
              <a:rPr lang="en-US" altLang="ko-KR" sz="1800" dirty="0">
                <a:latin typeface="Calibri" panose="020F0502020204030204" pitchFamily="34" charset="0"/>
                <a:cs typeface="Calibri" panose="020F0502020204030204" pitchFamily="34" charset="0"/>
              </a:rPr>
              <a:t>Production mechanism</a:t>
            </a:r>
          </a:p>
          <a:p>
            <a:pPr marL="0" indent="0">
              <a:buNone/>
            </a:pPr>
            <a:r>
              <a:rPr lang="en-US" altLang="ko-KR" sz="1800" dirty="0">
                <a:latin typeface="Calibri" panose="020F0502020204030204" pitchFamily="34" charset="0"/>
                <a:cs typeface="Calibri" panose="020F0502020204030204" pitchFamily="34" charset="0"/>
              </a:rPr>
              <a:t>    - Nucleon exch. w/o </a:t>
            </a:r>
            <a:r>
              <a:rPr lang="en-US" altLang="ko-KR" sz="1800" dirty="0" err="1">
                <a:latin typeface="Calibri" panose="020F0502020204030204" pitchFamily="34" charset="0"/>
                <a:cs typeface="Calibri" panose="020F0502020204030204" pitchFamily="34" charset="0"/>
              </a:rPr>
              <a:t>partons</a:t>
            </a:r>
            <a:endParaRPr lang="en-US" altLang="ko-KR" sz="1800" dirty="0">
              <a:latin typeface="Calibri" panose="020F0502020204030204" pitchFamily="34" charset="0"/>
              <a:cs typeface="Calibri" panose="020F0502020204030204" pitchFamily="34" charset="0"/>
            </a:endParaRPr>
          </a:p>
          <a:p>
            <a:pPr marL="0" indent="0">
              <a:buNone/>
            </a:pPr>
            <a:r>
              <a:rPr lang="en-US" altLang="ko-KR" sz="1800" dirty="0">
                <a:latin typeface="Calibri" panose="020F0502020204030204" pitchFamily="34" charset="0"/>
                <a:cs typeface="Calibri" panose="020F0502020204030204" pitchFamily="34" charset="0"/>
              </a:rPr>
              <a:t>    - Meson exch in t-</a:t>
            </a:r>
            <a:r>
              <a:rPr lang="en-US" altLang="ko-KR" sz="1800" dirty="0" err="1">
                <a:latin typeface="Calibri" panose="020F0502020204030204" pitchFamily="34" charset="0"/>
                <a:cs typeface="Calibri" panose="020F0502020204030204" pitchFamily="34" charset="0"/>
              </a:rPr>
              <a:t>ch</a:t>
            </a:r>
            <a:endParaRPr lang="en-US" altLang="ko-KR" sz="1800" dirty="0">
              <a:latin typeface="Calibri" panose="020F0502020204030204" pitchFamily="34" charset="0"/>
              <a:cs typeface="Calibri" panose="020F0502020204030204" pitchFamily="34" charset="0"/>
            </a:endParaRPr>
          </a:p>
          <a:p>
            <a:pPr marL="0" indent="0">
              <a:buFont typeface="Wingdings" panose="05000000000000000000" pitchFamily="2" charset="2"/>
              <a:buNone/>
            </a:pPr>
            <a:r>
              <a:rPr lang="en-US" altLang="ko-KR" sz="1800" dirty="0">
                <a:latin typeface="Calibri" panose="020F0502020204030204" pitchFamily="34" charset="0"/>
                <a:cs typeface="Calibri" panose="020F0502020204030204" pitchFamily="34" charset="0"/>
              </a:rPr>
              <a:t>    - Conventional model fails with </a:t>
            </a:r>
            <a:r>
              <a:rPr lang="en-US" altLang="ko-KR" sz="1800" dirty="0">
                <a:solidFill>
                  <a:srgbClr val="FF0000"/>
                </a:solidFill>
                <a:latin typeface="Calibri" panose="020F0502020204030204" pitchFamily="34" charset="0"/>
                <a:cs typeface="Calibri" panose="020F0502020204030204" pitchFamily="34" charset="0"/>
              </a:rPr>
              <a:t>on-shell cutoff-mass </a:t>
            </a:r>
            <a:r>
              <a:rPr lang="en-US" altLang="ko-KR" sz="1800" dirty="0">
                <a:solidFill>
                  <a:schemeClr val="accent4"/>
                </a:solidFill>
                <a:latin typeface="Calibri" panose="020F0502020204030204" pitchFamily="34" charset="0"/>
                <a:cs typeface="Calibri" panose="020F0502020204030204" pitchFamily="34" charset="0"/>
              </a:rPr>
              <a:t>for EMFF</a:t>
            </a:r>
            <a:r>
              <a:rPr lang="en-US" altLang="ko-KR" sz="1800" dirty="0">
                <a:solidFill>
                  <a:srgbClr val="FF0000"/>
                </a:solidFill>
                <a:latin typeface="Calibri" panose="020F0502020204030204" pitchFamily="34" charset="0"/>
                <a:cs typeface="Calibri" panose="020F0502020204030204" pitchFamily="34" charset="0"/>
              </a:rPr>
              <a:t> </a:t>
            </a:r>
          </a:p>
          <a:p>
            <a:pPr marL="0" indent="0">
              <a:buFont typeface="Wingdings" panose="05000000000000000000" pitchFamily="2" charset="2"/>
              <a:buNone/>
            </a:pPr>
            <a:r>
              <a:rPr lang="en-US" altLang="ko-KR" sz="1800" dirty="0">
                <a:latin typeface="Calibri" panose="020F0502020204030204" pitchFamily="34" charset="0"/>
                <a:cs typeface="Calibri" panose="020F0502020204030204" pitchFamily="34" charset="0"/>
              </a:rPr>
              <a:t>    </a:t>
            </a:r>
            <a:endParaRPr lang="en-US" altLang="ko-KR" sz="1800" dirty="0">
              <a:solidFill>
                <a:srgbClr val="FF0000"/>
              </a:solidFill>
              <a:latin typeface="Calibri" panose="020F0502020204030204" pitchFamily="34" charset="0"/>
              <a:cs typeface="Calibri" panose="020F0502020204030204" pitchFamily="34" charset="0"/>
            </a:endParaRPr>
          </a:p>
          <a:p>
            <a:pPr marL="514350" indent="-514350">
              <a:buFont typeface="Wingdings" panose="05000000000000000000" pitchFamily="2" charset="2"/>
              <a:buAutoNum type="romanUcPeriod"/>
            </a:pPr>
            <a:endParaRPr lang="en-US" altLang="ko-KR" sz="2800" dirty="0">
              <a:latin typeface="Comic Sans MS" panose="030F0702030302020204" pitchFamily="66" charset="0"/>
            </a:endParaRPr>
          </a:p>
          <a:p>
            <a:pPr marL="514350" indent="-514350">
              <a:buFont typeface="Wingdings" panose="05000000000000000000" pitchFamily="2" charset="2"/>
              <a:buAutoNum type="romanUcPeriod"/>
            </a:pPr>
            <a:endParaRPr lang="en-US" altLang="ko-KR" sz="2800" dirty="0">
              <a:latin typeface="Comic Sans MS" panose="030F0702030302020204" pitchFamily="66" charset="0"/>
            </a:endParaRPr>
          </a:p>
          <a:p>
            <a:pPr marL="514350" indent="-514350">
              <a:buFont typeface="Wingdings" panose="05000000000000000000" pitchFamily="2" charset="2"/>
              <a:buAutoNum type="romanUcPeriod"/>
            </a:pPr>
            <a:endParaRPr lang="en-US" altLang="ko-KR" sz="2000" dirty="0">
              <a:latin typeface="Comic Sans MS" panose="030F0702030302020204" pitchFamily="66" charset="0"/>
            </a:endParaRPr>
          </a:p>
          <a:p>
            <a:pPr marL="0" indent="0">
              <a:buFont typeface="Wingdings" panose="05000000000000000000" pitchFamily="2" charset="2"/>
              <a:buNone/>
            </a:pPr>
            <a:endParaRPr lang="en-US" altLang="ko-KR" sz="1800" dirty="0"/>
          </a:p>
          <a:p>
            <a:pPr marL="0" indent="0">
              <a:buNone/>
            </a:pPr>
            <a:endParaRPr lang="en-US" altLang="ko-KR" sz="1800" dirty="0">
              <a:latin typeface="Comic Sans MS" panose="030F0702030302020204" pitchFamily="66" charset="0"/>
            </a:endParaRPr>
          </a:p>
          <a:p>
            <a:pPr marL="0" indent="0">
              <a:buFont typeface="Wingdings" panose="05000000000000000000" pitchFamily="2" charset="2"/>
              <a:buNone/>
            </a:pPr>
            <a:endParaRPr lang="en-US" altLang="ko-KR" sz="1800" dirty="0"/>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1566" y="3291732"/>
            <a:ext cx="4170434" cy="2999005"/>
          </a:xfrm>
          <a:prstGeom prst="rect">
            <a:avLst/>
          </a:prstGeom>
        </p:spPr>
      </p:pic>
      <p:sp>
        <p:nvSpPr>
          <p:cNvPr id="8" name="TextBox 7">
            <a:extLst>
              <a:ext uri="{FF2B5EF4-FFF2-40B4-BE49-F238E27FC236}">
                <a16:creationId xmlns:a16="http://schemas.microsoft.com/office/drawing/2014/main" id="{18D367FE-1E87-4DD2-85C0-5137911F3F2C}"/>
              </a:ext>
            </a:extLst>
          </p:cNvPr>
          <p:cNvSpPr txBox="1"/>
          <p:nvPr/>
        </p:nvSpPr>
        <p:spPr>
          <a:xfrm>
            <a:off x="6825130" y="45104"/>
            <a:ext cx="2318870" cy="400110"/>
          </a:xfrm>
          <a:prstGeom prst="rect">
            <a:avLst/>
          </a:prstGeom>
          <a:noFill/>
        </p:spPr>
        <p:txBody>
          <a:bodyPr wrap="square">
            <a:spAutoFit/>
          </a:bodyPr>
          <a:lstStyle/>
          <a:p>
            <a:r>
              <a:rPr kumimoji="0" lang="en-US" altLang="ko-KR" sz="2000" b="0" i="0" u="none" strike="noStrike" kern="1200" cap="none" spc="0" normalizeH="0" baseline="0" noProof="0" dirty="0">
                <a:ln>
                  <a:noFill/>
                </a:ln>
                <a:solidFill>
                  <a:srgbClr val="00CCFF"/>
                </a:solidFill>
                <a:effectLst/>
                <a:uLnTx/>
                <a:uFillTx/>
                <a:latin typeface="Calibri" panose="020F0502020204030204" pitchFamily="34" charset="0"/>
                <a:ea typeface="+mn-ea"/>
                <a:cs typeface="Calibri" panose="020F0502020204030204" pitchFamily="34" charset="0"/>
              </a:rPr>
              <a:t>3. Electro</a:t>
            </a:r>
            <a:r>
              <a:rPr lang="en-US" altLang="ko-KR" sz="2000" dirty="0">
                <a:solidFill>
                  <a:srgbClr val="00CCFF"/>
                </a:solidFill>
                <a:latin typeface="Calibri" panose="020F0502020204030204" pitchFamily="34" charset="0"/>
                <a:cs typeface="Calibri" panose="020F0502020204030204" pitchFamily="34" charset="0"/>
              </a:rPr>
              <a:t>production</a:t>
            </a:r>
            <a:endParaRPr lang="ko-KR" altLang="en-US" dirty="0">
              <a:solidFill>
                <a:srgbClr val="00CCFF"/>
              </a:solidFill>
            </a:endParaRPr>
          </a:p>
        </p:txBody>
      </p:sp>
      <p:pic>
        <p:nvPicPr>
          <p:cNvPr id="6" name="그림 5">
            <a:extLst>
              <a:ext uri="{FF2B5EF4-FFF2-40B4-BE49-F238E27FC236}">
                <a16:creationId xmlns:a16="http://schemas.microsoft.com/office/drawing/2014/main" id="{7816E754-B0DF-40FC-94A1-231AE7E6056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026700" y="4067860"/>
            <a:ext cx="413870" cy="171979"/>
          </a:xfrm>
          <a:prstGeom prst="rect">
            <a:avLst/>
          </a:prstGeom>
        </p:spPr>
      </p:pic>
      <p:pic>
        <p:nvPicPr>
          <p:cNvPr id="10" name="그림 9">
            <a:extLst>
              <a:ext uri="{FF2B5EF4-FFF2-40B4-BE49-F238E27FC236}">
                <a16:creationId xmlns:a16="http://schemas.microsoft.com/office/drawing/2014/main" id="{5724296A-6590-4157-BB29-FD16269B14B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13482" y="4150350"/>
            <a:ext cx="506505" cy="171979"/>
          </a:xfrm>
          <a:prstGeom prst="rect">
            <a:avLst/>
          </a:prstGeom>
        </p:spPr>
      </p:pic>
      <p:pic>
        <p:nvPicPr>
          <p:cNvPr id="11" name="그림 10">
            <a:extLst>
              <a:ext uri="{FF2B5EF4-FFF2-40B4-BE49-F238E27FC236}">
                <a16:creationId xmlns:a16="http://schemas.microsoft.com/office/drawing/2014/main" id="{425E5701-B6DB-4692-9C70-8C547C28A02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63969" y="3839551"/>
            <a:ext cx="506505" cy="171979"/>
          </a:xfrm>
          <a:prstGeom prst="rect">
            <a:avLst/>
          </a:prstGeom>
        </p:spPr>
      </p:pic>
      <p:pic>
        <p:nvPicPr>
          <p:cNvPr id="12" name="그림 11">
            <a:extLst>
              <a:ext uri="{FF2B5EF4-FFF2-40B4-BE49-F238E27FC236}">
                <a16:creationId xmlns:a16="http://schemas.microsoft.com/office/drawing/2014/main" id="{46C0D455-1F75-43D1-A051-B83DFE1BF595}"/>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100095" y="5499208"/>
            <a:ext cx="340476" cy="115605"/>
          </a:xfrm>
          <a:prstGeom prst="rect">
            <a:avLst/>
          </a:prstGeom>
        </p:spPr>
      </p:pic>
    </p:spTree>
    <p:extLst>
      <p:ext uri="{BB962C8B-B14F-4D97-AF65-F5344CB8AC3E}">
        <p14:creationId xmlns:p14="http://schemas.microsoft.com/office/powerpoint/2010/main" val="371102025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7857980" cy="510988"/>
          </a:xfrm>
        </p:spPr>
        <p:txBody>
          <a:bodyPr/>
          <a:lstStyle/>
          <a:p>
            <a:r>
              <a:rPr lang="en-US" altLang="ko-KR" sz="2400" i="1" dirty="0">
                <a:solidFill>
                  <a:srgbClr val="FF0000"/>
                </a:solidFill>
                <a:latin typeface="Calibri" panose="020F0502020204030204" pitchFamily="34" charset="0"/>
                <a:cs typeface="Calibri" panose="020F0502020204030204" pitchFamily="34" charset="0"/>
              </a:rPr>
              <a:t>4. Result</a:t>
            </a:r>
            <a:r>
              <a:rPr lang="en-US" altLang="ko-KR" sz="2400" dirty="0">
                <a:latin typeface="Calibri" panose="020F0502020204030204" pitchFamily="34" charset="0"/>
                <a:cs typeface="Calibri" panose="020F0502020204030204" pitchFamily="34" charset="0"/>
              </a:rPr>
              <a:t>:      Regge + parton Model </a:t>
            </a:r>
            <a:endParaRPr lang="ko-KR" altLang="en-US" sz="2400" dirty="0">
              <a:latin typeface="Calibri" panose="020F0502020204030204" pitchFamily="34" charset="0"/>
              <a:cs typeface="Calibri" panose="020F0502020204030204" pitchFamily="34" charset="0"/>
            </a:endParaRPr>
          </a:p>
        </p:txBody>
      </p:sp>
      <p:graphicFrame>
        <p:nvGraphicFramePr>
          <p:cNvPr id="9" name="Object 19"/>
          <p:cNvGraphicFramePr>
            <a:graphicFrameLocks noChangeAspect="1"/>
          </p:cNvGraphicFramePr>
          <p:nvPr>
            <p:extLst>
              <p:ext uri="{D42A27DB-BD31-4B8C-83A1-F6EECF244321}">
                <p14:modId xmlns:p14="http://schemas.microsoft.com/office/powerpoint/2010/main" val="492311610"/>
              </p:ext>
            </p:extLst>
          </p:nvPr>
        </p:nvGraphicFramePr>
        <p:xfrm>
          <a:off x="1328738" y="2982913"/>
          <a:ext cx="2116137" cy="334962"/>
        </p:xfrm>
        <a:graphic>
          <a:graphicData uri="http://schemas.openxmlformats.org/presentationml/2006/ole">
            <mc:AlternateContent xmlns:mc="http://schemas.openxmlformats.org/markup-compatibility/2006">
              <mc:Choice xmlns:v="urn:schemas-microsoft-com:vml" Requires="v">
                <p:oleObj spid="_x0000_s14365" name="Equation" r:id="rId3" imgW="1041120" imgH="164880" progId="Equation.3">
                  <p:embed/>
                </p:oleObj>
              </mc:Choice>
              <mc:Fallback>
                <p:oleObj name="Equation" r:id="rId3" imgW="1041120" imgH="164880" progId="Equation.3">
                  <p:embed/>
                  <p:pic>
                    <p:nvPicPr>
                      <p:cNvPr id="9" name="Object 19"/>
                      <p:cNvPicPr>
                        <a:picLocks noChangeAspect="1" noChangeArrowheads="1"/>
                      </p:cNvPicPr>
                      <p:nvPr/>
                    </p:nvPicPr>
                    <p:blipFill>
                      <a:blip r:embed="rId4"/>
                      <a:srcRect/>
                      <a:stretch>
                        <a:fillRect/>
                      </a:stretch>
                    </p:blipFill>
                    <p:spPr bwMode="auto">
                      <a:xfrm>
                        <a:off x="1328738" y="2982913"/>
                        <a:ext cx="2116137" cy="334962"/>
                      </a:xfrm>
                      <a:prstGeom prst="rect">
                        <a:avLst/>
                      </a:prstGeom>
                      <a:noFill/>
                      <a:ln>
                        <a:noFill/>
                      </a:ln>
                      <a:effectLst/>
                    </p:spPr>
                  </p:pic>
                </p:oleObj>
              </mc:Fallback>
            </mc:AlternateContent>
          </a:graphicData>
        </a:graphic>
      </p:graphicFrame>
      <mc:AlternateContent xmlns:mc="http://schemas.openxmlformats.org/markup-compatibility/2006" xmlns:a14="http://schemas.microsoft.com/office/drawing/2010/main">
        <mc:Choice Requires="a14">
          <p:sp>
            <p:nvSpPr>
              <p:cNvPr id="10" name="내용 개체 틀 2"/>
              <p:cNvSpPr txBox="1">
                <a:spLocks/>
              </p:cNvSpPr>
              <p:nvPr/>
            </p:nvSpPr>
            <p:spPr bwMode="auto">
              <a:xfrm>
                <a:off x="1015739" y="1066864"/>
                <a:ext cx="6780729" cy="1817372"/>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bg2"/>
                  </a:buClr>
                  <a:buSzPct val="75000"/>
                  <a:buFont typeface="Wingdings" panose="05000000000000000000" pitchFamily="2" charset="2"/>
                  <a:buChar char="n"/>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anose="05000000000000000000" pitchFamily="2" charset="2"/>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bg2"/>
                  </a:buClr>
                  <a:buSzPct val="65000"/>
                  <a:buFont typeface="Wingdings" panose="05000000000000000000" pitchFamily="2" charset="2"/>
                  <a:buChar char="n"/>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bg2"/>
                  </a:buClr>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Wingdings" panose="05000000000000000000" pitchFamily="2" charset="2"/>
                  <a:buNone/>
                </a:pPr>
                <a:r>
                  <a:rPr lang="en-US" altLang="ko-KR" sz="1800" dirty="0">
                    <a:latin typeface="Calibri" panose="020F0502020204030204" pitchFamily="34" charset="0"/>
                    <a:cs typeface="Calibri" panose="020F0502020204030204" pitchFamily="34" charset="0"/>
                  </a:rPr>
                  <a:t>Production mechanism</a:t>
                </a:r>
              </a:p>
              <a:p>
                <a:pPr marL="0" indent="0">
                  <a:buNone/>
                </a:pPr>
                <a:r>
                  <a:rPr lang="en-US" altLang="ko-KR" sz="1800" dirty="0">
                    <a:latin typeface="Calibri" panose="020F0502020204030204" pitchFamily="34" charset="0"/>
                    <a:cs typeface="Calibri" panose="020F0502020204030204" pitchFamily="34" charset="0"/>
                  </a:rPr>
                  <a:t>    - Nucleon EMFF </a:t>
                </a:r>
                <a14:m>
                  <m:oMath xmlns:m="http://schemas.openxmlformats.org/officeDocument/2006/math">
                    <m:sSub>
                      <m:sSubPr>
                        <m:ctrlPr>
                          <a:rPr lang="en-US" altLang="ko-KR" sz="1800" i="1" smtClean="0">
                            <a:latin typeface="Cambria Math" panose="02040503050406030204" pitchFamily="18" charset="0"/>
                            <a:cs typeface="Calibri" panose="020F0502020204030204" pitchFamily="34" charset="0"/>
                          </a:rPr>
                        </m:ctrlPr>
                      </m:sSubPr>
                      <m:e>
                        <m:r>
                          <m:rPr>
                            <m:sty m:val="p"/>
                          </m:rPr>
                          <a:rPr lang="el-GR" altLang="ko-KR" sz="1800" i="1">
                            <a:latin typeface="Cambria Math" panose="02040503050406030204" pitchFamily="18" charset="0"/>
                            <a:ea typeface="Cambria Math" panose="02040503050406030204" pitchFamily="18" charset="0"/>
                            <a:cs typeface="Calibri" panose="020F0502020204030204" pitchFamily="34" charset="0"/>
                          </a:rPr>
                          <m:t>Λ</m:t>
                        </m:r>
                      </m:e>
                      <m:sub>
                        <m:r>
                          <a:rPr lang="en-US" altLang="ko-KR" sz="1800" b="0" i="1" smtClean="0">
                            <a:latin typeface="Cambria Math" panose="02040503050406030204" pitchFamily="18" charset="0"/>
                            <a:cs typeface="Calibri" panose="020F0502020204030204" pitchFamily="34" charset="0"/>
                          </a:rPr>
                          <m:t>𝑝</m:t>
                        </m:r>
                      </m:sub>
                    </m:sSub>
                    <m:r>
                      <a:rPr lang="en-US" altLang="ko-KR" sz="1800" b="0" i="1" smtClean="0">
                        <a:latin typeface="Cambria Math" panose="02040503050406030204" pitchFamily="18" charset="0"/>
                        <a:cs typeface="Calibri" panose="020F0502020204030204" pitchFamily="34" charset="0"/>
                      </a:rPr>
                      <m:t>=1.55</m:t>
                    </m:r>
                  </m:oMath>
                </a14:m>
                <a:r>
                  <a:rPr lang="en-US" altLang="ko-KR" sz="1800" dirty="0">
                    <a:latin typeface="Calibri" panose="020F0502020204030204" pitchFamily="34" charset="0"/>
                    <a:cs typeface="Calibri" panose="020F0502020204030204" pitchFamily="34" charset="0"/>
                  </a:rPr>
                  <a:t> GeV consistent with </a:t>
                </a:r>
                <a14:m>
                  <m:oMath xmlns:m="http://schemas.openxmlformats.org/officeDocument/2006/math">
                    <m:sSup>
                      <m:sSupPr>
                        <m:ctrlPr>
                          <a:rPr lang="en-US" altLang="ko-KR" sz="1800" i="1" smtClean="0">
                            <a:latin typeface="Cambria Math" panose="02040503050406030204" pitchFamily="18" charset="0"/>
                            <a:cs typeface="Calibri" panose="020F0502020204030204" pitchFamily="34" charset="0"/>
                          </a:rPr>
                        </m:ctrlPr>
                      </m:sSupPr>
                      <m:e>
                        <m:r>
                          <a:rPr lang="ko-KR" altLang="en-US" sz="1800" i="1" smtClean="0">
                            <a:latin typeface="Cambria Math" panose="02040503050406030204" pitchFamily="18" charset="0"/>
                            <a:cs typeface="Calibri" panose="020F0502020204030204" pitchFamily="34" charset="0"/>
                          </a:rPr>
                          <m:t>𝛾</m:t>
                        </m:r>
                      </m:e>
                      <m:sup>
                        <m:r>
                          <a:rPr lang="en-US" altLang="ko-KR" sz="1800" b="0" i="1" smtClean="0">
                            <a:latin typeface="Cambria Math" panose="02040503050406030204" pitchFamily="18" charset="0"/>
                            <a:cs typeface="Calibri" panose="020F0502020204030204" pitchFamily="34" charset="0"/>
                          </a:rPr>
                          <m:t>∗</m:t>
                        </m:r>
                      </m:sup>
                    </m:sSup>
                    <m:r>
                      <a:rPr lang="en-US" altLang="ko-KR" sz="1800" b="0" i="1" smtClean="0">
                        <a:latin typeface="Cambria Math" panose="02040503050406030204" pitchFamily="18" charset="0"/>
                        <a:cs typeface="Calibri" panose="020F0502020204030204" pitchFamily="34" charset="0"/>
                      </a:rPr>
                      <m:t>𝑝</m:t>
                    </m:r>
                    <m:r>
                      <a:rPr lang="en-US" altLang="ko-KR" sz="1800" b="0" i="1" smtClean="0">
                        <a:latin typeface="Cambria Math" panose="02040503050406030204" pitchFamily="18" charset="0"/>
                        <a:ea typeface="Cambria Math" panose="02040503050406030204" pitchFamily="18" charset="0"/>
                        <a:cs typeface="Calibri" panose="020F0502020204030204" pitchFamily="34" charset="0"/>
                      </a:rPr>
                      <m:t>→</m:t>
                    </m:r>
                    <m:sSup>
                      <m:sSupPr>
                        <m:ctrlPr>
                          <a:rPr lang="en-US" altLang="ko-KR" sz="1800" b="0" i="1" smtClean="0">
                            <a:latin typeface="Cambria Math" panose="02040503050406030204" pitchFamily="18" charset="0"/>
                            <a:ea typeface="Cambria Math" panose="02040503050406030204" pitchFamily="18" charset="0"/>
                            <a:cs typeface="Calibri" panose="020F0502020204030204" pitchFamily="34" charset="0"/>
                          </a:rPr>
                        </m:ctrlPr>
                      </m:sSupPr>
                      <m:e>
                        <m:r>
                          <a:rPr lang="ko-KR" altLang="en-US" sz="1800" i="1">
                            <a:latin typeface="Cambria Math" panose="02040503050406030204" pitchFamily="18" charset="0"/>
                            <a:ea typeface="Cambria Math" panose="02040503050406030204" pitchFamily="18" charset="0"/>
                            <a:cs typeface="Calibri" panose="020F0502020204030204" pitchFamily="34" charset="0"/>
                          </a:rPr>
                          <m:t>𝜋</m:t>
                        </m:r>
                      </m:e>
                      <m:sup>
                        <m:r>
                          <a:rPr lang="en-US" altLang="ko-KR" sz="1800" b="0" i="1" smtClean="0">
                            <a:latin typeface="Cambria Math" panose="02040503050406030204" pitchFamily="18" charset="0"/>
                            <a:ea typeface="Cambria Math" panose="02040503050406030204" pitchFamily="18" charset="0"/>
                            <a:cs typeface="Calibri" panose="020F0502020204030204" pitchFamily="34" charset="0"/>
                          </a:rPr>
                          <m:t>+</m:t>
                        </m:r>
                      </m:sup>
                    </m:sSup>
                    <m:r>
                      <a:rPr lang="en-US" altLang="ko-KR" sz="1800" b="0" i="1" smtClean="0">
                        <a:latin typeface="Cambria Math" panose="02040503050406030204" pitchFamily="18" charset="0"/>
                        <a:ea typeface="Cambria Math" panose="02040503050406030204" pitchFamily="18" charset="0"/>
                        <a:cs typeface="Calibri" panose="020F0502020204030204" pitchFamily="34" charset="0"/>
                      </a:rPr>
                      <m:t>𝑛</m:t>
                    </m:r>
                  </m:oMath>
                </a14:m>
                <a:r>
                  <a:rPr lang="en-US" altLang="ko-KR" sz="1800" dirty="0">
                    <a:latin typeface="Calibri" panose="020F0502020204030204" pitchFamily="34" charset="0"/>
                    <a:cs typeface="Calibri" panose="020F0502020204030204" pitchFamily="34" charset="0"/>
                  </a:rPr>
                  <a:t> </a:t>
                </a:r>
              </a:p>
              <a:p>
                <a:pPr marL="0" indent="0">
                  <a:buFont typeface="Wingdings" panose="05000000000000000000" pitchFamily="2" charset="2"/>
                  <a:buNone/>
                </a:pPr>
                <a:r>
                  <a:rPr lang="en-US" altLang="ko-KR" sz="1800" dirty="0">
                    <a:latin typeface="Calibri" panose="020F0502020204030204" pitchFamily="34" charset="0"/>
                    <a:cs typeface="Calibri" panose="020F0502020204030204" pitchFamily="34" charset="0"/>
                  </a:rPr>
                  <a:t>    - Meson exch in t-</a:t>
                </a:r>
                <a:r>
                  <a:rPr lang="en-US" altLang="ko-KR" sz="1800" dirty="0" err="1">
                    <a:latin typeface="Calibri" panose="020F0502020204030204" pitchFamily="34" charset="0"/>
                    <a:cs typeface="Calibri" panose="020F0502020204030204" pitchFamily="34" charset="0"/>
                  </a:rPr>
                  <a:t>ch</a:t>
                </a:r>
                <a:endParaRPr lang="en-US" altLang="ko-KR" sz="1800" dirty="0">
                  <a:latin typeface="Calibri" panose="020F0502020204030204" pitchFamily="34" charset="0"/>
                  <a:cs typeface="Calibri" panose="020F0502020204030204" pitchFamily="34" charset="0"/>
                </a:endParaRPr>
              </a:p>
              <a:p>
                <a:pPr marL="0" indent="0">
                  <a:buFont typeface="Wingdings" panose="05000000000000000000" pitchFamily="2" charset="2"/>
                  <a:buNone/>
                </a:pPr>
                <a:r>
                  <a:rPr lang="en-US" altLang="ko-KR" sz="1800" dirty="0">
                    <a:latin typeface="Calibri" panose="020F0502020204030204" pitchFamily="34" charset="0"/>
                    <a:cs typeface="Calibri" panose="020F0502020204030204" pitchFamily="34" charset="0"/>
                  </a:rPr>
                  <a:t>    - </a:t>
                </a:r>
                <a:r>
                  <a:rPr lang="en-US" altLang="ko-KR" sz="1800" dirty="0">
                    <a:solidFill>
                      <a:srgbClr val="FF0000"/>
                    </a:solidFill>
                    <a:latin typeface="Calibri" panose="020F0502020204030204" pitchFamily="34" charset="0"/>
                    <a:cs typeface="Calibri" panose="020F0502020204030204" pitchFamily="34" charset="0"/>
                  </a:rPr>
                  <a:t>Parton structure in </a:t>
                </a:r>
                <a14:m>
                  <m:oMath xmlns:m="http://schemas.openxmlformats.org/officeDocument/2006/math">
                    <m:r>
                      <a:rPr lang="ko-KR" altLang="en-US" sz="1800" i="1" smtClean="0">
                        <a:solidFill>
                          <a:srgbClr val="FF0000"/>
                        </a:solidFill>
                        <a:latin typeface="Cambria Math" panose="02040503050406030204" pitchFamily="18" charset="0"/>
                        <a:cs typeface="Calibri" panose="020F0502020204030204" pitchFamily="34" charset="0"/>
                      </a:rPr>
                      <m:t>𝜔</m:t>
                    </m:r>
                    <m:r>
                      <a:rPr lang="en-US" altLang="ko-KR" sz="1800" b="0" i="1" smtClean="0">
                        <a:solidFill>
                          <a:srgbClr val="FF0000"/>
                        </a:solidFill>
                        <a:latin typeface="Cambria Math" panose="02040503050406030204" pitchFamily="18" charset="0"/>
                        <a:cs typeface="Calibri" panose="020F0502020204030204" pitchFamily="34" charset="0"/>
                      </a:rPr>
                      <m:t>𝑁𝑁</m:t>
                    </m:r>
                  </m:oMath>
                </a14:m>
                <a:r>
                  <a:rPr lang="en-US" altLang="ko-KR" sz="1800" dirty="0">
                    <a:solidFill>
                      <a:srgbClr val="FF0000"/>
                    </a:solidFill>
                    <a:latin typeface="Calibri" panose="020F0502020204030204" pitchFamily="34" charset="0"/>
                    <a:cs typeface="Calibri" panose="020F0502020204030204" pitchFamily="34" charset="0"/>
                  </a:rPr>
                  <a:t> FF</a:t>
                </a:r>
              </a:p>
              <a:p>
                <a:pPr marL="0" indent="0">
                  <a:buNone/>
                </a:pPr>
                <a:r>
                  <a:rPr lang="en-US" altLang="ko-KR" sz="1800" dirty="0">
                    <a:solidFill>
                      <a:srgbClr val="FF0000"/>
                    </a:solidFill>
                    <a:latin typeface="Calibri" panose="020F0502020204030204" pitchFamily="34" charset="0"/>
                    <a:cs typeface="Calibri" panose="020F0502020204030204" pitchFamily="34" charset="0"/>
                  </a:rPr>
                  <a:t>    </a:t>
                </a:r>
              </a:p>
              <a:p>
                <a:pPr marL="514350" indent="-514350">
                  <a:buFont typeface="Wingdings" panose="05000000000000000000" pitchFamily="2" charset="2"/>
                  <a:buAutoNum type="romanUcPeriod"/>
                </a:pPr>
                <a:endParaRPr lang="en-US" altLang="ko-KR" sz="2800" dirty="0">
                  <a:latin typeface="Comic Sans MS" panose="030F0702030302020204" pitchFamily="66" charset="0"/>
                </a:endParaRPr>
              </a:p>
              <a:p>
                <a:pPr marL="514350" indent="-514350">
                  <a:buFont typeface="Wingdings" panose="05000000000000000000" pitchFamily="2" charset="2"/>
                  <a:buAutoNum type="romanUcPeriod"/>
                </a:pPr>
                <a:endParaRPr lang="en-US" altLang="ko-KR" sz="2800" dirty="0">
                  <a:latin typeface="Comic Sans MS" panose="030F0702030302020204" pitchFamily="66" charset="0"/>
                </a:endParaRPr>
              </a:p>
              <a:p>
                <a:pPr marL="514350" indent="-514350">
                  <a:buFont typeface="Wingdings" panose="05000000000000000000" pitchFamily="2" charset="2"/>
                  <a:buAutoNum type="romanUcPeriod"/>
                </a:pPr>
                <a:endParaRPr lang="en-US" altLang="ko-KR" sz="2800" dirty="0">
                  <a:latin typeface="Comic Sans MS" panose="030F0702030302020204" pitchFamily="66" charset="0"/>
                </a:endParaRPr>
              </a:p>
              <a:p>
                <a:pPr marL="514350" indent="-514350">
                  <a:buFont typeface="Wingdings" panose="05000000000000000000" pitchFamily="2" charset="2"/>
                  <a:buAutoNum type="romanUcPeriod"/>
                </a:pPr>
                <a:endParaRPr lang="en-US" altLang="ko-KR" sz="2800" dirty="0">
                  <a:latin typeface="Comic Sans MS" panose="030F0702030302020204" pitchFamily="66" charset="0"/>
                </a:endParaRPr>
              </a:p>
              <a:p>
                <a:pPr marL="514350" indent="-514350">
                  <a:buFont typeface="Wingdings" panose="05000000000000000000" pitchFamily="2" charset="2"/>
                  <a:buAutoNum type="romanUcPeriod"/>
                </a:pPr>
                <a:endParaRPr lang="en-US" altLang="ko-KR" sz="2000" dirty="0">
                  <a:latin typeface="Comic Sans MS" panose="030F0702030302020204" pitchFamily="66" charset="0"/>
                </a:endParaRPr>
              </a:p>
              <a:p>
                <a:pPr marL="0" indent="0">
                  <a:buFont typeface="Wingdings" panose="05000000000000000000" pitchFamily="2" charset="2"/>
                  <a:buNone/>
                </a:pPr>
                <a:endParaRPr lang="en-US" altLang="ko-KR" sz="1800" dirty="0"/>
              </a:p>
              <a:p>
                <a:pPr marL="0" indent="0">
                  <a:buFont typeface="Wingdings" panose="05000000000000000000" pitchFamily="2" charset="2"/>
                  <a:buNone/>
                </a:pPr>
                <a:endParaRPr lang="en-US" altLang="ko-KR" sz="1800" dirty="0"/>
              </a:p>
            </p:txBody>
          </p:sp>
        </mc:Choice>
        <mc:Fallback xmlns="">
          <p:sp>
            <p:nvSpPr>
              <p:cNvPr id="10" name="내용 개체 틀 2"/>
              <p:cNvSpPr txBox="1">
                <a:spLocks noRot="1" noChangeAspect="1" noMove="1" noResize="1" noEditPoints="1" noAdjustHandles="1" noChangeArrowheads="1" noChangeShapeType="1" noTextEdit="1"/>
              </p:cNvSpPr>
              <p:nvPr/>
            </p:nvSpPr>
            <p:spPr bwMode="auto">
              <a:xfrm>
                <a:off x="1015739" y="1066864"/>
                <a:ext cx="6780729" cy="1817372"/>
              </a:xfrm>
              <a:prstGeom prst="rect">
                <a:avLst/>
              </a:prstGeom>
              <a:blipFill>
                <a:blip r:embed="rId5"/>
                <a:stretch>
                  <a:fillRect l="-809" t="-1678"/>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ko-KR" altLang="en-US">
                    <a:noFill/>
                  </a:rPr>
                  <a:t> </a:t>
                </a:r>
              </a:p>
            </p:txBody>
          </p:sp>
        </mc:Fallback>
      </mc:AlternateContent>
      <p:pic>
        <p:nvPicPr>
          <p:cNvPr id="5" name="Picture 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0239" y="3416552"/>
            <a:ext cx="4315865" cy="3097149"/>
          </a:xfrm>
          <a:prstGeom prst="rect">
            <a:avLst/>
          </a:prstGeom>
        </p:spPr>
      </p:pic>
      <p:pic>
        <p:nvPicPr>
          <p:cNvPr id="6" name="Picture 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638841" y="2662093"/>
            <a:ext cx="4418806" cy="3976926"/>
          </a:xfrm>
          <a:prstGeom prst="rect">
            <a:avLst/>
          </a:prstGeom>
        </p:spPr>
      </p:pic>
      <p:sp>
        <p:nvSpPr>
          <p:cNvPr id="7" name="TextBox 6">
            <a:extLst>
              <a:ext uri="{FF2B5EF4-FFF2-40B4-BE49-F238E27FC236}">
                <a16:creationId xmlns:a16="http://schemas.microsoft.com/office/drawing/2014/main" id="{CDD2A39D-6216-451C-90EC-7BDFE123AAF1}"/>
              </a:ext>
            </a:extLst>
          </p:cNvPr>
          <p:cNvSpPr txBox="1"/>
          <p:nvPr/>
        </p:nvSpPr>
        <p:spPr>
          <a:xfrm>
            <a:off x="6825130" y="45104"/>
            <a:ext cx="2318870" cy="400110"/>
          </a:xfrm>
          <a:prstGeom prst="rect">
            <a:avLst/>
          </a:prstGeom>
          <a:noFill/>
        </p:spPr>
        <p:txBody>
          <a:bodyPr wrap="square">
            <a:spAutoFit/>
          </a:bodyPr>
          <a:lstStyle/>
          <a:p>
            <a:r>
              <a:rPr kumimoji="0" lang="en-US" altLang="ko-KR" sz="2000" b="0" i="0" u="none" strike="noStrike" kern="1200" cap="none" spc="0" normalizeH="0" baseline="0" noProof="0" dirty="0">
                <a:ln>
                  <a:noFill/>
                </a:ln>
                <a:solidFill>
                  <a:srgbClr val="00CCFF"/>
                </a:solidFill>
                <a:effectLst/>
                <a:uLnTx/>
                <a:uFillTx/>
                <a:latin typeface="Calibri" panose="020F0502020204030204" pitchFamily="34" charset="0"/>
                <a:ea typeface="+mn-ea"/>
                <a:cs typeface="Calibri" panose="020F0502020204030204" pitchFamily="34" charset="0"/>
              </a:rPr>
              <a:t>3. Electro</a:t>
            </a:r>
            <a:r>
              <a:rPr lang="en-US" altLang="ko-KR" sz="2000" dirty="0">
                <a:solidFill>
                  <a:srgbClr val="00CCFF"/>
                </a:solidFill>
                <a:latin typeface="Calibri" panose="020F0502020204030204" pitchFamily="34" charset="0"/>
                <a:cs typeface="Calibri" panose="020F0502020204030204" pitchFamily="34" charset="0"/>
              </a:rPr>
              <a:t>production</a:t>
            </a:r>
            <a:endParaRPr lang="ko-KR" altLang="en-US" dirty="0">
              <a:solidFill>
                <a:srgbClr val="00CCFF"/>
              </a:solidFill>
            </a:endParaRPr>
          </a:p>
        </p:txBody>
      </p:sp>
    </p:spTree>
    <p:extLst>
      <p:ext uri="{BB962C8B-B14F-4D97-AF65-F5344CB8AC3E}">
        <p14:creationId xmlns:p14="http://schemas.microsoft.com/office/powerpoint/2010/main" val="426187448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221" y="3663094"/>
            <a:ext cx="4359816" cy="3159910"/>
          </a:xfrm>
          <a:prstGeom prst="rect">
            <a:avLst/>
          </a:prstGeom>
        </p:spPr>
      </p:pic>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18404" y="3696563"/>
            <a:ext cx="4413451" cy="3153828"/>
          </a:xfrm>
          <a:prstGeom prst="rect">
            <a:avLst/>
          </a:prstGeom>
        </p:spPr>
      </p:pic>
      <mc:AlternateContent xmlns:mc="http://schemas.openxmlformats.org/markup-compatibility/2006" xmlns:a14="http://schemas.microsoft.com/office/drawing/2010/main">
        <mc:Choice Requires="a14">
          <p:sp>
            <p:nvSpPr>
              <p:cNvPr id="7" name="Title 1"/>
              <p:cNvSpPr txBox="1">
                <a:spLocks/>
              </p:cNvSpPr>
              <p:nvPr/>
            </p:nvSpPr>
            <p:spPr bwMode="auto">
              <a:xfrm>
                <a:off x="964047" y="1269647"/>
                <a:ext cx="3709553" cy="1535545"/>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rtl="0" eaLnBrk="0" fontAlgn="base" hangingPunct="0">
                  <a:spcBef>
                    <a:spcPct val="0"/>
                  </a:spcBef>
                  <a:spcAft>
                    <a:spcPct val="0"/>
                  </a:spcAft>
                  <a:defRPr sz="3200" kern="12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Arial" panose="020B0604020202020204" pitchFamily="34" charset="0"/>
                    <a:cs typeface="Arial" panose="020B0604020202020204" pitchFamily="34" charset="0"/>
                  </a:defRPr>
                </a:lvl2pPr>
                <a:lvl3pPr algn="l" rtl="0" eaLnBrk="0" fontAlgn="base" hangingPunct="0">
                  <a:spcBef>
                    <a:spcPct val="0"/>
                  </a:spcBef>
                  <a:spcAft>
                    <a:spcPct val="0"/>
                  </a:spcAft>
                  <a:defRPr sz="4400">
                    <a:solidFill>
                      <a:schemeClr val="tx1"/>
                    </a:solidFill>
                    <a:latin typeface="Arial" panose="020B0604020202020204" pitchFamily="34" charset="0"/>
                    <a:cs typeface="Arial" panose="020B0604020202020204" pitchFamily="34" charset="0"/>
                  </a:defRPr>
                </a:lvl3pPr>
                <a:lvl4pPr algn="l" rtl="0" eaLnBrk="0" fontAlgn="base" hangingPunct="0">
                  <a:spcBef>
                    <a:spcPct val="0"/>
                  </a:spcBef>
                  <a:spcAft>
                    <a:spcPct val="0"/>
                  </a:spcAft>
                  <a:defRPr sz="4400">
                    <a:solidFill>
                      <a:schemeClr val="tx1"/>
                    </a:solidFill>
                    <a:latin typeface="Arial" panose="020B0604020202020204" pitchFamily="34" charset="0"/>
                    <a:cs typeface="Arial" panose="020B0604020202020204" pitchFamily="34" charset="0"/>
                  </a:defRPr>
                </a:lvl4pPr>
                <a:lvl5pPr algn="l" rtl="0" eaLnBrk="0" fontAlgn="base" hangingPunct="0">
                  <a:spcBef>
                    <a:spcPct val="0"/>
                  </a:spcBef>
                  <a:spcAft>
                    <a:spcPct val="0"/>
                  </a:spcAft>
                  <a:defRPr sz="4400">
                    <a:solidFill>
                      <a:schemeClr val="tx1"/>
                    </a:solidFill>
                    <a:latin typeface="Arial" panose="020B0604020202020204" pitchFamily="34" charset="0"/>
                    <a:cs typeface="Arial" panose="020B0604020202020204" pitchFamily="34" charset="0"/>
                  </a:defRPr>
                </a:lvl5pPr>
                <a:lvl6pPr marL="457200" algn="l" rtl="0" fontAlgn="base">
                  <a:spcBef>
                    <a:spcPct val="0"/>
                  </a:spcBef>
                  <a:spcAft>
                    <a:spcPct val="0"/>
                  </a:spcAft>
                  <a:defRPr sz="4400">
                    <a:solidFill>
                      <a:schemeClr val="tx1"/>
                    </a:solidFill>
                    <a:latin typeface="Arial" panose="020B0604020202020204" pitchFamily="34" charset="0"/>
                    <a:cs typeface="Arial" panose="020B0604020202020204" pitchFamily="34" charset="0"/>
                  </a:defRPr>
                </a:lvl6pPr>
                <a:lvl7pPr marL="914400" algn="l" rtl="0" fontAlgn="base">
                  <a:spcBef>
                    <a:spcPct val="0"/>
                  </a:spcBef>
                  <a:spcAft>
                    <a:spcPct val="0"/>
                  </a:spcAft>
                  <a:defRPr sz="4400">
                    <a:solidFill>
                      <a:schemeClr val="tx1"/>
                    </a:solidFill>
                    <a:latin typeface="Arial" panose="020B0604020202020204" pitchFamily="34" charset="0"/>
                    <a:cs typeface="Arial" panose="020B0604020202020204" pitchFamily="34" charset="0"/>
                  </a:defRPr>
                </a:lvl7pPr>
                <a:lvl8pPr marL="1371600" algn="l" rtl="0" fontAlgn="base">
                  <a:spcBef>
                    <a:spcPct val="0"/>
                  </a:spcBef>
                  <a:spcAft>
                    <a:spcPct val="0"/>
                  </a:spcAft>
                  <a:defRPr sz="4400">
                    <a:solidFill>
                      <a:schemeClr val="tx1"/>
                    </a:solidFill>
                    <a:latin typeface="Arial" panose="020B0604020202020204" pitchFamily="34" charset="0"/>
                    <a:cs typeface="Arial" panose="020B0604020202020204" pitchFamily="34" charset="0"/>
                  </a:defRPr>
                </a:lvl8pPr>
                <a:lvl9pPr marL="1828800" algn="l" rtl="0" fontAlgn="base">
                  <a:spcBef>
                    <a:spcPct val="0"/>
                  </a:spcBef>
                  <a:spcAft>
                    <a:spcPct val="0"/>
                  </a:spcAft>
                  <a:defRPr sz="4400">
                    <a:solidFill>
                      <a:schemeClr val="tx1"/>
                    </a:solidFill>
                    <a:latin typeface="Arial" panose="020B0604020202020204" pitchFamily="34" charset="0"/>
                    <a:cs typeface="Arial" panose="020B0604020202020204" pitchFamily="34" charset="0"/>
                  </a:defRPr>
                </a:lvl9pPr>
              </a:lstStyle>
              <a:p>
                <a:pPr marL="342900" indent="-342900">
                  <a:buFontTx/>
                  <a:buChar char="-"/>
                </a:pPr>
                <a:endParaRPr lang="en-US" altLang="ko-KR" sz="2000" i="1" dirty="0">
                  <a:latin typeface="Cambria Math" panose="02040503050406030204" pitchFamily="18" charset="0"/>
                  <a:cs typeface="Calibri" panose="020F0502020204030204" pitchFamily="34" charset="0"/>
                </a:endParaRPr>
              </a:p>
              <a:p>
                <a:pPr marL="342900" indent="-342900">
                  <a:buFontTx/>
                  <a:buChar char="-"/>
                </a:pPr>
                <a:endParaRPr lang="en-US" altLang="ko-KR" sz="2000" i="1" dirty="0">
                  <a:latin typeface="Cambria Math" panose="02040503050406030204" pitchFamily="18" charset="0"/>
                  <a:cs typeface="Calibri" panose="020F0502020204030204" pitchFamily="34" charset="0"/>
                </a:endParaRPr>
              </a:p>
              <a:p>
                <a:pPr marL="342900" indent="-342900">
                  <a:buFontTx/>
                  <a:buChar char="-"/>
                </a:pPr>
                <a:endParaRPr lang="en-US" altLang="ko-KR" sz="2000" i="1" dirty="0">
                  <a:latin typeface="Cambria Math" panose="02040503050406030204" pitchFamily="18" charset="0"/>
                  <a:cs typeface="Calibri" panose="020F0502020204030204" pitchFamily="34" charset="0"/>
                </a:endParaRPr>
              </a:p>
              <a:p>
                <a:pPr marL="342900" indent="-342900">
                  <a:buFontTx/>
                  <a:buChar char="-"/>
                </a:pPr>
                <a:endParaRPr lang="en-US" altLang="ko-KR" sz="2000" i="1" dirty="0">
                  <a:latin typeface="Cambria Math" panose="02040503050406030204" pitchFamily="18" charset="0"/>
                  <a:cs typeface="Calibri" panose="020F0502020204030204" pitchFamily="34" charset="0"/>
                </a:endParaRPr>
              </a:p>
              <a:p>
                <a:pPr marL="342900" indent="-342900">
                  <a:buFontTx/>
                  <a:buChar char="-"/>
                </a:pPr>
                <a:endParaRPr lang="en-US" altLang="ko-KR" sz="2000" i="1" dirty="0">
                  <a:latin typeface="Cambria Math" panose="02040503050406030204" pitchFamily="18" charset="0"/>
                  <a:cs typeface="Calibri" panose="020F0502020204030204" pitchFamily="34" charset="0"/>
                </a:endParaRPr>
              </a:p>
              <a:p>
                <a:pPr marL="342900" indent="-342900">
                  <a:buFontTx/>
                  <a:buChar char="-"/>
                </a:pPr>
                <a:endParaRPr lang="en-US" altLang="ko-KR" sz="2000" i="1" dirty="0">
                  <a:latin typeface="Cambria Math" panose="02040503050406030204" pitchFamily="18" charset="0"/>
                  <a:cs typeface="Calibri" panose="020F0502020204030204" pitchFamily="34" charset="0"/>
                </a:endParaRPr>
              </a:p>
              <a:p>
                <a:pPr marL="342900" indent="-342900">
                  <a:buFontTx/>
                  <a:buChar char="-"/>
                </a:pPr>
                <a14:m>
                  <m:oMath xmlns:m="http://schemas.openxmlformats.org/officeDocument/2006/math">
                    <m:r>
                      <a:rPr lang="en-US" altLang="ko-KR" sz="2000" i="1" dirty="0" smtClean="0">
                        <a:latin typeface="Cambria Math" panose="02040503050406030204" pitchFamily="18" charset="0"/>
                        <a:cs typeface="Calibri" panose="020F0502020204030204" pitchFamily="34" charset="0"/>
                      </a:rPr>
                      <m:t>𝑡</m:t>
                    </m:r>
                  </m:oMath>
                </a14:m>
                <a:r>
                  <a:rPr lang="en-US" altLang="ko-KR" sz="2000" dirty="0">
                    <a:latin typeface="Calibri" panose="020F0502020204030204" pitchFamily="34" charset="0"/>
                    <a:cs typeface="Calibri" panose="020F0502020204030204" pitchFamily="34" charset="0"/>
                  </a:rPr>
                  <a:t>-</a:t>
                </a:r>
                <a:r>
                  <a:rPr lang="en-US" altLang="ko-KR" sz="2000" dirty="0" err="1">
                    <a:latin typeface="Calibri" panose="020F0502020204030204" pitchFamily="34" charset="0"/>
                    <a:cs typeface="Calibri" panose="020F0502020204030204" pitchFamily="34" charset="0"/>
                  </a:rPr>
                  <a:t>ch</a:t>
                </a:r>
                <a:r>
                  <a:rPr lang="en-US" altLang="ko-KR" sz="2000" dirty="0">
                    <a:latin typeface="Calibri" panose="020F0502020204030204" pitchFamily="34" charset="0"/>
                    <a:cs typeface="Calibri" panose="020F0502020204030204" pitchFamily="34" charset="0"/>
                  </a:rPr>
                  <a:t> simple poles</a:t>
                </a:r>
              </a:p>
              <a:p>
                <a:pPr marL="342900" indent="-342900">
                  <a:buFontTx/>
                  <a:buChar char="-"/>
                </a:pPr>
                <a14:m>
                  <m:oMath xmlns:m="http://schemas.openxmlformats.org/officeDocument/2006/math">
                    <m:r>
                      <a:rPr lang="en-US" altLang="ko-KR" sz="2000" i="1" dirty="0" smtClean="0">
                        <a:latin typeface="Cambria Math" panose="02040503050406030204" pitchFamily="18" charset="0"/>
                        <a:cs typeface="Calibri" panose="020F0502020204030204" pitchFamily="34" charset="0"/>
                      </a:rPr>
                      <m:t>𝑢</m:t>
                    </m:r>
                  </m:oMath>
                </a14:m>
                <a:r>
                  <a:rPr lang="en-US" altLang="ko-KR" sz="2000" dirty="0">
                    <a:latin typeface="Calibri" panose="020F0502020204030204" pitchFamily="34" charset="0"/>
                    <a:cs typeface="Calibri" panose="020F0502020204030204" pitchFamily="34" charset="0"/>
                  </a:rPr>
                  <a:t>-</a:t>
                </a:r>
                <a:r>
                  <a:rPr lang="en-US" altLang="ko-KR" sz="2000" dirty="0" err="1">
                    <a:latin typeface="Calibri" panose="020F0502020204030204" pitchFamily="34" charset="0"/>
                    <a:cs typeface="Calibri" panose="020F0502020204030204" pitchFamily="34" charset="0"/>
                  </a:rPr>
                  <a:t>ch</a:t>
                </a:r>
                <a:r>
                  <a:rPr lang="en-US" altLang="ko-KR" sz="2000" dirty="0">
                    <a:latin typeface="Calibri" panose="020F0502020204030204" pitchFamily="34" charset="0"/>
                    <a:cs typeface="Calibri" panose="020F0502020204030204" pitchFamily="34" charset="0"/>
                  </a:rPr>
                  <a:t> nucleon Reggeon</a:t>
                </a:r>
              </a:p>
              <a:p>
                <a:pPr marL="342900" indent="-342900">
                  <a:buFontTx/>
                  <a:buChar char="-"/>
                </a:pPr>
                <a14:m>
                  <m:oMath xmlns:m="http://schemas.openxmlformats.org/officeDocument/2006/math">
                    <m:r>
                      <a:rPr lang="en-US" altLang="ko-KR" sz="2000" i="1" dirty="0" smtClean="0">
                        <a:latin typeface="Cambria Math" panose="02040503050406030204" pitchFamily="18" charset="0"/>
                        <a:cs typeface="Calibri" panose="020F0502020204030204" pitchFamily="34" charset="0"/>
                      </a:rPr>
                      <m:t>𝑢</m:t>
                    </m:r>
                  </m:oMath>
                </a14:m>
                <a:r>
                  <a:rPr lang="en-US" altLang="ko-KR" sz="2000" dirty="0">
                    <a:latin typeface="Calibri" panose="020F0502020204030204" pitchFamily="34" charset="0"/>
                    <a:cs typeface="Calibri" panose="020F0502020204030204" pitchFamily="34" charset="0"/>
                  </a:rPr>
                  <a:t>-</a:t>
                </a:r>
                <a:r>
                  <a:rPr lang="en-US" altLang="ko-KR" sz="2000" dirty="0" err="1">
                    <a:latin typeface="Calibri" panose="020F0502020204030204" pitchFamily="34" charset="0"/>
                    <a:cs typeface="Calibri" panose="020F0502020204030204" pitchFamily="34" charset="0"/>
                  </a:rPr>
                  <a:t>ch</a:t>
                </a:r>
                <a:r>
                  <a:rPr lang="en-US" altLang="ko-KR" sz="2000" dirty="0">
                    <a:latin typeface="Calibri" panose="020F0502020204030204" pitchFamily="34" charset="0"/>
                    <a:cs typeface="Calibri" panose="020F0502020204030204" pitchFamily="34" charset="0"/>
                  </a:rPr>
                  <a:t> parton contrib.</a:t>
                </a:r>
              </a:p>
              <a:p>
                <a:pPr marL="342900" indent="-342900">
                  <a:buFontTx/>
                  <a:buChar char="-"/>
                </a:pPr>
                <a:r>
                  <a:rPr lang="en-US" altLang="ko-KR" sz="2000" dirty="0">
                    <a:latin typeface="Calibri" panose="020F0502020204030204" pitchFamily="34" charset="0"/>
                    <a:cs typeface="Calibri" panose="020F0502020204030204" pitchFamily="34" charset="0"/>
                  </a:rPr>
                  <a:t>Mid-angle region </a:t>
                </a:r>
              </a:p>
              <a:p>
                <a:pPr marL="342900" indent="-342900">
                  <a:buFontTx/>
                  <a:buChar char="-"/>
                </a:pPr>
                <a:endParaRPr lang="ko-KR" altLang="en-US" sz="2000" dirty="0">
                  <a:latin typeface="Calibri" panose="020F0502020204030204" pitchFamily="34" charset="0"/>
                  <a:cs typeface="Calibri" panose="020F0502020204030204" pitchFamily="34" charset="0"/>
                </a:endParaRPr>
              </a:p>
            </p:txBody>
          </p:sp>
        </mc:Choice>
        <mc:Fallback xmlns="">
          <p:sp>
            <p:nvSpPr>
              <p:cNvPr id="7" name="Title 1"/>
              <p:cNvSpPr txBox="1">
                <a:spLocks noRot="1" noChangeAspect="1" noMove="1" noResize="1" noEditPoints="1" noAdjustHandles="1" noChangeArrowheads="1" noChangeShapeType="1" noTextEdit="1"/>
              </p:cNvSpPr>
              <p:nvPr/>
            </p:nvSpPr>
            <p:spPr bwMode="auto">
              <a:xfrm>
                <a:off x="964047" y="1269647"/>
                <a:ext cx="3709553" cy="1535545"/>
              </a:xfrm>
              <a:prstGeom prst="rect">
                <a:avLst/>
              </a:prstGeom>
              <a:blipFill>
                <a:blip r:embed="rId4"/>
                <a:stretch>
                  <a:fillRect l="-1806" t="-7540"/>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ko-KR" altLang="en-US">
                    <a:noFill/>
                  </a:rPr>
                  <a:t> </a:t>
                </a:r>
              </a:p>
            </p:txBody>
          </p:sp>
        </mc:Fallback>
      </mc:AlternateContent>
      <p:sp>
        <p:nvSpPr>
          <p:cNvPr id="9" name="TextBox 8">
            <a:extLst>
              <a:ext uri="{FF2B5EF4-FFF2-40B4-BE49-F238E27FC236}">
                <a16:creationId xmlns:a16="http://schemas.microsoft.com/office/drawing/2014/main" id="{1AAE7055-B8E8-4F85-8619-301F4D67DC81}"/>
              </a:ext>
            </a:extLst>
          </p:cNvPr>
          <p:cNvSpPr txBox="1"/>
          <p:nvPr/>
        </p:nvSpPr>
        <p:spPr>
          <a:xfrm>
            <a:off x="6825130" y="45104"/>
            <a:ext cx="2318870" cy="400110"/>
          </a:xfrm>
          <a:prstGeom prst="rect">
            <a:avLst/>
          </a:prstGeom>
          <a:noFill/>
        </p:spPr>
        <p:txBody>
          <a:bodyPr wrap="square">
            <a:spAutoFit/>
          </a:bodyPr>
          <a:lstStyle/>
          <a:p>
            <a:r>
              <a:rPr kumimoji="0" lang="en-US" altLang="ko-KR" sz="2000" b="0" i="0" u="none" strike="noStrike" kern="1200" cap="none" spc="0" normalizeH="0" baseline="0" noProof="0" dirty="0">
                <a:ln>
                  <a:noFill/>
                </a:ln>
                <a:solidFill>
                  <a:srgbClr val="00CCFF"/>
                </a:solidFill>
                <a:effectLst/>
                <a:uLnTx/>
                <a:uFillTx/>
                <a:latin typeface="Calibri" panose="020F0502020204030204" pitchFamily="34" charset="0"/>
                <a:ea typeface="+mn-ea"/>
                <a:cs typeface="Calibri" panose="020F0502020204030204" pitchFamily="34" charset="0"/>
              </a:rPr>
              <a:t>3. Electro</a:t>
            </a:r>
            <a:r>
              <a:rPr lang="en-US" altLang="ko-KR" sz="2000" dirty="0">
                <a:solidFill>
                  <a:srgbClr val="00CCFF"/>
                </a:solidFill>
                <a:latin typeface="Calibri" panose="020F0502020204030204" pitchFamily="34" charset="0"/>
                <a:cs typeface="Calibri" panose="020F0502020204030204" pitchFamily="34" charset="0"/>
              </a:rPr>
              <a:t>production</a:t>
            </a:r>
            <a:endParaRPr lang="ko-KR" altLang="en-US" dirty="0">
              <a:solidFill>
                <a:srgbClr val="00CCFF"/>
              </a:solidFill>
            </a:endParaRPr>
          </a:p>
        </p:txBody>
      </p:sp>
      <p:sp>
        <p:nvSpPr>
          <p:cNvPr id="11" name="Title 1">
            <a:extLst>
              <a:ext uri="{FF2B5EF4-FFF2-40B4-BE49-F238E27FC236}">
                <a16:creationId xmlns:a16="http://schemas.microsoft.com/office/drawing/2014/main" id="{FD5F881D-ABDB-44E9-96D1-DF8FD8BBDEEE}"/>
              </a:ext>
            </a:extLst>
          </p:cNvPr>
          <p:cNvSpPr>
            <a:spLocks noGrp="1"/>
          </p:cNvSpPr>
          <p:nvPr>
            <p:ph type="title"/>
          </p:nvPr>
        </p:nvSpPr>
        <p:spPr>
          <a:xfrm>
            <a:off x="630238" y="457200"/>
            <a:ext cx="7857980" cy="510988"/>
          </a:xfrm>
        </p:spPr>
        <p:txBody>
          <a:bodyPr/>
          <a:lstStyle/>
          <a:p>
            <a:r>
              <a:rPr lang="en-US" altLang="ko-KR" sz="2400" i="1" dirty="0">
                <a:solidFill>
                  <a:srgbClr val="FF0000"/>
                </a:solidFill>
                <a:latin typeface="Calibri" panose="020F0502020204030204" pitchFamily="34" charset="0"/>
                <a:cs typeface="Calibri" panose="020F0502020204030204" pitchFamily="34" charset="0"/>
              </a:rPr>
              <a:t>5. Result</a:t>
            </a:r>
            <a:r>
              <a:rPr lang="en-US" altLang="ko-KR" sz="2400" dirty="0">
                <a:latin typeface="Calibri" panose="020F0502020204030204" pitchFamily="34" charset="0"/>
                <a:cs typeface="Calibri" panose="020F0502020204030204" pitchFamily="34" charset="0"/>
              </a:rPr>
              <a:t>: Photoproduction vs. electroproduction</a:t>
            </a:r>
            <a:endParaRPr lang="ko-KR" altLang="en-US" sz="24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4659167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835" y="374661"/>
            <a:ext cx="8820129" cy="602279"/>
          </a:xfrm>
        </p:spPr>
        <p:txBody>
          <a:bodyPr/>
          <a:lstStyle/>
          <a:p>
            <a:r>
              <a:rPr lang="en-US" altLang="ko-KR" sz="2800" dirty="0">
                <a:latin typeface="Calibri" panose="020F0502020204030204" pitchFamily="34" charset="0"/>
                <a:cs typeface="Calibri" panose="020F0502020204030204" pitchFamily="34" charset="0"/>
              </a:rPr>
              <a:t>   </a:t>
            </a:r>
            <a:r>
              <a:rPr lang="en-US" altLang="ko-KR" sz="2400" i="1" dirty="0">
                <a:solidFill>
                  <a:srgbClr val="FF0000"/>
                </a:solidFill>
                <a:latin typeface="Calibri" panose="020F0502020204030204" pitchFamily="34" charset="0"/>
                <a:cs typeface="Calibri" panose="020F0502020204030204" pitchFamily="34" charset="0"/>
              </a:rPr>
              <a:t>6. Result</a:t>
            </a:r>
            <a:r>
              <a:rPr lang="en-US" altLang="ko-KR" sz="2400" dirty="0">
                <a:latin typeface="Calibri" panose="020F0502020204030204" pitchFamily="34" charset="0"/>
                <a:cs typeface="Calibri" panose="020F0502020204030204" pitchFamily="34" charset="0"/>
              </a:rPr>
              <a:t>: Regge vs. Nucleon transition distribution amplitude (TDA)</a:t>
            </a:r>
            <a:endParaRPr lang="ko-KR" altLang="en-US" sz="2400" dirty="0">
              <a:latin typeface="Calibri" panose="020F0502020204030204" pitchFamily="34" charset="0"/>
              <a:cs typeface="Calibri" panose="020F0502020204030204" pitchFamily="34" charset="0"/>
            </a:endParaRPr>
          </a:p>
        </p:txBody>
      </p:sp>
      <p:graphicFrame>
        <p:nvGraphicFramePr>
          <p:cNvPr id="6" name="Object 19"/>
          <p:cNvGraphicFramePr>
            <a:graphicFrameLocks noChangeAspect="1"/>
          </p:cNvGraphicFramePr>
          <p:nvPr>
            <p:extLst>
              <p:ext uri="{D42A27DB-BD31-4B8C-83A1-F6EECF244321}">
                <p14:modId xmlns:p14="http://schemas.microsoft.com/office/powerpoint/2010/main" val="1135448159"/>
              </p:ext>
            </p:extLst>
          </p:nvPr>
        </p:nvGraphicFramePr>
        <p:xfrm>
          <a:off x="930275" y="1952769"/>
          <a:ext cx="3109819" cy="776687"/>
        </p:xfrm>
        <a:graphic>
          <a:graphicData uri="http://schemas.openxmlformats.org/presentationml/2006/ole">
            <mc:AlternateContent xmlns:mc="http://schemas.openxmlformats.org/markup-compatibility/2006">
              <mc:Choice xmlns:v="urn:schemas-microsoft-com:vml" Requires="v">
                <p:oleObj spid="_x0000_s15443" name="Equation" r:id="rId3" imgW="1473120" imgH="368280" progId="Equation.3">
                  <p:embed/>
                </p:oleObj>
              </mc:Choice>
              <mc:Fallback>
                <p:oleObj name="Equation" r:id="rId3" imgW="1473120" imgH="368280" progId="Equation.3">
                  <p:embed/>
                  <p:pic>
                    <p:nvPicPr>
                      <p:cNvPr id="6" name="Object 19"/>
                      <p:cNvPicPr>
                        <a:picLocks noChangeAspect="1" noChangeArrowheads="1"/>
                      </p:cNvPicPr>
                      <p:nvPr/>
                    </p:nvPicPr>
                    <p:blipFill>
                      <a:blip r:embed="rId4"/>
                      <a:srcRect/>
                      <a:stretch>
                        <a:fillRect/>
                      </a:stretch>
                    </p:blipFill>
                    <p:spPr bwMode="auto">
                      <a:xfrm>
                        <a:off x="930275" y="1952769"/>
                        <a:ext cx="3109819" cy="776687"/>
                      </a:xfrm>
                      <a:prstGeom prst="rect">
                        <a:avLst/>
                      </a:prstGeom>
                      <a:noFill/>
                      <a:ln>
                        <a:noFill/>
                      </a:ln>
                      <a:effectLst/>
                    </p:spPr>
                  </p:pic>
                </p:oleObj>
              </mc:Fallback>
            </mc:AlternateContent>
          </a:graphicData>
        </a:graphic>
      </p:graphicFrame>
      <p:sp>
        <p:nvSpPr>
          <p:cNvPr id="10" name="Text Box 43"/>
          <p:cNvSpPr txBox="1">
            <a:spLocks noChangeArrowheads="1"/>
          </p:cNvSpPr>
          <p:nvPr/>
        </p:nvSpPr>
        <p:spPr bwMode="auto">
          <a:xfrm>
            <a:off x="1349936" y="1292836"/>
            <a:ext cx="779406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marL="342900" indent="-342900">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marL="0" indent="0" eaLnBrk="1" hangingPunct="1">
              <a:spcBef>
                <a:spcPct val="50000"/>
              </a:spcBef>
              <a:buNone/>
            </a:pPr>
            <a:r>
              <a:rPr lang="en-US" altLang="ko-KR" sz="1800" i="1" dirty="0">
                <a:solidFill>
                  <a:schemeClr val="bg2">
                    <a:lumMod val="60000"/>
                    <a:lumOff val="40000"/>
                  </a:schemeClr>
                </a:solidFill>
                <a:latin typeface="Comic Sans MS" panose="030F0702030302020204" pitchFamily="66" charset="0"/>
                <a:ea typeface="굴림" panose="020B0600000101010101" pitchFamily="50" charset="-127"/>
              </a:rPr>
              <a:t>B. Pire, Kirill M. Semenov-Tian-</a:t>
            </a:r>
            <a:r>
              <a:rPr lang="en-US" altLang="ko-KR" sz="1800" i="1" dirty="0" err="1">
                <a:solidFill>
                  <a:schemeClr val="bg2">
                    <a:lumMod val="60000"/>
                    <a:lumOff val="40000"/>
                  </a:schemeClr>
                </a:solidFill>
                <a:latin typeface="Comic Sans MS" panose="030F0702030302020204" pitchFamily="66" charset="0"/>
                <a:ea typeface="굴림" panose="020B0600000101010101" pitchFamily="50" charset="-127"/>
              </a:rPr>
              <a:t>Shansky</a:t>
            </a:r>
            <a:r>
              <a:rPr lang="en-US" altLang="ko-KR" sz="1800" i="1" dirty="0">
                <a:solidFill>
                  <a:schemeClr val="bg2">
                    <a:lumMod val="60000"/>
                    <a:lumOff val="40000"/>
                  </a:schemeClr>
                </a:solidFill>
                <a:latin typeface="Comic Sans MS" panose="030F0702030302020204" pitchFamily="66" charset="0"/>
                <a:ea typeface="굴림" panose="020B0600000101010101" pitchFamily="50" charset="-127"/>
              </a:rPr>
              <a:t>, L. </a:t>
            </a:r>
            <a:r>
              <a:rPr lang="en-US" altLang="ko-KR" sz="1800" i="1" dirty="0" err="1">
                <a:solidFill>
                  <a:schemeClr val="bg2">
                    <a:lumMod val="60000"/>
                    <a:lumOff val="40000"/>
                  </a:schemeClr>
                </a:solidFill>
                <a:latin typeface="Comic Sans MS" panose="030F0702030302020204" pitchFamily="66" charset="0"/>
                <a:ea typeface="굴림" panose="020B0600000101010101" pitchFamily="50" charset="-127"/>
              </a:rPr>
              <a:t>Szymanowski</a:t>
            </a:r>
            <a:endParaRPr lang="en-US" altLang="ko-KR" sz="1800" i="1" dirty="0">
              <a:solidFill>
                <a:schemeClr val="bg2">
                  <a:lumMod val="60000"/>
                  <a:lumOff val="40000"/>
                </a:schemeClr>
              </a:solidFill>
              <a:latin typeface="Comic Sans MS" panose="030F0702030302020204" pitchFamily="66" charset="0"/>
              <a:ea typeface="굴림" panose="020B0600000101010101" pitchFamily="50" charset="-127"/>
            </a:endParaRPr>
          </a:p>
        </p:txBody>
      </p:sp>
      <p:graphicFrame>
        <p:nvGraphicFramePr>
          <p:cNvPr id="5" name="Object 19"/>
          <p:cNvGraphicFramePr>
            <a:graphicFrameLocks noChangeAspect="1"/>
          </p:cNvGraphicFramePr>
          <p:nvPr>
            <p:extLst>
              <p:ext uri="{D42A27DB-BD31-4B8C-83A1-F6EECF244321}">
                <p14:modId xmlns:p14="http://schemas.microsoft.com/office/powerpoint/2010/main" val="581139910"/>
              </p:ext>
            </p:extLst>
          </p:nvPr>
        </p:nvGraphicFramePr>
        <p:xfrm>
          <a:off x="930275" y="2884957"/>
          <a:ext cx="4633818" cy="876594"/>
        </p:xfrm>
        <a:graphic>
          <a:graphicData uri="http://schemas.openxmlformats.org/presentationml/2006/ole">
            <mc:AlternateContent xmlns:mc="http://schemas.openxmlformats.org/markup-compatibility/2006">
              <mc:Choice xmlns:v="urn:schemas-microsoft-com:vml" Requires="v">
                <p:oleObj spid="_x0000_s15444" name="Equation" r:id="rId5" imgW="2552400" imgH="482400" progId="Equation.3">
                  <p:embed/>
                </p:oleObj>
              </mc:Choice>
              <mc:Fallback>
                <p:oleObj name="Equation" r:id="rId5" imgW="2552400" imgH="482400" progId="Equation.3">
                  <p:embed/>
                  <p:pic>
                    <p:nvPicPr>
                      <p:cNvPr id="5" name="Object 19"/>
                      <p:cNvPicPr>
                        <a:picLocks noChangeAspect="1" noChangeArrowheads="1"/>
                      </p:cNvPicPr>
                      <p:nvPr/>
                    </p:nvPicPr>
                    <p:blipFill>
                      <a:blip r:embed="rId6"/>
                      <a:srcRect/>
                      <a:stretch>
                        <a:fillRect/>
                      </a:stretch>
                    </p:blipFill>
                    <p:spPr bwMode="auto">
                      <a:xfrm>
                        <a:off x="930275" y="2884957"/>
                        <a:ext cx="4633818" cy="876594"/>
                      </a:xfrm>
                      <a:prstGeom prst="rect">
                        <a:avLst/>
                      </a:prstGeom>
                      <a:noFill/>
                      <a:ln>
                        <a:noFill/>
                      </a:ln>
                      <a:effectLst/>
                    </p:spPr>
                  </p:pic>
                </p:oleObj>
              </mc:Fallback>
            </mc:AlternateContent>
          </a:graphicData>
        </a:graphic>
      </p:graphicFrame>
      <p:graphicFrame>
        <p:nvGraphicFramePr>
          <p:cNvPr id="7" name="Object 19"/>
          <p:cNvGraphicFramePr>
            <a:graphicFrameLocks noChangeAspect="1"/>
          </p:cNvGraphicFramePr>
          <p:nvPr>
            <p:extLst>
              <p:ext uri="{D42A27DB-BD31-4B8C-83A1-F6EECF244321}">
                <p14:modId xmlns:p14="http://schemas.microsoft.com/office/powerpoint/2010/main" val="4204244105"/>
              </p:ext>
            </p:extLst>
          </p:nvPr>
        </p:nvGraphicFramePr>
        <p:xfrm>
          <a:off x="1018383" y="4006214"/>
          <a:ext cx="3093430" cy="869034"/>
        </p:xfrm>
        <a:graphic>
          <a:graphicData uri="http://schemas.openxmlformats.org/presentationml/2006/ole">
            <mc:AlternateContent xmlns:mc="http://schemas.openxmlformats.org/markup-compatibility/2006">
              <mc:Choice xmlns:v="urn:schemas-microsoft-com:vml" Requires="v">
                <p:oleObj spid="_x0000_s15445" name="Equation" r:id="rId7" imgW="1625400" imgH="457200" progId="Equation.3">
                  <p:embed/>
                </p:oleObj>
              </mc:Choice>
              <mc:Fallback>
                <p:oleObj name="Equation" r:id="rId7" imgW="1625400" imgH="457200" progId="Equation.3">
                  <p:embed/>
                  <p:pic>
                    <p:nvPicPr>
                      <p:cNvPr id="7" name="Object 19"/>
                      <p:cNvPicPr>
                        <a:picLocks noChangeAspect="1" noChangeArrowheads="1"/>
                      </p:cNvPicPr>
                      <p:nvPr/>
                    </p:nvPicPr>
                    <p:blipFill>
                      <a:blip r:embed="rId8"/>
                      <a:srcRect/>
                      <a:stretch>
                        <a:fillRect/>
                      </a:stretch>
                    </p:blipFill>
                    <p:spPr bwMode="auto">
                      <a:xfrm>
                        <a:off x="1018383" y="4006214"/>
                        <a:ext cx="3093430" cy="869034"/>
                      </a:xfrm>
                      <a:prstGeom prst="rect">
                        <a:avLst/>
                      </a:prstGeom>
                      <a:noFill/>
                      <a:ln>
                        <a:noFill/>
                      </a:ln>
                      <a:effectLst/>
                    </p:spPr>
                  </p:pic>
                </p:oleObj>
              </mc:Fallback>
            </mc:AlternateContent>
          </a:graphicData>
        </a:graphic>
      </p:graphicFrame>
      <mc:AlternateContent xmlns:mc="http://schemas.openxmlformats.org/markup-compatibility/2006" xmlns:a14="http://schemas.microsoft.com/office/drawing/2010/main">
        <mc:Choice Requires="a14">
          <p:sp>
            <p:nvSpPr>
              <p:cNvPr id="8" name="Text Box 43"/>
              <p:cNvSpPr txBox="1">
                <a:spLocks noChangeArrowheads="1"/>
              </p:cNvSpPr>
              <p:nvPr/>
            </p:nvSpPr>
            <p:spPr bwMode="auto">
              <a:xfrm>
                <a:off x="421997" y="5556473"/>
                <a:ext cx="7794064" cy="1193147"/>
              </a:xfrm>
              <a:prstGeom prst="rect">
                <a:avLst/>
              </a:prstGeom>
              <a:noFill/>
              <a:ln>
                <a:noFill/>
              </a:ln>
              <a:effectLst/>
              <a:extLst>
                <a:ext uri="{909E8E84-426E-40DD-AFC4-6F175D3DCCD1}">
                  <a14:hiddenFill>
                    <a:solidFill>
                      <a:schemeClr val="accent1"/>
                    </a:solidFill>
                  </a14:hiddenFill>
                </a:ext>
                <a:ext uri="{91240B29-F687-4F45-9708-019B960494DF}">
                  <a14:hiddenLine w="9525" algn="ctr">
                    <a:solidFill>
                      <a:schemeClr val="tx1"/>
                    </a:solidFill>
                    <a:miter lim="800000"/>
                    <a:headEnd/>
                    <a:tailEnd/>
                  </a14:hiddenLine>
                </a:ext>
                <a:ext uri="{AF507438-7753-43E0-B8FC-AC1667EBCBE1}">
                  <a14:hiddenEffects>
                    <a:effectLst>
                      <a:outerShdw dist="35921" dir="2700000" algn="ctr" rotWithShape="0">
                        <a:srgbClr val="808080"/>
                      </a:outerShdw>
                    </a:effectLst>
                  </a14:hiddenEffects>
                </a:ext>
              </a:extLst>
            </p:spPr>
            <p:txBody>
              <a:bodyPr wrap="square">
                <a:spAutoFit/>
              </a:bodyPr>
              <a:lstStyle>
                <a:lvl1pPr marL="342900" indent="-342900">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50000"/>
                  </a:spcBef>
                  <a:buFont typeface="Wingdings" panose="05000000000000000000" pitchFamily="2" charset="2"/>
                  <a:buChar char="l"/>
                </a:pPr>
                <a:r>
                  <a:rPr lang="en-US" altLang="ko-KR" sz="2000" dirty="0">
                    <a:solidFill>
                      <a:schemeClr val="bg2">
                        <a:lumMod val="60000"/>
                        <a:lumOff val="40000"/>
                      </a:schemeClr>
                    </a:solidFill>
                    <a:latin typeface="Comic Sans MS" panose="030F0702030302020204" pitchFamily="66" charset="0"/>
                    <a:ea typeface="굴림" panose="020B0600000101010101" pitchFamily="50" charset="-127"/>
                  </a:rPr>
                  <a:t>Dominance of </a:t>
                </a:r>
                <a14:m>
                  <m:oMath xmlns:m="http://schemas.openxmlformats.org/officeDocument/2006/math">
                    <m:sSub>
                      <m:sSubPr>
                        <m:ctrlPr>
                          <a:rPr lang="en-US" altLang="ko-KR" sz="2000" i="1" smtClean="0">
                            <a:solidFill>
                              <a:schemeClr val="bg2">
                                <a:lumMod val="60000"/>
                                <a:lumOff val="40000"/>
                              </a:schemeClr>
                            </a:solidFill>
                            <a:latin typeface="Cambria Math" panose="02040503050406030204" pitchFamily="18" charset="0"/>
                            <a:ea typeface="굴림" panose="020B0600000101010101" pitchFamily="50" charset="-127"/>
                          </a:rPr>
                        </m:ctrlPr>
                      </m:sSubPr>
                      <m:e>
                        <m:r>
                          <a:rPr lang="ko-KR" altLang="en-US" sz="2000" i="1" smtClean="0">
                            <a:solidFill>
                              <a:schemeClr val="bg2">
                                <a:lumMod val="60000"/>
                                <a:lumOff val="40000"/>
                              </a:schemeClr>
                            </a:solidFill>
                            <a:latin typeface="Cambria Math" panose="02040503050406030204" pitchFamily="18" charset="0"/>
                            <a:ea typeface="굴림" panose="020B0600000101010101" pitchFamily="50" charset="-127"/>
                          </a:rPr>
                          <m:t>𝜎</m:t>
                        </m:r>
                      </m:e>
                      <m:sub>
                        <m:r>
                          <a:rPr lang="en-US" altLang="ko-KR" sz="2000" b="0" i="1" smtClean="0">
                            <a:solidFill>
                              <a:schemeClr val="bg2">
                                <a:lumMod val="60000"/>
                                <a:lumOff val="40000"/>
                              </a:schemeClr>
                            </a:solidFill>
                            <a:latin typeface="Cambria Math" panose="02040503050406030204" pitchFamily="18" charset="0"/>
                            <a:ea typeface="굴림" panose="020B0600000101010101" pitchFamily="50" charset="-127"/>
                          </a:rPr>
                          <m:t>𝑇</m:t>
                        </m:r>
                      </m:sub>
                    </m:sSub>
                  </m:oMath>
                </a14:m>
                <a:r>
                  <a:rPr lang="en-US" altLang="ko-KR" sz="2000" dirty="0">
                    <a:solidFill>
                      <a:schemeClr val="bg2">
                        <a:lumMod val="60000"/>
                        <a:lumOff val="40000"/>
                      </a:schemeClr>
                    </a:solidFill>
                    <a:latin typeface="Comic Sans MS" panose="030F0702030302020204" pitchFamily="66" charset="0"/>
                    <a:ea typeface="굴림" panose="020B0600000101010101" pitchFamily="50" charset="-127"/>
                  </a:rPr>
                  <a:t> over </a:t>
                </a:r>
                <a14:m>
                  <m:oMath xmlns:m="http://schemas.openxmlformats.org/officeDocument/2006/math">
                    <m:sSub>
                      <m:sSubPr>
                        <m:ctrlPr>
                          <a:rPr lang="en-US" altLang="ko-KR" sz="2000" i="1">
                            <a:solidFill>
                              <a:schemeClr val="bg2">
                                <a:lumMod val="60000"/>
                                <a:lumOff val="40000"/>
                              </a:schemeClr>
                            </a:solidFill>
                            <a:latin typeface="Cambria Math" panose="02040503050406030204" pitchFamily="18" charset="0"/>
                            <a:ea typeface="굴림" panose="020B0600000101010101" pitchFamily="50" charset="-127"/>
                          </a:rPr>
                        </m:ctrlPr>
                      </m:sSubPr>
                      <m:e>
                        <m:r>
                          <a:rPr lang="ko-KR" altLang="en-US" sz="2000" i="1">
                            <a:solidFill>
                              <a:schemeClr val="bg2">
                                <a:lumMod val="60000"/>
                                <a:lumOff val="40000"/>
                              </a:schemeClr>
                            </a:solidFill>
                            <a:latin typeface="Cambria Math" panose="02040503050406030204" pitchFamily="18" charset="0"/>
                            <a:ea typeface="굴림" panose="020B0600000101010101" pitchFamily="50" charset="-127"/>
                          </a:rPr>
                          <m:t>𝜎</m:t>
                        </m:r>
                      </m:e>
                      <m:sub>
                        <m:r>
                          <a:rPr lang="en-US" altLang="ko-KR" sz="2000" b="0" i="1" smtClean="0">
                            <a:solidFill>
                              <a:schemeClr val="bg2">
                                <a:lumMod val="60000"/>
                                <a:lumOff val="40000"/>
                              </a:schemeClr>
                            </a:solidFill>
                            <a:latin typeface="Cambria Math" panose="02040503050406030204" pitchFamily="18" charset="0"/>
                            <a:ea typeface="굴림" panose="020B0600000101010101" pitchFamily="50" charset="-127"/>
                          </a:rPr>
                          <m:t>𝐿</m:t>
                        </m:r>
                      </m:sub>
                    </m:sSub>
                  </m:oMath>
                </a14:m>
                <a:r>
                  <a:rPr lang="en-US" altLang="ko-KR" sz="2000" dirty="0">
                    <a:solidFill>
                      <a:schemeClr val="bg2">
                        <a:lumMod val="60000"/>
                        <a:lumOff val="40000"/>
                      </a:schemeClr>
                    </a:solidFill>
                    <a:latin typeface="Comic Sans MS" panose="030F0702030302020204" pitchFamily="66" charset="0"/>
                    <a:ea typeface="굴림" panose="020B0600000101010101" pitchFamily="50" charset="-127"/>
                  </a:rPr>
                  <a:t> by </a:t>
                </a:r>
                <a14:m>
                  <m:oMath xmlns:m="http://schemas.openxmlformats.org/officeDocument/2006/math">
                    <m:r>
                      <a:rPr lang="en-US" altLang="ko-KR" sz="2000" i="1">
                        <a:solidFill>
                          <a:schemeClr val="bg2">
                            <a:lumMod val="60000"/>
                            <a:lumOff val="40000"/>
                          </a:schemeClr>
                        </a:solidFill>
                        <a:latin typeface="Cambria Math" panose="02040503050406030204" pitchFamily="18" charset="0"/>
                        <a:ea typeface="굴림" panose="020B0600000101010101" pitchFamily="50" charset="-127"/>
                      </a:rPr>
                      <m:t>1/</m:t>
                    </m:r>
                    <m:sSup>
                      <m:sSupPr>
                        <m:ctrlPr>
                          <a:rPr lang="en-US" altLang="ko-KR" sz="2000" i="1">
                            <a:solidFill>
                              <a:schemeClr val="bg2">
                                <a:lumMod val="60000"/>
                                <a:lumOff val="40000"/>
                              </a:schemeClr>
                            </a:solidFill>
                            <a:latin typeface="Cambria Math" panose="02040503050406030204" pitchFamily="18" charset="0"/>
                            <a:ea typeface="굴림" panose="020B0600000101010101" pitchFamily="50" charset="-127"/>
                          </a:rPr>
                        </m:ctrlPr>
                      </m:sSupPr>
                      <m:e>
                        <m:r>
                          <a:rPr lang="en-US" altLang="ko-KR" sz="2000" i="1">
                            <a:solidFill>
                              <a:schemeClr val="bg2">
                                <a:lumMod val="60000"/>
                                <a:lumOff val="40000"/>
                              </a:schemeClr>
                            </a:solidFill>
                            <a:latin typeface="Cambria Math" panose="02040503050406030204" pitchFamily="18" charset="0"/>
                            <a:ea typeface="굴림" panose="020B0600000101010101" pitchFamily="50" charset="-127"/>
                          </a:rPr>
                          <m:t>𝑄</m:t>
                        </m:r>
                      </m:e>
                      <m:sup>
                        <m:r>
                          <a:rPr lang="en-US" altLang="ko-KR" sz="2000" b="0" i="1" smtClean="0">
                            <a:solidFill>
                              <a:schemeClr val="bg2">
                                <a:lumMod val="60000"/>
                                <a:lumOff val="40000"/>
                              </a:schemeClr>
                            </a:solidFill>
                            <a:latin typeface="Cambria Math" panose="02040503050406030204" pitchFamily="18" charset="0"/>
                            <a:ea typeface="굴림" panose="020B0600000101010101" pitchFamily="50" charset="-127"/>
                          </a:rPr>
                          <m:t>2</m:t>
                        </m:r>
                      </m:sup>
                    </m:sSup>
                  </m:oMath>
                </a14:m>
                <a:r>
                  <a:rPr lang="en-US" altLang="ko-KR" sz="2000" dirty="0">
                    <a:solidFill>
                      <a:schemeClr val="bg2">
                        <a:lumMod val="60000"/>
                        <a:lumOff val="40000"/>
                      </a:schemeClr>
                    </a:solidFill>
                    <a:ea typeface="굴림" panose="020B0600000101010101" pitchFamily="50" charset="-127"/>
                  </a:rPr>
                  <a:t> </a:t>
                </a:r>
              </a:p>
              <a:p>
                <a:pPr eaLnBrk="1" hangingPunct="1">
                  <a:spcBef>
                    <a:spcPct val="50000"/>
                  </a:spcBef>
                  <a:buFont typeface="Wingdings" panose="05000000000000000000" pitchFamily="2" charset="2"/>
                  <a:buChar char="l"/>
                </a:pPr>
                <a:r>
                  <a:rPr lang="en-US" altLang="ko-KR" sz="2000" dirty="0">
                    <a:solidFill>
                      <a:schemeClr val="bg2">
                        <a:lumMod val="60000"/>
                        <a:lumOff val="40000"/>
                      </a:schemeClr>
                    </a:solidFill>
                    <a:ea typeface="굴림" panose="020B0600000101010101" pitchFamily="50" charset="-127"/>
                  </a:rPr>
                  <a:t> </a:t>
                </a:r>
                <a14:m>
                  <m:oMath xmlns:m="http://schemas.openxmlformats.org/officeDocument/2006/math">
                    <m:f>
                      <m:fPr>
                        <m:ctrlPr>
                          <a:rPr lang="en-US" altLang="ko-KR" sz="2000" i="1" smtClean="0">
                            <a:solidFill>
                              <a:schemeClr val="bg2">
                                <a:lumMod val="60000"/>
                                <a:lumOff val="40000"/>
                              </a:schemeClr>
                            </a:solidFill>
                            <a:latin typeface="Cambria Math" panose="02040503050406030204" pitchFamily="18" charset="0"/>
                            <a:ea typeface="굴림" panose="020B0600000101010101" pitchFamily="50" charset="-127"/>
                          </a:rPr>
                        </m:ctrlPr>
                      </m:fPr>
                      <m:num>
                        <m:sSup>
                          <m:sSupPr>
                            <m:ctrlPr>
                              <a:rPr lang="en-US" altLang="ko-KR" sz="2000" i="1" smtClean="0">
                                <a:solidFill>
                                  <a:schemeClr val="bg2">
                                    <a:lumMod val="60000"/>
                                    <a:lumOff val="40000"/>
                                  </a:schemeClr>
                                </a:solidFill>
                                <a:latin typeface="Cambria Math" panose="02040503050406030204" pitchFamily="18" charset="0"/>
                                <a:ea typeface="굴림" panose="020B0600000101010101" pitchFamily="50" charset="-127"/>
                              </a:rPr>
                            </m:ctrlPr>
                          </m:sSupPr>
                          <m:e>
                            <m:r>
                              <a:rPr lang="en-US" altLang="ko-KR" sz="2000" b="0" i="1" smtClean="0">
                                <a:solidFill>
                                  <a:schemeClr val="bg2">
                                    <a:lumMod val="60000"/>
                                    <a:lumOff val="40000"/>
                                  </a:schemeClr>
                                </a:solidFill>
                                <a:latin typeface="Cambria Math" panose="02040503050406030204" pitchFamily="18" charset="0"/>
                                <a:ea typeface="굴림" panose="020B0600000101010101" pitchFamily="50" charset="-127"/>
                              </a:rPr>
                              <m:t>𝑑</m:t>
                            </m:r>
                          </m:e>
                          <m:sup>
                            <m:r>
                              <a:rPr lang="en-US" altLang="ko-KR" sz="2000" b="0" i="1" smtClean="0">
                                <a:solidFill>
                                  <a:schemeClr val="bg2">
                                    <a:lumMod val="60000"/>
                                    <a:lumOff val="40000"/>
                                  </a:schemeClr>
                                </a:solidFill>
                                <a:latin typeface="Cambria Math" panose="02040503050406030204" pitchFamily="18" charset="0"/>
                                <a:ea typeface="굴림" panose="020B0600000101010101" pitchFamily="50" charset="-127"/>
                              </a:rPr>
                              <m:t>2</m:t>
                            </m:r>
                          </m:sup>
                        </m:sSup>
                        <m:sSub>
                          <m:sSubPr>
                            <m:ctrlPr>
                              <a:rPr lang="en-US" altLang="ko-KR" sz="2000" i="1" smtClean="0">
                                <a:solidFill>
                                  <a:schemeClr val="bg2">
                                    <a:lumMod val="60000"/>
                                    <a:lumOff val="40000"/>
                                  </a:schemeClr>
                                </a:solidFill>
                                <a:latin typeface="Cambria Math" panose="02040503050406030204" pitchFamily="18" charset="0"/>
                                <a:ea typeface="굴림" panose="020B0600000101010101" pitchFamily="50" charset="-127"/>
                              </a:rPr>
                            </m:ctrlPr>
                          </m:sSubPr>
                          <m:e>
                            <m:r>
                              <a:rPr lang="ko-KR" altLang="en-US" sz="2000" i="1" smtClean="0">
                                <a:solidFill>
                                  <a:schemeClr val="bg2">
                                    <a:lumMod val="60000"/>
                                    <a:lumOff val="40000"/>
                                  </a:schemeClr>
                                </a:solidFill>
                                <a:latin typeface="Cambria Math" panose="02040503050406030204" pitchFamily="18" charset="0"/>
                                <a:ea typeface="굴림" panose="020B0600000101010101" pitchFamily="50" charset="-127"/>
                              </a:rPr>
                              <m:t>𝜎</m:t>
                            </m:r>
                          </m:e>
                          <m:sub>
                            <m:r>
                              <a:rPr lang="en-US" altLang="ko-KR" sz="2000" b="0" i="1" smtClean="0">
                                <a:solidFill>
                                  <a:schemeClr val="bg2">
                                    <a:lumMod val="60000"/>
                                    <a:lumOff val="40000"/>
                                  </a:schemeClr>
                                </a:solidFill>
                                <a:latin typeface="Cambria Math" panose="02040503050406030204" pitchFamily="18" charset="0"/>
                                <a:ea typeface="굴림" panose="020B0600000101010101" pitchFamily="50" charset="-127"/>
                              </a:rPr>
                              <m:t>𝑇</m:t>
                            </m:r>
                          </m:sub>
                        </m:sSub>
                      </m:num>
                      <m:den>
                        <m:r>
                          <a:rPr lang="en-US" altLang="ko-KR" sz="2000" b="0" i="1" smtClean="0">
                            <a:solidFill>
                              <a:schemeClr val="bg2">
                                <a:lumMod val="60000"/>
                                <a:lumOff val="40000"/>
                              </a:schemeClr>
                            </a:solidFill>
                            <a:latin typeface="Cambria Math" panose="02040503050406030204" pitchFamily="18" charset="0"/>
                            <a:ea typeface="굴림" panose="020B0600000101010101" pitchFamily="50" charset="-127"/>
                          </a:rPr>
                          <m:t>𝑑</m:t>
                        </m:r>
                        <m:sSub>
                          <m:sSubPr>
                            <m:ctrlPr>
                              <a:rPr lang="en-US" altLang="ko-KR" sz="2000" b="0" i="1" smtClean="0">
                                <a:solidFill>
                                  <a:schemeClr val="bg2">
                                    <a:lumMod val="60000"/>
                                    <a:lumOff val="40000"/>
                                  </a:schemeClr>
                                </a:solidFill>
                                <a:latin typeface="Cambria Math" panose="02040503050406030204" pitchFamily="18" charset="0"/>
                                <a:ea typeface="굴림" panose="020B0600000101010101" pitchFamily="50" charset="-127"/>
                              </a:rPr>
                            </m:ctrlPr>
                          </m:sSubPr>
                          <m:e>
                            <m:r>
                              <m:rPr>
                                <m:sty m:val="p"/>
                              </m:rPr>
                              <a:rPr lang="el-GR" altLang="ko-KR" sz="2000" i="1">
                                <a:solidFill>
                                  <a:schemeClr val="bg2">
                                    <a:lumMod val="60000"/>
                                    <a:lumOff val="40000"/>
                                  </a:schemeClr>
                                </a:solidFill>
                                <a:latin typeface="Cambria Math" panose="02040503050406030204" pitchFamily="18" charset="0"/>
                                <a:ea typeface="Cambria Math" panose="02040503050406030204" pitchFamily="18" charset="0"/>
                              </a:rPr>
                              <m:t>Ω</m:t>
                            </m:r>
                          </m:e>
                          <m:sub>
                            <m:r>
                              <a:rPr lang="ko-KR" altLang="en-US" sz="2000" b="0" i="1" smtClean="0">
                                <a:solidFill>
                                  <a:schemeClr val="bg2">
                                    <a:lumMod val="60000"/>
                                    <a:lumOff val="40000"/>
                                  </a:schemeClr>
                                </a:solidFill>
                                <a:latin typeface="Cambria Math" panose="02040503050406030204" pitchFamily="18" charset="0"/>
                                <a:ea typeface="굴림" panose="020B0600000101010101" pitchFamily="50" charset="-127"/>
                              </a:rPr>
                              <m:t>𝜔</m:t>
                            </m:r>
                          </m:sub>
                        </m:sSub>
                      </m:den>
                    </m:f>
                  </m:oMath>
                </a14:m>
                <a:r>
                  <a:rPr lang="en-US" altLang="ko-KR" sz="2000" i="1" dirty="0">
                    <a:solidFill>
                      <a:schemeClr val="bg2">
                        <a:lumMod val="60000"/>
                        <a:lumOff val="40000"/>
                      </a:schemeClr>
                    </a:solidFill>
                    <a:latin typeface="Comic Sans MS" panose="030F0702030302020204" pitchFamily="66" charset="0"/>
                    <a:ea typeface="굴림" panose="020B0600000101010101" pitchFamily="50" charset="-127"/>
                  </a:rPr>
                  <a:t> ~  </a:t>
                </a:r>
                <a14:m>
                  <m:oMath xmlns:m="http://schemas.openxmlformats.org/officeDocument/2006/math">
                    <m:r>
                      <a:rPr lang="en-US" altLang="ko-KR" sz="2000" b="0" i="1" smtClean="0">
                        <a:solidFill>
                          <a:schemeClr val="bg2">
                            <a:lumMod val="60000"/>
                            <a:lumOff val="40000"/>
                          </a:schemeClr>
                        </a:solidFill>
                        <a:latin typeface="Cambria Math" panose="02040503050406030204" pitchFamily="18" charset="0"/>
                        <a:ea typeface="굴림" panose="020B0600000101010101" pitchFamily="50" charset="-127"/>
                      </a:rPr>
                      <m:t>1/</m:t>
                    </m:r>
                    <m:sSup>
                      <m:sSupPr>
                        <m:ctrlPr>
                          <a:rPr lang="en-US" altLang="ko-KR" sz="2000" b="0" i="1" smtClean="0">
                            <a:solidFill>
                              <a:schemeClr val="bg2">
                                <a:lumMod val="60000"/>
                                <a:lumOff val="40000"/>
                              </a:schemeClr>
                            </a:solidFill>
                            <a:latin typeface="Cambria Math" panose="02040503050406030204" pitchFamily="18" charset="0"/>
                            <a:ea typeface="굴림" panose="020B0600000101010101" pitchFamily="50" charset="-127"/>
                          </a:rPr>
                        </m:ctrlPr>
                      </m:sSupPr>
                      <m:e>
                        <m:r>
                          <a:rPr lang="en-US" altLang="ko-KR" sz="2000" b="0" i="1" smtClean="0">
                            <a:solidFill>
                              <a:schemeClr val="bg2">
                                <a:lumMod val="60000"/>
                                <a:lumOff val="40000"/>
                              </a:schemeClr>
                            </a:solidFill>
                            <a:latin typeface="Cambria Math" panose="02040503050406030204" pitchFamily="18" charset="0"/>
                            <a:ea typeface="굴림" panose="020B0600000101010101" pitchFamily="50" charset="-127"/>
                          </a:rPr>
                          <m:t>𝑄</m:t>
                        </m:r>
                      </m:e>
                      <m:sup>
                        <m:r>
                          <a:rPr lang="en-US" altLang="ko-KR" sz="2000" b="0" i="1" smtClean="0">
                            <a:solidFill>
                              <a:schemeClr val="bg2">
                                <a:lumMod val="60000"/>
                                <a:lumOff val="40000"/>
                              </a:schemeClr>
                            </a:solidFill>
                            <a:latin typeface="Cambria Math" panose="02040503050406030204" pitchFamily="18" charset="0"/>
                            <a:ea typeface="굴림" panose="020B0600000101010101" pitchFamily="50" charset="-127"/>
                          </a:rPr>
                          <m:t>8</m:t>
                        </m:r>
                      </m:sup>
                    </m:sSup>
                  </m:oMath>
                </a14:m>
                <a:r>
                  <a:rPr lang="en-US" altLang="ko-KR" sz="2000" i="1" dirty="0">
                    <a:solidFill>
                      <a:schemeClr val="bg2">
                        <a:lumMod val="60000"/>
                        <a:lumOff val="40000"/>
                      </a:schemeClr>
                    </a:solidFill>
                    <a:latin typeface="Comic Sans MS" panose="030F0702030302020204" pitchFamily="66" charset="0"/>
                    <a:ea typeface="굴림" panose="020B0600000101010101" pitchFamily="50" charset="-127"/>
                  </a:rPr>
                  <a:t>-</a:t>
                </a:r>
                <a:r>
                  <a:rPr lang="en-US" altLang="ko-KR" sz="2000" dirty="0">
                    <a:solidFill>
                      <a:schemeClr val="bg2">
                        <a:lumMod val="60000"/>
                        <a:lumOff val="40000"/>
                      </a:schemeClr>
                    </a:solidFill>
                    <a:latin typeface="Comic Sans MS" panose="030F0702030302020204" pitchFamily="66" charset="0"/>
                    <a:ea typeface="굴림" panose="020B0600000101010101" pitchFamily="50" charset="-127"/>
                  </a:rPr>
                  <a:t>scaling for fixed </a:t>
                </a:r>
                <a14:m>
                  <m:oMath xmlns:m="http://schemas.openxmlformats.org/officeDocument/2006/math">
                    <m:sSub>
                      <m:sSubPr>
                        <m:ctrlPr>
                          <a:rPr lang="en-US" altLang="ko-KR" sz="2000" i="1" smtClean="0">
                            <a:solidFill>
                              <a:schemeClr val="bg2">
                                <a:lumMod val="60000"/>
                                <a:lumOff val="40000"/>
                              </a:schemeClr>
                            </a:solidFill>
                            <a:latin typeface="Cambria Math" panose="02040503050406030204" pitchFamily="18" charset="0"/>
                            <a:ea typeface="굴림" panose="020B0600000101010101" pitchFamily="50" charset="-127"/>
                          </a:rPr>
                        </m:ctrlPr>
                      </m:sSubPr>
                      <m:e>
                        <m:r>
                          <a:rPr lang="en-US" altLang="ko-KR" sz="2000" b="0" i="1" smtClean="0">
                            <a:solidFill>
                              <a:schemeClr val="bg2">
                                <a:lumMod val="60000"/>
                                <a:lumOff val="40000"/>
                              </a:schemeClr>
                            </a:solidFill>
                            <a:latin typeface="Cambria Math" panose="02040503050406030204" pitchFamily="18" charset="0"/>
                            <a:ea typeface="굴림" panose="020B0600000101010101" pitchFamily="50" charset="-127"/>
                          </a:rPr>
                          <m:t>𝑥</m:t>
                        </m:r>
                      </m:e>
                      <m:sub>
                        <m:r>
                          <a:rPr lang="en-US" altLang="ko-KR" sz="2000" b="0" i="1" smtClean="0">
                            <a:solidFill>
                              <a:schemeClr val="bg2">
                                <a:lumMod val="60000"/>
                                <a:lumOff val="40000"/>
                              </a:schemeClr>
                            </a:solidFill>
                            <a:latin typeface="Cambria Math" panose="02040503050406030204" pitchFamily="18" charset="0"/>
                            <a:ea typeface="굴림" panose="020B0600000101010101" pitchFamily="50" charset="-127"/>
                          </a:rPr>
                          <m:t>𝐵</m:t>
                        </m:r>
                      </m:sub>
                    </m:sSub>
                  </m:oMath>
                </a14:m>
                <a:r>
                  <a:rPr lang="en-US" altLang="ko-KR" sz="2000" i="1" dirty="0">
                    <a:solidFill>
                      <a:schemeClr val="bg2">
                        <a:lumMod val="60000"/>
                        <a:lumOff val="40000"/>
                      </a:schemeClr>
                    </a:solidFill>
                    <a:latin typeface="Comic Sans MS" panose="030F0702030302020204" pitchFamily="66" charset="0"/>
                    <a:ea typeface="굴림" panose="020B0600000101010101" pitchFamily="50" charset="-127"/>
                  </a:rPr>
                  <a:t> </a:t>
                </a:r>
              </a:p>
            </p:txBody>
          </p:sp>
        </mc:Choice>
        <mc:Fallback xmlns="">
          <p:sp>
            <p:nvSpPr>
              <p:cNvPr id="8" name="Text Box 43"/>
              <p:cNvSpPr txBox="1">
                <a:spLocks noRot="1" noChangeAspect="1" noMove="1" noResize="1" noEditPoints="1" noAdjustHandles="1" noChangeArrowheads="1" noChangeShapeType="1" noTextEdit="1"/>
              </p:cNvSpPr>
              <p:nvPr/>
            </p:nvSpPr>
            <p:spPr bwMode="auto">
              <a:xfrm>
                <a:off x="421997" y="5556473"/>
                <a:ext cx="7794064" cy="1193147"/>
              </a:xfrm>
              <a:prstGeom prst="rect">
                <a:avLst/>
              </a:prstGeom>
              <a:blipFill>
                <a:blip r:embed="rId9"/>
                <a:stretch>
                  <a:fillRect l="-235" t="-2551"/>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r>
                  <a:rPr lang="ko-KR" altLang="en-US">
                    <a:noFill/>
                  </a:rPr>
                  <a:t> </a:t>
                </a:r>
              </a:p>
            </p:txBody>
          </p:sp>
        </mc:Fallback>
      </mc:AlternateContent>
      <p:sp>
        <p:nvSpPr>
          <p:cNvPr id="9" name="Text Box 43"/>
          <p:cNvSpPr txBox="1">
            <a:spLocks noChangeArrowheads="1"/>
          </p:cNvSpPr>
          <p:nvPr/>
        </p:nvSpPr>
        <p:spPr bwMode="auto">
          <a:xfrm>
            <a:off x="527408" y="5161913"/>
            <a:ext cx="4058629"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marL="342900" indent="-342900">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marL="0" indent="0" eaLnBrk="1" hangingPunct="1">
              <a:spcBef>
                <a:spcPct val="50000"/>
              </a:spcBef>
              <a:buNone/>
            </a:pPr>
            <a:r>
              <a:rPr lang="en-US" altLang="ko-KR" sz="2000" i="1" dirty="0">
                <a:solidFill>
                  <a:schemeClr val="bg2">
                    <a:lumMod val="60000"/>
                    <a:lumOff val="40000"/>
                  </a:schemeClr>
                </a:solidFill>
                <a:latin typeface="Comic Sans MS" panose="030F0702030302020204" pitchFamily="66" charset="0"/>
                <a:ea typeface="굴림" panose="020B0600000101010101" pitchFamily="50" charset="-127"/>
              </a:rPr>
              <a:t>Test these signs in experiments</a:t>
            </a:r>
          </a:p>
        </p:txBody>
      </p:sp>
      <p:sp>
        <p:nvSpPr>
          <p:cNvPr id="12" name="Text Box 43"/>
          <p:cNvSpPr txBox="1">
            <a:spLocks noChangeArrowheads="1"/>
          </p:cNvSpPr>
          <p:nvPr/>
        </p:nvSpPr>
        <p:spPr bwMode="auto">
          <a:xfrm>
            <a:off x="1178865" y="1614215"/>
            <a:ext cx="7794064"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marL="342900" indent="-342900">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marL="0" indent="0" eaLnBrk="1" hangingPunct="1">
              <a:spcBef>
                <a:spcPct val="50000"/>
              </a:spcBef>
              <a:buNone/>
            </a:pPr>
            <a:r>
              <a:rPr lang="en-US" altLang="ko-KR" sz="1600" i="1" dirty="0">
                <a:solidFill>
                  <a:schemeClr val="bg2">
                    <a:lumMod val="60000"/>
                    <a:lumOff val="40000"/>
                  </a:schemeClr>
                </a:solidFill>
                <a:latin typeface="Comic Sans MS" panose="030F0702030302020204" pitchFamily="66" charset="0"/>
                <a:ea typeface="굴림" panose="020B0600000101010101" pitchFamily="50" charset="-127"/>
              </a:rPr>
              <a:t>                                                             </a:t>
            </a:r>
            <a:r>
              <a:rPr lang="en-US" altLang="ko-KR" sz="1400" dirty="0"/>
              <a:t>Phys. Rev. D 91, 094006 (2015) </a:t>
            </a:r>
            <a:r>
              <a:rPr lang="en-US" altLang="ko-KR" sz="1400" i="1" dirty="0">
                <a:solidFill>
                  <a:schemeClr val="bg2">
                    <a:lumMod val="60000"/>
                    <a:lumOff val="40000"/>
                  </a:schemeClr>
                </a:solidFill>
                <a:latin typeface="Comic Sans MS" panose="030F0702030302020204" pitchFamily="66" charset="0"/>
                <a:ea typeface="굴림" panose="020B0600000101010101" pitchFamily="50" charset="-127"/>
              </a:rPr>
              <a:t> </a:t>
            </a:r>
          </a:p>
        </p:txBody>
      </p:sp>
      <p:pic>
        <p:nvPicPr>
          <p:cNvPr id="13" name="Picture 12"/>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4808889" y="3724778"/>
            <a:ext cx="4299306" cy="3088234"/>
          </a:xfrm>
          <a:prstGeom prst="rect">
            <a:avLst/>
          </a:prstGeom>
        </p:spPr>
      </p:pic>
      <p:sp>
        <p:nvSpPr>
          <p:cNvPr id="15" name="타원 17"/>
          <p:cNvSpPr/>
          <p:nvPr/>
        </p:nvSpPr>
        <p:spPr>
          <a:xfrm>
            <a:off x="8371813" y="5178816"/>
            <a:ext cx="601116" cy="111460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4" name="TextBox 13">
            <a:extLst>
              <a:ext uri="{FF2B5EF4-FFF2-40B4-BE49-F238E27FC236}">
                <a16:creationId xmlns:a16="http://schemas.microsoft.com/office/drawing/2014/main" id="{5CFDBAFC-CF77-44FF-B602-2F3AE7B31D7D}"/>
              </a:ext>
            </a:extLst>
          </p:cNvPr>
          <p:cNvSpPr txBox="1"/>
          <p:nvPr/>
        </p:nvSpPr>
        <p:spPr>
          <a:xfrm>
            <a:off x="6825130" y="45104"/>
            <a:ext cx="2318870" cy="400110"/>
          </a:xfrm>
          <a:prstGeom prst="rect">
            <a:avLst/>
          </a:prstGeom>
          <a:noFill/>
        </p:spPr>
        <p:txBody>
          <a:bodyPr wrap="square">
            <a:spAutoFit/>
          </a:bodyPr>
          <a:lstStyle/>
          <a:p>
            <a:r>
              <a:rPr kumimoji="0" lang="en-US" altLang="ko-KR" sz="2000" b="0" i="0" u="none" strike="noStrike" kern="1200" cap="none" spc="0" normalizeH="0" baseline="0" noProof="0" dirty="0">
                <a:ln>
                  <a:noFill/>
                </a:ln>
                <a:solidFill>
                  <a:srgbClr val="00CCFF"/>
                </a:solidFill>
                <a:effectLst/>
                <a:uLnTx/>
                <a:uFillTx/>
                <a:latin typeface="Calibri" panose="020F0502020204030204" pitchFamily="34" charset="0"/>
                <a:ea typeface="+mn-ea"/>
                <a:cs typeface="Calibri" panose="020F0502020204030204" pitchFamily="34" charset="0"/>
              </a:rPr>
              <a:t>3. Electro</a:t>
            </a:r>
            <a:r>
              <a:rPr lang="en-US" altLang="ko-KR" sz="2000" dirty="0">
                <a:solidFill>
                  <a:srgbClr val="00CCFF"/>
                </a:solidFill>
                <a:latin typeface="Calibri" panose="020F0502020204030204" pitchFamily="34" charset="0"/>
                <a:cs typeface="Calibri" panose="020F0502020204030204" pitchFamily="34" charset="0"/>
              </a:rPr>
              <a:t>production</a:t>
            </a:r>
            <a:endParaRPr lang="ko-KR" altLang="en-US" dirty="0">
              <a:solidFill>
                <a:srgbClr val="00CCFF"/>
              </a:solidFill>
            </a:endParaRPr>
          </a:p>
        </p:txBody>
      </p:sp>
    </p:spTree>
    <p:extLst>
      <p:ext uri="{BB962C8B-B14F-4D97-AF65-F5344CB8AC3E}">
        <p14:creationId xmlns:p14="http://schemas.microsoft.com/office/powerpoint/2010/main" val="62279404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29C1848F-9FFE-4C38-9ADA-B1B999F83159}"/>
                  </a:ext>
                </a:extLst>
              </p:cNvPr>
              <p:cNvSpPr txBox="1"/>
              <p:nvPr/>
            </p:nvSpPr>
            <p:spPr>
              <a:xfrm>
                <a:off x="613688" y="445214"/>
                <a:ext cx="8017222" cy="584775"/>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14:m>
                  <m:oMath xmlns:m="http://schemas.openxmlformats.org/officeDocument/2006/math">
                    <m:r>
                      <a:rPr kumimoji="0" lang="ko-KR" altLang="en-US" sz="3200" b="0" i="1" u="none" strike="noStrike" kern="1200" cap="none" spc="0" normalizeH="0" baseline="0" noProof="0" smtClean="0">
                        <a:ln>
                          <a:noFill/>
                        </a:ln>
                        <a:solidFill>
                          <a:srgbClr val="00007D">
                            <a:lumMod val="60000"/>
                            <a:lumOff val="40000"/>
                          </a:srgbClr>
                        </a:solidFill>
                        <a:effectLst/>
                        <a:uLnTx/>
                        <a:uFillTx/>
                        <a:latin typeface="Cambria Math" panose="02040503050406030204" pitchFamily="18" charset="0"/>
                        <a:cs typeface="Calibri" panose="020F0502020204030204" pitchFamily="34" charset="0"/>
                      </a:rPr>
                      <m:t>𝜋</m:t>
                    </m:r>
                    <m:r>
                      <a:rPr kumimoji="0" lang="en-US" altLang="ko-KR" sz="3200" b="0" i="1" u="none" strike="noStrike" kern="1200" cap="none" spc="0" normalizeH="0" baseline="0" noProof="0" smtClean="0">
                        <a:ln>
                          <a:noFill/>
                        </a:ln>
                        <a:solidFill>
                          <a:srgbClr val="00007D">
                            <a:lumMod val="60000"/>
                            <a:lumOff val="40000"/>
                          </a:srgbClr>
                        </a:solidFill>
                        <a:effectLst/>
                        <a:uLnTx/>
                        <a:uFillTx/>
                        <a:latin typeface="Cambria Math" panose="02040503050406030204" pitchFamily="18" charset="0"/>
                        <a:cs typeface="Calibri" panose="020F0502020204030204" pitchFamily="34" charset="0"/>
                      </a:rPr>
                      <m:t> </m:t>
                    </m:r>
                    <m:r>
                      <m:rPr>
                        <m:sty m:val="p"/>
                      </m:rPr>
                      <a:rPr kumimoji="0" lang="en-US" altLang="ko-KR" sz="3200" b="0" i="0" u="none" strike="noStrike" kern="1200" cap="none" spc="0" normalizeH="0" baseline="0" noProof="0" smtClean="0">
                        <a:ln>
                          <a:noFill/>
                        </a:ln>
                        <a:solidFill>
                          <a:srgbClr val="00007D">
                            <a:lumMod val="60000"/>
                            <a:lumOff val="40000"/>
                          </a:srgbClr>
                        </a:solidFill>
                        <a:effectLst/>
                        <a:uLnTx/>
                        <a:uFillTx/>
                        <a:latin typeface="Cambria Math" panose="02040503050406030204" pitchFamily="18" charset="0"/>
                        <a:cs typeface="Calibri" panose="020F0502020204030204" pitchFamily="34" charset="0"/>
                      </a:rPr>
                      <m:t>electro</m:t>
                    </m:r>
                  </m:oMath>
                </a14:m>
                <a:r>
                  <a:rPr kumimoji="0" lang="en-US" altLang="ko-KR" sz="3200" b="0" i="0" u="none" strike="noStrike" kern="1200" cap="none" spc="0" normalizeH="0" baseline="0" noProof="0" dirty="0">
                    <a:ln>
                      <a:noFill/>
                    </a:ln>
                    <a:solidFill>
                      <a:srgbClr val="00007D">
                        <a:lumMod val="60000"/>
                        <a:lumOff val="40000"/>
                      </a:srgbClr>
                    </a:solidFill>
                    <a:effectLst/>
                    <a:uLnTx/>
                    <a:uFillTx/>
                    <a:latin typeface="Calibri" panose="020F0502020204030204" pitchFamily="34" charset="0"/>
                    <a:ea typeface="+mn-ea"/>
                    <a:cs typeface="Calibri" panose="020F0502020204030204" pitchFamily="34" charset="0"/>
                  </a:rPr>
                  <a:t>production with CLAS 6</a:t>
                </a:r>
                <a:endParaRPr kumimoji="0" lang="ko-KR" altLang="en-US" sz="3200" b="0" i="0" u="none" strike="noStrike" kern="1200" cap="none" spc="0" normalizeH="0" baseline="0" noProof="0" dirty="0">
                  <a:ln>
                    <a:noFill/>
                  </a:ln>
                  <a:solidFill>
                    <a:srgbClr val="000000"/>
                  </a:solidFill>
                  <a:effectLst/>
                  <a:uLnTx/>
                  <a:uFillTx/>
                  <a:latin typeface="Times New Roman" panose="02020603050405020304" pitchFamily="18" charset="0"/>
                  <a:ea typeface="+mn-ea"/>
                  <a:cs typeface="Arial" panose="020B0604020202020204" pitchFamily="34" charset="0"/>
                </a:endParaRPr>
              </a:p>
            </p:txBody>
          </p:sp>
        </mc:Choice>
        <mc:Fallback xmlns="">
          <p:sp>
            <p:nvSpPr>
              <p:cNvPr id="8" name="TextBox 7">
                <a:extLst>
                  <a:ext uri="{FF2B5EF4-FFF2-40B4-BE49-F238E27FC236}">
                    <a16:creationId xmlns:a16="http://schemas.microsoft.com/office/drawing/2014/main" id="{29C1848F-9FFE-4C38-9ADA-B1B999F83159}"/>
                  </a:ext>
                </a:extLst>
              </p:cNvPr>
              <p:cNvSpPr txBox="1">
                <a:spLocks noRot="1" noChangeAspect="1" noMove="1" noResize="1" noEditPoints="1" noAdjustHandles="1" noChangeArrowheads="1" noChangeShapeType="1" noTextEdit="1"/>
              </p:cNvSpPr>
              <p:nvPr/>
            </p:nvSpPr>
            <p:spPr>
              <a:xfrm>
                <a:off x="613688" y="445214"/>
                <a:ext cx="8017222" cy="584775"/>
              </a:xfrm>
              <a:prstGeom prst="rect">
                <a:avLst/>
              </a:prstGeom>
              <a:blipFill>
                <a:blip r:embed="rId2"/>
                <a:stretch>
                  <a:fillRect t="-12500" b="-34375"/>
                </a:stretch>
              </a:blipFill>
            </p:spPr>
            <p:txBody>
              <a:bodyPr/>
              <a:lstStyle/>
              <a:p>
                <a:r>
                  <a:rPr lang="ko-KR" altLang="en-US">
                    <a:noFill/>
                  </a:rPr>
                  <a:t> </a:t>
                </a:r>
              </a:p>
            </p:txBody>
          </p:sp>
        </mc:Fallback>
      </mc:AlternateContent>
      <p:pic>
        <p:nvPicPr>
          <p:cNvPr id="4" name="그림 3" descr="하늘, 다른이(가) 표시된 사진&#10;&#10;자동 생성된 설명">
            <a:extLst>
              <a:ext uri="{FF2B5EF4-FFF2-40B4-BE49-F238E27FC236}">
                <a16:creationId xmlns:a16="http://schemas.microsoft.com/office/drawing/2014/main" id="{5826B278-5680-41F5-AB49-936A34330AE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1594" y="1087037"/>
            <a:ext cx="3056226" cy="3203651"/>
          </a:xfrm>
          <a:prstGeom prst="rect">
            <a:avLst/>
          </a:prstGeom>
        </p:spPr>
      </p:pic>
      <p:sp>
        <p:nvSpPr>
          <p:cNvPr id="6" name="TextBox 5">
            <a:extLst>
              <a:ext uri="{FF2B5EF4-FFF2-40B4-BE49-F238E27FC236}">
                <a16:creationId xmlns:a16="http://schemas.microsoft.com/office/drawing/2014/main" id="{9FCC1C2C-65F4-41A6-BE70-3D4319351AD3}"/>
              </a:ext>
            </a:extLst>
          </p:cNvPr>
          <p:cNvSpPr txBox="1"/>
          <p:nvPr/>
        </p:nvSpPr>
        <p:spPr>
          <a:xfrm>
            <a:off x="6825130" y="45104"/>
            <a:ext cx="2318870" cy="400110"/>
          </a:xfrm>
          <a:prstGeom prst="rect">
            <a:avLst/>
          </a:prstGeom>
          <a:noFill/>
        </p:spPr>
        <p:txBody>
          <a:bodyPr wrap="square">
            <a:spAutoFit/>
          </a:bodyPr>
          <a:lstStyle/>
          <a:p>
            <a:r>
              <a:rPr kumimoji="0" lang="en-US" altLang="ko-KR" sz="2000" b="0" i="0" u="none" strike="noStrike" kern="1200" cap="none" spc="0" normalizeH="0" baseline="0" noProof="0" dirty="0">
                <a:ln>
                  <a:noFill/>
                </a:ln>
                <a:solidFill>
                  <a:srgbClr val="00CCFF"/>
                </a:solidFill>
                <a:effectLst/>
                <a:uLnTx/>
                <a:uFillTx/>
                <a:latin typeface="Calibri" panose="020F0502020204030204" pitchFamily="34" charset="0"/>
                <a:ea typeface="+mn-ea"/>
                <a:cs typeface="Calibri" panose="020F0502020204030204" pitchFamily="34" charset="0"/>
              </a:rPr>
              <a:t>3. Electro</a:t>
            </a:r>
            <a:r>
              <a:rPr lang="en-US" altLang="ko-KR" sz="2000" dirty="0">
                <a:solidFill>
                  <a:srgbClr val="00CCFF"/>
                </a:solidFill>
                <a:latin typeface="Calibri" panose="020F0502020204030204" pitchFamily="34" charset="0"/>
                <a:cs typeface="Calibri" panose="020F0502020204030204" pitchFamily="34" charset="0"/>
              </a:rPr>
              <a:t>production</a:t>
            </a:r>
            <a:endParaRPr lang="ko-KR" altLang="en-US" dirty="0">
              <a:solidFill>
                <a:srgbClr val="00CCFF"/>
              </a:solidFill>
            </a:endParaRPr>
          </a:p>
        </p:txBody>
      </p:sp>
      <mc:AlternateContent xmlns:mc="http://schemas.openxmlformats.org/markup-compatibility/2006" xmlns:a14="http://schemas.microsoft.com/office/drawing/2010/main">
        <mc:Choice Requires="a14">
          <p:sp>
            <p:nvSpPr>
              <p:cNvPr id="9" name="Object 19">
                <a:extLst>
                  <a:ext uri="{FF2B5EF4-FFF2-40B4-BE49-F238E27FC236}">
                    <a16:creationId xmlns:a16="http://schemas.microsoft.com/office/drawing/2014/main" id="{96052668-E0ED-4A0B-8DAC-4E92151F5813}"/>
                  </a:ext>
                </a:extLst>
              </p:cNvPr>
              <p:cNvSpPr txBox="1"/>
              <p:nvPr/>
            </p:nvSpPr>
            <p:spPr bwMode="auto">
              <a:xfrm>
                <a:off x="4871965" y="978330"/>
                <a:ext cx="4221931" cy="743644"/>
              </a:xfrm>
              <a:prstGeom prst="rect">
                <a:avLst/>
              </a:prstGeom>
              <a:noFill/>
              <a:ln>
                <a:noFill/>
              </a:ln>
              <a:effectLst/>
            </p:spPr>
            <p:txBody>
              <a:bodyPr>
                <a:normAutofit/>
              </a:bodyPr>
              <a:lstStyle/>
              <a:p>
                <a:pPr marL="285750" indent="-285750">
                  <a:buFont typeface="Wingdings" panose="05000000000000000000" pitchFamily="2" charset="2"/>
                  <a:buChar char="Ø"/>
                </a:pPr>
                <a14:m>
                  <m:oMath xmlns:m="http://schemas.openxmlformats.org/officeDocument/2006/math">
                    <m:sSub>
                      <m:sSubPr>
                        <m:ctrlPr>
                          <a:rPr lang="ko-KR" altLang="en-US" sz="1600" i="1" smtClean="0">
                            <a:solidFill>
                              <a:schemeClr val="accent5">
                                <a:lumMod val="50000"/>
                              </a:schemeClr>
                            </a:solidFill>
                            <a:latin typeface="Cambria Math" panose="02040503050406030204" pitchFamily="18" charset="0"/>
                          </a:rPr>
                        </m:ctrlPr>
                      </m:sSubPr>
                      <m:e>
                        <m:r>
                          <a:rPr lang="en-US" altLang="ko-KR" sz="1600" b="0" i="1" smtClean="0">
                            <a:solidFill>
                              <a:schemeClr val="accent5">
                                <a:lumMod val="50000"/>
                              </a:schemeClr>
                            </a:solidFill>
                            <a:latin typeface="Cambria Math" panose="02040503050406030204" pitchFamily="18" charset="0"/>
                          </a:rPr>
                          <m:t>𝑀</m:t>
                        </m:r>
                        <m:d>
                          <m:dPr>
                            <m:ctrlPr>
                              <a:rPr lang="en-US" altLang="ko-KR" sz="1600" b="0" i="1" smtClean="0">
                                <a:solidFill>
                                  <a:schemeClr val="accent5">
                                    <a:lumMod val="50000"/>
                                  </a:schemeClr>
                                </a:solidFill>
                                <a:latin typeface="Cambria Math" panose="02040503050406030204" pitchFamily="18" charset="0"/>
                              </a:rPr>
                            </m:ctrlPr>
                          </m:dPr>
                          <m:e>
                            <m:sSup>
                              <m:sSupPr>
                                <m:ctrlPr>
                                  <a:rPr lang="en-US" altLang="ko-KR" sz="1600" b="0" i="1" smtClean="0">
                                    <a:solidFill>
                                      <a:schemeClr val="accent5">
                                        <a:lumMod val="50000"/>
                                      </a:schemeClr>
                                    </a:solidFill>
                                    <a:latin typeface="Cambria Math" panose="02040503050406030204" pitchFamily="18" charset="0"/>
                                  </a:rPr>
                                </m:ctrlPr>
                              </m:sSupPr>
                              <m:e>
                                <m:r>
                                  <a:rPr lang="ko-KR" altLang="en-US" sz="1600" b="0" i="1" smtClean="0">
                                    <a:solidFill>
                                      <a:schemeClr val="accent5">
                                        <a:lumMod val="50000"/>
                                      </a:schemeClr>
                                    </a:solidFill>
                                    <a:latin typeface="Cambria Math" panose="02040503050406030204" pitchFamily="18" charset="0"/>
                                  </a:rPr>
                                  <m:t>𝛾</m:t>
                                </m:r>
                              </m:e>
                              <m:sup>
                                <m:r>
                                  <a:rPr lang="en-US" altLang="ko-KR" sz="1600" b="0" i="1" smtClean="0">
                                    <a:solidFill>
                                      <a:schemeClr val="accent5">
                                        <a:lumMod val="50000"/>
                                      </a:schemeClr>
                                    </a:solidFill>
                                    <a:latin typeface="Cambria Math" panose="02040503050406030204" pitchFamily="18" charset="0"/>
                                  </a:rPr>
                                  <m:t>∗</m:t>
                                </m:r>
                              </m:sup>
                            </m:sSup>
                            <m:r>
                              <a:rPr lang="en-US" altLang="ko-KR" sz="1600" b="0" i="1" smtClean="0">
                                <a:solidFill>
                                  <a:schemeClr val="accent5">
                                    <a:lumMod val="50000"/>
                                  </a:schemeClr>
                                </a:solidFill>
                                <a:latin typeface="Cambria Math" panose="02040503050406030204" pitchFamily="18" charset="0"/>
                              </a:rPr>
                              <m:t>𝑝</m:t>
                            </m:r>
                            <m:r>
                              <a:rPr lang="en-US" altLang="ko-KR" sz="1600" b="0" i="1" smtClean="0">
                                <a:solidFill>
                                  <a:schemeClr val="accent5">
                                    <a:lumMod val="50000"/>
                                  </a:schemeClr>
                                </a:solidFill>
                                <a:latin typeface="Cambria Math" panose="02040503050406030204" pitchFamily="18" charset="0"/>
                                <a:ea typeface="Cambria Math" panose="02040503050406030204" pitchFamily="18" charset="0"/>
                              </a:rPr>
                              <m:t>→</m:t>
                            </m:r>
                            <m:sSup>
                              <m:sSupPr>
                                <m:ctrlPr>
                                  <a:rPr lang="en-US" altLang="ko-KR" sz="1600" b="0" i="1" smtClean="0">
                                    <a:solidFill>
                                      <a:schemeClr val="accent5">
                                        <a:lumMod val="50000"/>
                                      </a:schemeClr>
                                    </a:solidFill>
                                    <a:latin typeface="Cambria Math" panose="02040503050406030204" pitchFamily="18" charset="0"/>
                                    <a:ea typeface="Cambria Math" panose="02040503050406030204" pitchFamily="18" charset="0"/>
                                  </a:rPr>
                                </m:ctrlPr>
                              </m:sSupPr>
                              <m:e>
                                <m:r>
                                  <a:rPr lang="ko-KR" altLang="en-US" sz="1600" b="0" i="1" smtClean="0">
                                    <a:solidFill>
                                      <a:schemeClr val="accent5">
                                        <a:lumMod val="50000"/>
                                      </a:schemeClr>
                                    </a:solidFill>
                                    <a:latin typeface="Cambria Math" panose="02040503050406030204" pitchFamily="18" charset="0"/>
                                    <a:ea typeface="Cambria Math" panose="02040503050406030204" pitchFamily="18" charset="0"/>
                                  </a:rPr>
                                  <m:t>𝜋</m:t>
                                </m:r>
                              </m:e>
                              <m:sup>
                                <m:r>
                                  <a:rPr lang="en-US" altLang="ko-KR" sz="1600" b="0" i="1" smtClean="0">
                                    <a:solidFill>
                                      <a:schemeClr val="accent5">
                                        <a:lumMod val="50000"/>
                                      </a:schemeClr>
                                    </a:solidFill>
                                    <a:latin typeface="Cambria Math" panose="02040503050406030204" pitchFamily="18" charset="0"/>
                                    <a:ea typeface="Cambria Math" panose="02040503050406030204" pitchFamily="18" charset="0"/>
                                  </a:rPr>
                                  <m:t>+</m:t>
                                </m:r>
                              </m:sup>
                            </m:sSup>
                            <m:r>
                              <a:rPr lang="en-US" altLang="ko-KR" sz="1600" b="0" i="1" smtClean="0">
                                <a:solidFill>
                                  <a:schemeClr val="accent5">
                                    <a:lumMod val="50000"/>
                                  </a:schemeClr>
                                </a:solidFill>
                                <a:latin typeface="Cambria Math" panose="02040503050406030204" pitchFamily="18" charset="0"/>
                                <a:ea typeface="Cambria Math" panose="02040503050406030204" pitchFamily="18" charset="0"/>
                              </a:rPr>
                              <m:t>𝑛</m:t>
                            </m:r>
                          </m:e>
                        </m:d>
                        <m:r>
                          <a:rPr lang="en-US" altLang="ko-KR" sz="1600" b="0" i="1" smtClean="0">
                            <a:solidFill>
                              <a:schemeClr val="accent5">
                                <a:lumMod val="50000"/>
                              </a:schemeClr>
                            </a:solidFill>
                            <a:latin typeface="Cambria Math" panose="02040503050406030204" pitchFamily="18" charset="0"/>
                          </a:rPr>
                          <m:t>=</m:t>
                        </m:r>
                        <m:rad>
                          <m:radPr>
                            <m:degHide m:val="on"/>
                            <m:ctrlPr>
                              <a:rPr lang="en-US" altLang="ko-KR" sz="1600" b="0" i="1" smtClean="0">
                                <a:solidFill>
                                  <a:schemeClr val="accent5">
                                    <a:lumMod val="50000"/>
                                  </a:schemeClr>
                                </a:solidFill>
                                <a:latin typeface="Cambria Math" panose="02040503050406030204" pitchFamily="18" charset="0"/>
                              </a:rPr>
                            </m:ctrlPr>
                          </m:radPr>
                          <m:deg/>
                          <m:e>
                            <m:r>
                              <a:rPr lang="en-US" altLang="ko-KR" sz="1600" b="0" i="1" smtClean="0">
                                <a:solidFill>
                                  <a:schemeClr val="accent5">
                                    <a:lumMod val="50000"/>
                                  </a:schemeClr>
                                </a:solidFill>
                                <a:latin typeface="Cambria Math" panose="02040503050406030204" pitchFamily="18" charset="0"/>
                              </a:rPr>
                              <m:t>2</m:t>
                            </m:r>
                          </m:e>
                        </m:rad>
                        <m:r>
                          <a:rPr lang="en-US" altLang="ko-KR" sz="1600" b="0" i="1" smtClean="0">
                            <a:solidFill>
                              <a:schemeClr val="accent5">
                                <a:lumMod val="50000"/>
                              </a:schemeClr>
                            </a:solidFill>
                            <a:latin typeface="Cambria Math" panose="02040503050406030204" pitchFamily="18" charset="0"/>
                          </a:rPr>
                          <m:t> </m:t>
                        </m:r>
                        <m:r>
                          <a:rPr lang="en-US" altLang="ko-KR" sz="1600" b="0" i="1" smtClean="0">
                            <a:solidFill>
                              <a:schemeClr val="accent5">
                                <a:lumMod val="50000"/>
                              </a:schemeClr>
                            </a:solidFill>
                            <a:latin typeface="Cambria Math" panose="02040503050406030204" pitchFamily="18" charset="0"/>
                          </a:rPr>
                          <m:t>𝑀</m:t>
                        </m:r>
                      </m:e>
                      <m:sub>
                        <m:r>
                          <a:rPr lang="en-US" altLang="ko-KR" sz="1600" b="0" i="1" smtClean="0">
                            <a:solidFill>
                              <a:schemeClr val="accent5">
                                <a:lumMod val="50000"/>
                              </a:schemeClr>
                            </a:solidFill>
                            <a:latin typeface="Cambria Math" panose="02040503050406030204" pitchFamily="18" charset="0"/>
                          </a:rPr>
                          <m:t>𝑛</m:t>
                        </m:r>
                      </m:sub>
                    </m:sSub>
                    <m:r>
                      <a:rPr lang="en-US" altLang="ko-KR" sz="1600" b="0" i="1" smtClean="0">
                        <a:solidFill>
                          <a:schemeClr val="accent5">
                            <a:lumMod val="50000"/>
                          </a:schemeClr>
                        </a:solidFill>
                        <a:latin typeface="Cambria Math" panose="02040503050406030204" pitchFamily="18" charset="0"/>
                      </a:rPr>
                      <m:t>−</m:t>
                    </m:r>
                    <m:f>
                      <m:fPr>
                        <m:ctrlPr>
                          <a:rPr lang="en-US" altLang="ko-KR" sz="1600" b="0" i="1" smtClean="0">
                            <a:solidFill>
                              <a:schemeClr val="accent5">
                                <a:lumMod val="50000"/>
                              </a:schemeClr>
                            </a:solidFill>
                            <a:latin typeface="Cambria Math" panose="02040503050406030204" pitchFamily="18" charset="0"/>
                          </a:rPr>
                        </m:ctrlPr>
                      </m:fPr>
                      <m:num>
                        <m:rad>
                          <m:radPr>
                            <m:degHide m:val="on"/>
                            <m:ctrlPr>
                              <a:rPr lang="en-US" altLang="ko-KR" sz="1600" i="1">
                                <a:solidFill>
                                  <a:schemeClr val="accent5">
                                    <a:lumMod val="50000"/>
                                  </a:schemeClr>
                                </a:solidFill>
                                <a:latin typeface="Cambria Math" panose="02040503050406030204" pitchFamily="18" charset="0"/>
                              </a:rPr>
                            </m:ctrlPr>
                          </m:radPr>
                          <m:deg/>
                          <m:e>
                            <m:r>
                              <a:rPr lang="en-US" altLang="ko-KR" sz="1600" i="1">
                                <a:solidFill>
                                  <a:schemeClr val="accent5">
                                    <a:lumMod val="50000"/>
                                  </a:schemeClr>
                                </a:solidFill>
                                <a:latin typeface="Cambria Math" panose="02040503050406030204" pitchFamily="18" charset="0"/>
                              </a:rPr>
                              <m:t>2</m:t>
                            </m:r>
                          </m:e>
                        </m:rad>
                      </m:num>
                      <m:den>
                        <m:r>
                          <a:rPr lang="en-US" altLang="ko-KR" sz="1600" b="0" i="1" smtClean="0">
                            <a:solidFill>
                              <a:schemeClr val="accent5">
                                <a:lumMod val="50000"/>
                              </a:schemeClr>
                            </a:solidFill>
                            <a:latin typeface="Cambria Math" panose="02040503050406030204" pitchFamily="18" charset="0"/>
                          </a:rPr>
                          <m:t>3</m:t>
                        </m:r>
                      </m:den>
                    </m:f>
                    <m:sSub>
                      <m:sSubPr>
                        <m:ctrlPr>
                          <a:rPr lang="en-US" altLang="ko-KR" sz="1600" b="0" i="1" smtClean="0">
                            <a:solidFill>
                              <a:schemeClr val="accent5">
                                <a:lumMod val="50000"/>
                              </a:schemeClr>
                            </a:solidFill>
                            <a:latin typeface="Cambria Math" panose="02040503050406030204" pitchFamily="18" charset="0"/>
                          </a:rPr>
                        </m:ctrlPr>
                      </m:sSubPr>
                      <m:e>
                        <m:r>
                          <a:rPr lang="en-US" altLang="ko-KR" sz="1600" b="0" i="1" smtClean="0">
                            <a:solidFill>
                              <a:schemeClr val="accent5">
                                <a:lumMod val="50000"/>
                              </a:schemeClr>
                            </a:solidFill>
                            <a:latin typeface="Cambria Math" panose="02040503050406030204" pitchFamily="18" charset="0"/>
                          </a:rPr>
                          <m:t>𝑀</m:t>
                        </m:r>
                      </m:e>
                      <m:sub>
                        <m:sSup>
                          <m:sSupPr>
                            <m:ctrlPr>
                              <a:rPr lang="en-US" altLang="ko-KR" sz="1600" b="0" i="1" smtClean="0">
                                <a:solidFill>
                                  <a:schemeClr val="accent5">
                                    <a:lumMod val="50000"/>
                                  </a:schemeClr>
                                </a:solidFill>
                                <a:latin typeface="Cambria Math" panose="02040503050406030204" pitchFamily="18" charset="0"/>
                              </a:rPr>
                            </m:ctrlPr>
                          </m:sSupPr>
                          <m:e>
                            <m:r>
                              <m:rPr>
                                <m:sty m:val="p"/>
                              </m:rPr>
                              <a:rPr lang="el-GR" altLang="ko-KR" sz="1600" b="0" i="1" smtClean="0">
                                <a:solidFill>
                                  <a:schemeClr val="accent5">
                                    <a:lumMod val="50000"/>
                                  </a:schemeClr>
                                </a:solidFill>
                                <a:latin typeface="Cambria Math" panose="02040503050406030204" pitchFamily="18" charset="0"/>
                                <a:ea typeface="Cambria Math" panose="02040503050406030204" pitchFamily="18" charset="0"/>
                              </a:rPr>
                              <m:t>Δ</m:t>
                            </m:r>
                          </m:e>
                          <m:sup>
                            <m:r>
                              <a:rPr lang="en-US" altLang="ko-KR" sz="1600" b="0" i="1" smtClean="0">
                                <a:solidFill>
                                  <a:schemeClr val="accent5">
                                    <a:lumMod val="50000"/>
                                  </a:schemeClr>
                                </a:solidFill>
                                <a:latin typeface="Cambria Math" panose="02040503050406030204" pitchFamily="18" charset="0"/>
                              </a:rPr>
                              <m:t>0</m:t>
                            </m:r>
                          </m:sup>
                        </m:sSup>
                      </m:sub>
                    </m:sSub>
                  </m:oMath>
                </a14:m>
                <a:endParaRPr lang="ko-KR" altLang="en-US" sz="1600" dirty="0"/>
              </a:p>
            </p:txBody>
          </p:sp>
        </mc:Choice>
        <mc:Fallback xmlns="">
          <p:sp>
            <p:nvSpPr>
              <p:cNvPr id="9" name="Object 19">
                <a:extLst>
                  <a:ext uri="{FF2B5EF4-FFF2-40B4-BE49-F238E27FC236}">
                    <a16:creationId xmlns:a16="http://schemas.microsoft.com/office/drawing/2014/main" id="{96052668-E0ED-4A0B-8DAC-4E92151F5813}"/>
                  </a:ext>
                </a:extLst>
              </p:cNvPr>
              <p:cNvSpPr txBox="1">
                <a:spLocks noRot="1" noChangeAspect="1" noMove="1" noResize="1" noEditPoints="1" noAdjustHandles="1" noChangeArrowheads="1" noChangeShapeType="1" noTextEdit="1"/>
              </p:cNvSpPr>
              <p:nvPr/>
            </p:nvSpPr>
            <p:spPr bwMode="auto">
              <a:xfrm>
                <a:off x="4871965" y="978330"/>
                <a:ext cx="4221931" cy="743644"/>
              </a:xfrm>
              <a:prstGeom prst="rect">
                <a:avLst/>
              </a:prstGeom>
              <a:blipFill>
                <a:blip r:embed="rId4"/>
                <a:stretch>
                  <a:fillRect l="-577"/>
                </a:stretch>
              </a:blipFill>
              <a:ln>
                <a:noFill/>
              </a:ln>
              <a:effectLst/>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11" name="Object 19">
                <a:extLst>
                  <a:ext uri="{FF2B5EF4-FFF2-40B4-BE49-F238E27FC236}">
                    <a16:creationId xmlns:a16="http://schemas.microsoft.com/office/drawing/2014/main" id="{68A558C0-7BEA-437A-81F9-CB54C9644BD3}"/>
                  </a:ext>
                </a:extLst>
              </p:cNvPr>
              <p:cNvSpPr txBox="1"/>
              <p:nvPr/>
            </p:nvSpPr>
            <p:spPr bwMode="auto">
              <a:xfrm>
                <a:off x="4871965" y="4937723"/>
                <a:ext cx="3758945" cy="695604"/>
              </a:xfrm>
              <a:prstGeom prst="rect">
                <a:avLst/>
              </a:prstGeom>
              <a:noFill/>
              <a:ln>
                <a:noFill/>
              </a:ln>
              <a:effectLst/>
            </p:spPr>
            <p:txBody>
              <a:bodyPr>
                <a:normAutofit/>
              </a:bodyPr>
              <a:lstStyle/>
              <a:p>
                <a:pPr marL="285750" indent="-285750">
                  <a:buFont typeface="Wingdings" panose="05000000000000000000" pitchFamily="2" charset="2"/>
                  <a:buChar char="Ø"/>
                </a:pPr>
                <a14:m>
                  <m:oMath xmlns:m="http://schemas.openxmlformats.org/officeDocument/2006/math">
                    <m:r>
                      <a:rPr lang="en-US" altLang="ko-KR" sz="1600" b="0" i="1" smtClean="0">
                        <a:solidFill>
                          <a:schemeClr val="accent5">
                            <a:lumMod val="50000"/>
                          </a:schemeClr>
                        </a:solidFill>
                        <a:latin typeface="Cambria Math" panose="02040503050406030204" pitchFamily="18" charset="0"/>
                      </a:rPr>
                      <m:t> </m:t>
                    </m:r>
                    <m:sSub>
                      <m:sSubPr>
                        <m:ctrlPr>
                          <a:rPr lang="ko-KR" altLang="en-US" sz="1600" i="1" smtClean="0">
                            <a:solidFill>
                              <a:schemeClr val="accent5">
                                <a:lumMod val="50000"/>
                              </a:schemeClr>
                            </a:solidFill>
                            <a:latin typeface="Cambria Math" panose="02040503050406030204" pitchFamily="18" charset="0"/>
                          </a:rPr>
                        </m:ctrlPr>
                      </m:sSubPr>
                      <m:e>
                        <m:r>
                          <a:rPr lang="en-US" altLang="ko-KR" sz="1600" b="0" i="1" smtClean="0">
                            <a:solidFill>
                              <a:schemeClr val="accent5">
                                <a:lumMod val="50000"/>
                              </a:schemeClr>
                            </a:solidFill>
                            <a:latin typeface="Cambria Math" panose="02040503050406030204" pitchFamily="18" charset="0"/>
                          </a:rPr>
                          <m:t>𝑀</m:t>
                        </m:r>
                        <m:d>
                          <m:dPr>
                            <m:ctrlPr>
                              <a:rPr lang="en-US" altLang="ko-KR" sz="1600" b="0" i="1" smtClean="0">
                                <a:solidFill>
                                  <a:schemeClr val="accent5">
                                    <a:lumMod val="50000"/>
                                  </a:schemeClr>
                                </a:solidFill>
                                <a:latin typeface="Cambria Math" panose="02040503050406030204" pitchFamily="18" charset="0"/>
                              </a:rPr>
                            </m:ctrlPr>
                          </m:dPr>
                          <m:e>
                            <m:sSup>
                              <m:sSupPr>
                                <m:ctrlPr>
                                  <a:rPr lang="en-US" altLang="ko-KR" sz="1600" b="0" i="1" smtClean="0">
                                    <a:solidFill>
                                      <a:schemeClr val="accent5">
                                        <a:lumMod val="50000"/>
                                      </a:schemeClr>
                                    </a:solidFill>
                                    <a:latin typeface="Cambria Math" panose="02040503050406030204" pitchFamily="18" charset="0"/>
                                  </a:rPr>
                                </m:ctrlPr>
                              </m:sSupPr>
                              <m:e>
                                <m:r>
                                  <a:rPr lang="ko-KR" altLang="en-US" sz="1600" b="0" i="1" smtClean="0">
                                    <a:solidFill>
                                      <a:schemeClr val="accent5">
                                        <a:lumMod val="50000"/>
                                      </a:schemeClr>
                                    </a:solidFill>
                                    <a:latin typeface="Cambria Math" panose="02040503050406030204" pitchFamily="18" charset="0"/>
                                  </a:rPr>
                                  <m:t>𝛾</m:t>
                                </m:r>
                              </m:e>
                              <m:sup>
                                <m:r>
                                  <a:rPr lang="en-US" altLang="ko-KR" sz="1600" b="0" i="1" smtClean="0">
                                    <a:solidFill>
                                      <a:schemeClr val="accent5">
                                        <a:lumMod val="50000"/>
                                      </a:schemeClr>
                                    </a:solidFill>
                                    <a:latin typeface="Cambria Math" panose="02040503050406030204" pitchFamily="18" charset="0"/>
                                  </a:rPr>
                                  <m:t>∗</m:t>
                                </m:r>
                              </m:sup>
                            </m:sSup>
                            <m:r>
                              <a:rPr lang="en-US" altLang="ko-KR" sz="1600" b="0" i="1" smtClean="0">
                                <a:solidFill>
                                  <a:schemeClr val="accent5">
                                    <a:lumMod val="50000"/>
                                  </a:schemeClr>
                                </a:solidFill>
                                <a:latin typeface="Cambria Math" panose="02040503050406030204" pitchFamily="18" charset="0"/>
                              </a:rPr>
                              <m:t>𝑝</m:t>
                            </m:r>
                            <m:r>
                              <a:rPr lang="en-US" altLang="ko-KR" sz="1600" b="0" i="1" smtClean="0">
                                <a:solidFill>
                                  <a:schemeClr val="accent5">
                                    <a:lumMod val="50000"/>
                                  </a:schemeClr>
                                </a:solidFill>
                                <a:latin typeface="Cambria Math" panose="02040503050406030204" pitchFamily="18" charset="0"/>
                                <a:ea typeface="Cambria Math" panose="02040503050406030204" pitchFamily="18" charset="0"/>
                              </a:rPr>
                              <m:t>→</m:t>
                            </m:r>
                            <m:sSup>
                              <m:sSupPr>
                                <m:ctrlPr>
                                  <a:rPr lang="en-US" altLang="ko-KR" sz="1600" b="0" i="1" smtClean="0">
                                    <a:solidFill>
                                      <a:schemeClr val="accent5">
                                        <a:lumMod val="50000"/>
                                      </a:schemeClr>
                                    </a:solidFill>
                                    <a:latin typeface="Cambria Math" panose="02040503050406030204" pitchFamily="18" charset="0"/>
                                    <a:ea typeface="Cambria Math" panose="02040503050406030204" pitchFamily="18" charset="0"/>
                                  </a:rPr>
                                </m:ctrlPr>
                              </m:sSupPr>
                              <m:e>
                                <m:r>
                                  <a:rPr lang="ko-KR" altLang="en-US" sz="1600" b="0" i="1" smtClean="0">
                                    <a:solidFill>
                                      <a:schemeClr val="accent5">
                                        <a:lumMod val="50000"/>
                                      </a:schemeClr>
                                    </a:solidFill>
                                    <a:latin typeface="Cambria Math" panose="02040503050406030204" pitchFamily="18" charset="0"/>
                                    <a:ea typeface="Cambria Math" panose="02040503050406030204" pitchFamily="18" charset="0"/>
                                  </a:rPr>
                                  <m:t>𝜋</m:t>
                                </m:r>
                              </m:e>
                              <m:sup>
                                <m:r>
                                  <a:rPr lang="en-US" altLang="ko-KR" sz="1600" b="0" i="1" smtClean="0">
                                    <a:solidFill>
                                      <a:schemeClr val="accent5">
                                        <a:lumMod val="50000"/>
                                      </a:schemeClr>
                                    </a:solidFill>
                                    <a:latin typeface="Cambria Math" panose="02040503050406030204" pitchFamily="18" charset="0"/>
                                    <a:ea typeface="Cambria Math" panose="02040503050406030204" pitchFamily="18" charset="0"/>
                                  </a:rPr>
                                  <m:t>0</m:t>
                                </m:r>
                              </m:sup>
                            </m:sSup>
                            <m:r>
                              <a:rPr lang="en-US" altLang="ko-KR" sz="1600" b="0" i="1" smtClean="0">
                                <a:solidFill>
                                  <a:schemeClr val="accent5">
                                    <a:lumMod val="50000"/>
                                  </a:schemeClr>
                                </a:solidFill>
                                <a:latin typeface="Cambria Math" panose="02040503050406030204" pitchFamily="18" charset="0"/>
                                <a:ea typeface="Cambria Math" panose="02040503050406030204" pitchFamily="18" charset="0"/>
                              </a:rPr>
                              <m:t> </m:t>
                            </m:r>
                            <m:r>
                              <a:rPr lang="en-US" altLang="ko-KR" sz="1600" b="0" i="1" smtClean="0">
                                <a:solidFill>
                                  <a:schemeClr val="accent5">
                                    <a:lumMod val="50000"/>
                                  </a:schemeClr>
                                </a:solidFill>
                                <a:latin typeface="Cambria Math" panose="02040503050406030204" pitchFamily="18" charset="0"/>
                                <a:ea typeface="Cambria Math" panose="02040503050406030204" pitchFamily="18" charset="0"/>
                              </a:rPr>
                              <m:t>𝑝</m:t>
                            </m:r>
                          </m:e>
                        </m:d>
                        <m:r>
                          <a:rPr lang="en-US" altLang="ko-KR" sz="1600" b="0" i="1" smtClean="0">
                            <a:solidFill>
                              <a:schemeClr val="accent5">
                                <a:lumMod val="50000"/>
                              </a:schemeClr>
                            </a:solidFill>
                            <a:latin typeface="Cambria Math" panose="02040503050406030204" pitchFamily="18" charset="0"/>
                          </a:rPr>
                          <m:t>=</m:t>
                        </m:r>
                        <m:rad>
                          <m:radPr>
                            <m:degHide m:val="on"/>
                            <m:ctrlPr>
                              <a:rPr lang="en-US" altLang="ko-KR" sz="1600" b="0" i="1" smtClean="0">
                                <a:solidFill>
                                  <a:schemeClr val="accent5">
                                    <a:lumMod val="50000"/>
                                  </a:schemeClr>
                                </a:solidFill>
                                <a:latin typeface="Cambria Math" panose="02040503050406030204" pitchFamily="18" charset="0"/>
                              </a:rPr>
                            </m:ctrlPr>
                          </m:radPr>
                          <m:deg/>
                          <m:e>
                            <m:r>
                              <a:rPr lang="en-US" altLang="ko-KR" sz="1600" b="0" i="1" smtClean="0">
                                <a:solidFill>
                                  <a:schemeClr val="accent5">
                                    <a:lumMod val="50000"/>
                                  </a:schemeClr>
                                </a:solidFill>
                                <a:latin typeface="Cambria Math" panose="02040503050406030204" pitchFamily="18" charset="0"/>
                              </a:rPr>
                              <m:t>2</m:t>
                            </m:r>
                          </m:e>
                        </m:rad>
                        <m:r>
                          <a:rPr lang="en-US" altLang="ko-KR" sz="1600" b="0" i="1" smtClean="0">
                            <a:solidFill>
                              <a:schemeClr val="accent5">
                                <a:lumMod val="50000"/>
                              </a:schemeClr>
                            </a:solidFill>
                            <a:latin typeface="Cambria Math" panose="02040503050406030204" pitchFamily="18" charset="0"/>
                          </a:rPr>
                          <m:t> </m:t>
                        </m:r>
                        <m:r>
                          <a:rPr lang="en-US" altLang="ko-KR" sz="1600" b="0" i="1" smtClean="0">
                            <a:solidFill>
                              <a:schemeClr val="accent5">
                                <a:lumMod val="50000"/>
                              </a:schemeClr>
                            </a:solidFill>
                            <a:latin typeface="Cambria Math" panose="02040503050406030204" pitchFamily="18" charset="0"/>
                          </a:rPr>
                          <m:t>𝑀</m:t>
                        </m:r>
                      </m:e>
                      <m:sub>
                        <m:r>
                          <a:rPr lang="en-US" altLang="ko-KR" sz="1600" b="0" i="1" smtClean="0">
                            <a:solidFill>
                              <a:schemeClr val="accent5">
                                <a:lumMod val="50000"/>
                              </a:schemeClr>
                            </a:solidFill>
                            <a:latin typeface="Cambria Math" panose="02040503050406030204" pitchFamily="18" charset="0"/>
                          </a:rPr>
                          <m:t>𝑝</m:t>
                        </m:r>
                      </m:sub>
                    </m:sSub>
                    <m:r>
                      <a:rPr lang="en-US" altLang="ko-KR" sz="1600" b="0" i="1" smtClean="0">
                        <a:solidFill>
                          <a:schemeClr val="accent5">
                            <a:lumMod val="50000"/>
                          </a:schemeClr>
                        </a:solidFill>
                        <a:latin typeface="Cambria Math" panose="02040503050406030204" pitchFamily="18" charset="0"/>
                      </a:rPr>
                      <m:t>+</m:t>
                    </m:r>
                    <m:f>
                      <m:fPr>
                        <m:ctrlPr>
                          <a:rPr lang="en-US" altLang="ko-KR" sz="1600" b="0" i="1" smtClean="0">
                            <a:solidFill>
                              <a:schemeClr val="accent5">
                                <a:lumMod val="50000"/>
                              </a:schemeClr>
                            </a:solidFill>
                            <a:latin typeface="Cambria Math" panose="02040503050406030204" pitchFamily="18" charset="0"/>
                          </a:rPr>
                        </m:ctrlPr>
                      </m:fPr>
                      <m:num>
                        <m:r>
                          <a:rPr lang="en-US" altLang="ko-KR" sz="1600" b="0" i="1" smtClean="0">
                            <a:solidFill>
                              <a:schemeClr val="accent5">
                                <a:lumMod val="50000"/>
                              </a:schemeClr>
                            </a:solidFill>
                            <a:latin typeface="Cambria Math" panose="02040503050406030204" pitchFamily="18" charset="0"/>
                          </a:rPr>
                          <m:t>2</m:t>
                        </m:r>
                      </m:num>
                      <m:den>
                        <m:r>
                          <a:rPr lang="en-US" altLang="ko-KR" sz="1600" b="0" i="1" smtClean="0">
                            <a:solidFill>
                              <a:schemeClr val="accent5">
                                <a:lumMod val="50000"/>
                              </a:schemeClr>
                            </a:solidFill>
                            <a:latin typeface="Cambria Math" panose="02040503050406030204" pitchFamily="18" charset="0"/>
                          </a:rPr>
                          <m:t>3</m:t>
                        </m:r>
                      </m:den>
                    </m:f>
                    <m:sSub>
                      <m:sSubPr>
                        <m:ctrlPr>
                          <a:rPr lang="en-US" altLang="ko-KR" sz="1600" b="0" i="1" smtClean="0">
                            <a:solidFill>
                              <a:schemeClr val="accent5">
                                <a:lumMod val="50000"/>
                              </a:schemeClr>
                            </a:solidFill>
                            <a:latin typeface="Cambria Math" panose="02040503050406030204" pitchFamily="18" charset="0"/>
                          </a:rPr>
                        </m:ctrlPr>
                      </m:sSubPr>
                      <m:e>
                        <m:r>
                          <a:rPr lang="en-US" altLang="ko-KR" sz="1600" b="0" i="1" smtClean="0">
                            <a:solidFill>
                              <a:schemeClr val="accent5">
                                <a:lumMod val="50000"/>
                              </a:schemeClr>
                            </a:solidFill>
                            <a:latin typeface="Cambria Math" panose="02040503050406030204" pitchFamily="18" charset="0"/>
                          </a:rPr>
                          <m:t>𝑀</m:t>
                        </m:r>
                      </m:e>
                      <m:sub>
                        <m:sSup>
                          <m:sSupPr>
                            <m:ctrlPr>
                              <a:rPr lang="en-US" altLang="ko-KR" sz="1600" b="0" i="1" smtClean="0">
                                <a:solidFill>
                                  <a:schemeClr val="accent5">
                                    <a:lumMod val="50000"/>
                                  </a:schemeClr>
                                </a:solidFill>
                                <a:latin typeface="Cambria Math" panose="02040503050406030204" pitchFamily="18" charset="0"/>
                              </a:rPr>
                            </m:ctrlPr>
                          </m:sSupPr>
                          <m:e>
                            <m:r>
                              <m:rPr>
                                <m:sty m:val="p"/>
                              </m:rPr>
                              <a:rPr lang="el-GR" altLang="ko-KR" sz="1600" b="0" i="1" smtClean="0">
                                <a:solidFill>
                                  <a:schemeClr val="accent5">
                                    <a:lumMod val="50000"/>
                                  </a:schemeClr>
                                </a:solidFill>
                                <a:latin typeface="Cambria Math" panose="02040503050406030204" pitchFamily="18" charset="0"/>
                                <a:ea typeface="Cambria Math" panose="02040503050406030204" pitchFamily="18" charset="0"/>
                              </a:rPr>
                              <m:t>Δ</m:t>
                            </m:r>
                          </m:e>
                          <m:sup>
                            <m:r>
                              <a:rPr lang="en-US" altLang="ko-KR" sz="1600" b="0" i="1" smtClean="0">
                                <a:solidFill>
                                  <a:schemeClr val="accent5">
                                    <a:lumMod val="50000"/>
                                  </a:schemeClr>
                                </a:solidFill>
                                <a:latin typeface="Cambria Math" panose="02040503050406030204" pitchFamily="18" charset="0"/>
                              </a:rPr>
                              <m:t>+</m:t>
                            </m:r>
                          </m:sup>
                        </m:sSup>
                      </m:sub>
                    </m:sSub>
                  </m:oMath>
                </a14:m>
                <a:endParaRPr lang="ko-KR" altLang="en-US" sz="1600" dirty="0">
                  <a:solidFill>
                    <a:schemeClr val="accent5">
                      <a:lumMod val="50000"/>
                    </a:schemeClr>
                  </a:solidFill>
                </a:endParaRPr>
              </a:p>
            </p:txBody>
          </p:sp>
        </mc:Choice>
        <mc:Fallback xmlns="">
          <p:sp>
            <p:nvSpPr>
              <p:cNvPr id="11" name="Object 19">
                <a:extLst>
                  <a:ext uri="{FF2B5EF4-FFF2-40B4-BE49-F238E27FC236}">
                    <a16:creationId xmlns:a16="http://schemas.microsoft.com/office/drawing/2014/main" id="{68A558C0-7BEA-437A-81F9-CB54C9644BD3}"/>
                  </a:ext>
                </a:extLst>
              </p:cNvPr>
              <p:cNvSpPr txBox="1">
                <a:spLocks noRot="1" noChangeAspect="1" noMove="1" noResize="1" noEditPoints="1" noAdjustHandles="1" noChangeArrowheads="1" noChangeShapeType="1" noTextEdit="1"/>
              </p:cNvSpPr>
              <p:nvPr/>
            </p:nvSpPr>
            <p:spPr bwMode="auto">
              <a:xfrm>
                <a:off x="4871965" y="4937723"/>
                <a:ext cx="3758945" cy="695604"/>
              </a:xfrm>
              <a:prstGeom prst="rect">
                <a:avLst/>
              </a:prstGeom>
              <a:blipFill>
                <a:blip r:embed="rId5"/>
                <a:stretch>
                  <a:fillRect l="-648"/>
                </a:stretch>
              </a:blipFill>
              <a:ln>
                <a:noFill/>
              </a:ln>
              <a:effectLst/>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10" name="Object 19">
                <a:extLst>
                  <a:ext uri="{FF2B5EF4-FFF2-40B4-BE49-F238E27FC236}">
                    <a16:creationId xmlns:a16="http://schemas.microsoft.com/office/drawing/2014/main" id="{BC0C0EFC-F385-4F62-B43A-3B57CD354AD3}"/>
                  </a:ext>
                </a:extLst>
              </p:cNvPr>
              <p:cNvSpPr txBox="1"/>
              <p:nvPr/>
            </p:nvSpPr>
            <p:spPr bwMode="auto">
              <a:xfrm>
                <a:off x="439196" y="5098771"/>
                <a:ext cx="3524899" cy="584775"/>
              </a:xfrm>
              <a:prstGeom prst="rect">
                <a:avLst/>
              </a:prstGeom>
              <a:noFill/>
              <a:ln>
                <a:noFill/>
              </a:ln>
              <a:effectLst/>
            </p:spPr>
            <p:txBody>
              <a:bodyPr>
                <a:normAutofit/>
              </a:bodyPr>
              <a:lstStyle/>
              <a:p>
                <a14:m>
                  <m:oMath xmlns:m="http://schemas.openxmlformats.org/officeDocument/2006/math">
                    <m:sSubSup>
                      <m:sSubSupPr>
                        <m:ctrlPr>
                          <a:rPr lang="en-US" altLang="ko-KR" sz="1600" i="1" smtClean="0">
                            <a:solidFill>
                              <a:srgbClr val="000000"/>
                            </a:solidFill>
                            <a:latin typeface="Cambria Math" panose="02040503050406030204" pitchFamily="18" charset="0"/>
                          </a:rPr>
                        </m:ctrlPr>
                      </m:sSubSupPr>
                      <m:e>
                        <m:r>
                          <a:rPr lang="en-US" altLang="ko-KR" sz="1600" b="0" i="1" smtClean="0">
                            <a:solidFill>
                              <a:srgbClr val="000000"/>
                            </a:solidFill>
                            <a:latin typeface="Cambria Math" panose="02040503050406030204" pitchFamily="18" charset="0"/>
                          </a:rPr>
                          <m:t>𝐺</m:t>
                        </m:r>
                      </m:e>
                      <m:sub>
                        <m:r>
                          <a:rPr lang="en-US" altLang="ko-KR" sz="1600" b="0" i="1" smtClean="0">
                            <a:solidFill>
                              <a:srgbClr val="000000"/>
                            </a:solidFill>
                            <a:latin typeface="Cambria Math" panose="02040503050406030204" pitchFamily="18" charset="0"/>
                          </a:rPr>
                          <m:t>𝐴</m:t>
                        </m:r>
                      </m:sub>
                      <m:sup>
                        <m:r>
                          <a:rPr lang="en-US" altLang="ko-KR" sz="1600" b="0" i="1" smtClean="0">
                            <a:solidFill>
                              <a:srgbClr val="000000"/>
                            </a:solidFill>
                            <a:latin typeface="Cambria Math" panose="02040503050406030204" pitchFamily="18" charset="0"/>
                          </a:rPr>
                          <m:t>𝑁</m:t>
                        </m:r>
                        <m:r>
                          <a:rPr lang="en-US" altLang="ko-KR" sz="1600" b="0" i="1" smtClean="0">
                            <a:solidFill>
                              <a:srgbClr val="000000"/>
                            </a:solidFill>
                            <a:latin typeface="Cambria Math" panose="02040503050406030204" pitchFamily="18" charset="0"/>
                            <a:ea typeface="Cambria Math" panose="02040503050406030204" pitchFamily="18" charset="0"/>
                          </a:rPr>
                          <m:t>∆</m:t>
                        </m:r>
                      </m:sup>
                    </m:sSubSup>
                    <m:r>
                      <a:rPr lang="ko-KR" altLang="en-US" sz="1600" i="1">
                        <a:solidFill>
                          <a:srgbClr val="000000"/>
                        </a:solidFill>
                        <a:latin typeface="Cambria Math" panose="02040503050406030204" pitchFamily="18" charset="0"/>
                      </a:rPr>
                      <m:t>(</m:t>
                    </m:r>
                    <m:r>
                      <a:rPr lang="en-US" altLang="ko-KR" sz="1600" b="0" i="1" smtClean="0">
                        <a:solidFill>
                          <a:srgbClr val="000000"/>
                        </a:solidFill>
                        <a:latin typeface="Cambria Math" panose="02040503050406030204" pitchFamily="18" charset="0"/>
                      </a:rPr>
                      <m:t>𝑢</m:t>
                    </m:r>
                    <m:r>
                      <a:rPr lang="ko-KR" altLang="en-US" sz="1600" i="1">
                        <a:solidFill>
                          <a:srgbClr val="000000"/>
                        </a:solidFill>
                        <a:latin typeface="Cambria Math" panose="02040503050406030204" pitchFamily="18" charset="0"/>
                      </a:rPr>
                      <m:t>)=</m:t>
                    </m:r>
                    <m:nary>
                      <m:naryPr>
                        <m:ctrlPr>
                          <a:rPr lang="ko-KR" altLang="en-US" sz="1600" i="1">
                            <a:solidFill>
                              <a:srgbClr val="000000"/>
                            </a:solidFill>
                            <a:latin typeface="Cambria Math" panose="02040503050406030204" pitchFamily="18" charset="0"/>
                          </a:rPr>
                        </m:ctrlPr>
                      </m:naryPr>
                      <m:sub>
                        <m:r>
                          <a:rPr lang="ko-KR" altLang="en-US" sz="1600" i="1">
                            <a:solidFill>
                              <a:srgbClr val="000000"/>
                            </a:solidFill>
                            <a:latin typeface="Cambria Math" panose="02040503050406030204" pitchFamily="18" charset="0"/>
                          </a:rPr>
                          <m:t>0</m:t>
                        </m:r>
                      </m:sub>
                      <m:sup>
                        <m:r>
                          <a:rPr lang="ko-KR" altLang="en-US" sz="1600" i="1">
                            <a:solidFill>
                              <a:srgbClr val="000000"/>
                            </a:solidFill>
                            <a:latin typeface="Cambria Math" panose="02040503050406030204" pitchFamily="18" charset="0"/>
                          </a:rPr>
                          <m:t>1</m:t>
                        </m:r>
                      </m:sup>
                      <m:e>
                        <m:r>
                          <a:rPr lang="ko-KR" altLang="en-US" sz="1600" i="1">
                            <a:solidFill>
                              <a:srgbClr val="000000"/>
                            </a:solidFill>
                            <a:latin typeface="Cambria Math" panose="02040503050406030204" pitchFamily="18" charset="0"/>
                          </a:rPr>
                          <m:t>𝑑𝑥</m:t>
                        </m:r>
                        <m:d>
                          <m:dPr>
                            <m:begChr m:val="["/>
                            <m:endChr m:val="]"/>
                            <m:ctrlPr>
                              <a:rPr lang="ko-KR" altLang="en-US" sz="1600" i="1">
                                <a:solidFill>
                                  <a:srgbClr val="000000"/>
                                </a:solidFill>
                                <a:latin typeface="Cambria Math" panose="02040503050406030204" pitchFamily="18" charset="0"/>
                              </a:rPr>
                            </m:ctrlPr>
                          </m:dPr>
                          <m:e>
                            <m:r>
                              <m:rPr>
                                <m:sty m:val="p"/>
                              </m:rPr>
                              <a:rPr lang="ko-KR" altLang="en-US" sz="1600" i="1">
                                <a:solidFill>
                                  <a:srgbClr val="000000"/>
                                </a:solidFill>
                                <a:latin typeface="Cambria Math" panose="02040503050406030204" pitchFamily="18" charset="0"/>
                              </a:rPr>
                              <m:t>Δ</m:t>
                            </m:r>
                            <m:r>
                              <a:rPr lang="en-US" altLang="ko-KR" sz="1600" b="0" i="1" smtClean="0">
                                <a:solidFill>
                                  <a:srgbClr val="000000"/>
                                </a:solidFill>
                                <a:latin typeface="Cambria Math" panose="02040503050406030204" pitchFamily="18" charset="0"/>
                              </a:rPr>
                              <m:t>𝑢</m:t>
                            </m:r>
                            <m:r>
                              <a:rPr lang="en-US" altLang="ko-KR" sz="1600" b="0" i="1" smtClean="0">
                                <a:solidFill>
                                  <a:srgbClr val="000000"/>
                                </a:solidFill>
                                <a:latin typeface="Cambria Math" panose="02040503050406030204" pitchFamily="18" charset="0"/>
                              </a:rPr>
                              <m:t>−</m:t>
                            </m:r>
                            <m:r>
                              <m:rPr>
                                <m:sty m:val="p"/>
                              </m:rPr>
                              <a:rPr lang="el-GR" altLang="ko-KR" sz="1600" b="0" i="1" smtClean="0">
                                <a:solidFill>
                                  <a:srgbClr val="000000"/>
                                </a:solidFill>
                                <a:latin typeface="Cambria Math" panose="02040503050406030204" pitchFamily="18" charset="0"/>
                                <a:ea typeface="Cambria Math" panose="02040503050406030204" pitchFamily="18" charset="0"/>
                              </a:rPr>
                              <m:t>Δ</m:t>
                            </m:r>
                            <m:r>
                              <a:rPr lang="en-US" altLang="ko-KR" sz="1600" b="0" i="1" smtClean="0">
                                <a:solidFill>
                                  <a:srgbClr val="000000"/>
                                </a:solidFill>
                                <a:latin typeface="Cambria Math" panose="02040503050406030204" pitchFamily="18" charset="0"/>
                                <a:ea typeface="Cambria Math" panose="02040503050406030204" pitchFamily="18" charset="0"/>
                              </a:rPr>
                              <m:t>𝑑</m:t>
                            </m:r>
                          </m:e>
                        </m:d>
                      </m:e>
                    </m:nary>
                  </m:oMath>
                </a14:m>
                <a:r>
                  <a:rPr lang="ko-KR" altLang="en-US" sz="1600" dirty="0">
                    <a:solidFill>
                      <a:srgbClr val="000000"/>
                    </a:solidFill>
                  </a:rPr>
                  <a:t> </a:t>
                </a:r>
                <a14:m>
                  <m:oMath xmlns:m="http://schemas.openxmlformats.org/officeDocument/2006/math">
                    <m:sSup>
                      <m:sSupPr>
                        <m:ctrlPr>
                          <a:rPr lang="ko-KR" altLang="en-US" sz="1600" i="1">
                            <a:solidFill>
                              <a:srgbClr val="000000"/>
                            </a:solidFill>
                            <a:latin typeface="Cambria Math" panose="02040503050406030204" pitchFamily="18" charset="0"/>
                          </a:rPr>
                        </m:ctrlPr>
                      </m:sSupPr>
                      <m:e>
                        <m:r>
                          <a:rPr lang="ko-KR" altLang="en-US" sz="1600" i="1">
                            <a:solidFill>
                              <a:srgbClr val="000000"/>
                            </a:solidFill>
                            <a:latin typeface="Cambria Math" panose="02040503050406030204" pitchFamily="18" charset="0"/>
                          </a:rPr>
                          <m:t>𝑥</m:t>
                        </m:r>
                      </m:e>
                      <m:sup>
                        <m:sSubSup>
                          <m:sSubSupPr>
                            <m:ctrlPr>
                              <a:rPr lang="ko-KR" altLang="en-US" sz="1600" i="1">
                                <a:solidFill>
                                  <a:srgbClr val="000000"/>
                                </a:solidFill>
                                <a:latin typeface="Cambria Math" panose="02040503050406030204" pitchFamily="18" charset="0"/>
                              </a:rPr>
                            </m:ctrlPr>
                          </m:sSubSupPr>
                          <m:e>
                            <m:r>
                              <a:rPr lang="en-US" altLang="ko-KR" sz="1600" i="1">
                                <a:solidFill>
                                  <a:srgbClr val="000000"/>
                                </a:solidFill>
                                <a:latin typeface="Cambria Math" panose="02040503050406030204" pitchFamily="18" charset="0"/>
                              </a:rPr>
                              <m:t>−</m:t>
                            </m:r>
                            <m:r>
                              <a:rPr lang="ko-KR" altLang="en-US" sz="1600" i="1">
                                <a:solidFill>
                                  <a:srgbClr val="000000"/>
                                </a:solidFill>
                                <a:latin typeface="Cambria Math" panose="02040503050406030204" pitchFamily="18" charset="0"/>
                              </a:rPr>
                              <m:t>𝛼</m:t>
                            </m:r>
                          </m:e>
                          <m:sub>
                            <m:r>
                              <a:rPr lang="ko-KR" altLang="en-US" sz="1600" i="1">
                                <a:solidFill>
                                  <a:srgbClr val="000000"/>
                                </a:solidFill>
                                <a:latin typeface="Cambria Math" panose="02040503050406030204" pitchFamily="18" charset="0"/>
                              </a:rPr>
                              <m:t>𝑞</m:t>
                            </m:r>
                          </m:sub>
                          <m:sup>
                            <m:r>
                              <a:rPr lang="ko-KR" altLang="en-US" sz="1600" i="1">
                                <a:solidFill>
                                  <a:srgbClr val="000000"/>
                                </a:solidFill>
                                <a:latin typeface="Cambria Math" panose="02040503050406030204" pitchFamily="18" charset="0"/>
                              </a:rPr>
                              <m:t>′</m:t>
                            </m:r>
                          </m:sup>
                        </m:sSubSup>
                        <m:d>
                          <m:dPr>
                            <m:ctrlPr>
                              <a:rPr lang="ko-KR" altLang="en-US" sz="1600" i="1">
                                <a:solidFill>
                                  <a:srgbClr val="000000"/>
                                </a:solidFill>
                                <a:latin typeface="Cambria Math" panose="02040503050406030204" pitchFamily="18" charset="0"/>
                              </a:rPr>
                            </m:ctrlPr>
                          </m:dPr>
                          <m:e>
                            <m:r>
                              <a:rPr lang="ko-KR" altLang="en-US" sz="1600" i="1">
                                <a:solidFill>
                                  <a:srgbClr val="000000"/>
                                </a:solidFill>
                                <a:latin typeface="Cambria Math" panose="02040503050406030204" pitchFamily="18" charset="0"/>
                              </a:rPr>
                              <m:t>1−</m:t>
                            </m:r>
                            <m:r>
                              <a:rPr lang="ko-KR" altLang="en-US" sz="1600" i="1">
                                <a:solidFill>
                                  <a:srgbClr val="000000"/>
                                </a:solidFill>
                                <a:latin typeface="Cambria Math" panose="02040503050406030204" pitchFamily="18" charset="0"/>
                              </a:rPr>
                              <m:t>𝑥</m:t>
                            </m:r>
                          </m:e>
                        </m:d>
                        <m:r>
                          <a:rPr lang="en-US" altLang="ko-KR" sz="1600" i="1">
                            <a:solidFill>
                              <a:srgbClr val="000000"/>
                            </a:solidFill>
                            <a:latin typeface="Cambria Math" panose="02040503050406030204" pitchFamily="18" charset="0"/>
                          </a:rPr>
                          <m:t>𝑢</m:t>
                        </m:r>
                      </m:sup>
                    </m:sSup>
                  </m:oMath>
                </a14:m>
                <a:endParaRPr lang="ko-KR" altLang="en-US" sz="1600" dirty="0"/>
              </a:p>
            </p:txBody>
          </p:sp>
        </mc:Choice>
        <mc:Fallback xmlns="">
          <p:sp>
            <p:nvSpPr>
              <p:cNvPr id="10" name="Object 19">
                <a:extLst>
                  <a:ext uri="{FF2B5EF4-FFF2-40B4-BE49-F238E27FC236}">
                    <a16:creationId xmlns:a16="http://schemas.microsoft.com/office/drawing/2014/main" id="{BC0C0EFC-F385-4F62-B43A-3B57CD354AD3}"/>
                  </a:ext>
                </a:extLst>
              </p:cNvPr>
              <p:cNvSpPr txBox="1">
                <a:spLocks noRot="1" noChangeAspect="1" noMove="1" noResize="1" noEditPoints="1" noAdjustHandles="1" noChangeArrowheads="1" noChangeShapeType="1" noTextEdit="1"/>
              </p:cNvSpPr>
              <p:nvPr/>
            </p:nvSpPr>
            <p:spPr bwMode="auto">
              <a:xfrm>
                <a:off x="439196" y="5098771"/>
                <a:ext cx="3524899" cy="584775"/>
              </a:xfrm>
              <a:prstGeom prst="rect">
                <a:avLst/>
              </a:prstGeom>
              <a:blipFill>
                <a:blip r:embed="rId6"/>
                <a:stretch>
                  <a:fillRect t="-72917" b="-90625"/>
                </a:stretch>
              </a:blipFill>
              <a:ln>
                <a:noFill/>
              </a:ln>
              <a:effectLst/>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12" name="Object 19">
                <a:extLst>
                  <a:ext uri="{FF2B5EF4-FFF2-40B4-BE49-F238E27FC236}">
                    <a16:creationId xmlns:a16="http://schemas.microsoft.com/office/drawing/2014/main" id="{956441C5-592E-4614-9E1F-A8A236B40AE5}"/>
                  </a:ext>
                </a:extLst>
              </p:cNvPr>
              <p:cNvSpPr txBox="1"/>
              <p:nvPr/>
            </p:nvSpPr>
            <p:spPr bwMode="auto">
              <a:xfrm>
                <a:off x="470079" y="5802762"/>
                <a:ext cx="3400033" cy="707124"/>
              </a:xfrm>
              <a:prstGeom prst="rect">
                <a:avLst/>
              </a:prstGeom>
              <a:noFill/>
              <a:ln>
                <a:noFill/>
              </a:ln>
              <a:effectLst/>
            </p:spPr>
            <p:txBody>
              <a:bodyPr>
                <a:normAutofit fontScale="47500" lnSpcReduction="20000"/>
              </a:bodyPr>
              <a:lstStyle/>
              <a:p>
                <a:pPr/>
                <a14:m>
                  <m:oMathPara xmlns:m="http://schemas.openxmlformats.org/officeDocument/2006/math">
                    <m:oMathParaPr>
                      <m:jc m:val="left"/>
                    </m:oMathParaPr>
                    <m:oMath xmlns:m="http://schemas.openxmlformats.org/officeDocument/2006/math">
                      <m:sSubSup>
                        <m:sSubSupPr>
                          <m:ctrlPr>
                            <a:rPr lang="en-US" altLang="ko-KR" i="1" smtClean="0">
                              <a:solidFill>
                                <a:srgbClr val="000000"/>
                              </a:solidFill>
                              <a:latin typeface="Cambria Math" panose="02040503050406030204" pitchFamily="18" charset="0"/>
                            </a:rPr>
                          </m:ctrlPr>
                        </m:sSubSupPr>
                        <m:e>
                          <m:r>
                            <a:rPr lang="en-US" altLang="ko-KR" b="0" i="1" smtClean="0">
                              <a:solidFill>
                                <a:srgbClr val="000000"/>
                              </a:solidFill>
                              <a:latin typeface="Cambria Math" panose="02040503050406030204" pitchFamily="18" charset="0"/>
                            </a:rPr>
                            <m:t>𝐺</m:t>
                          </m:r>
                        </m:e>
                        <m:sub>
                          <m:r>
                            <a:rPr lang="en-US" altLang="ko-KR" b="0" i="1" smtClean="0">
                              <a:solidFill>
                                <a:srgbClr val="000000"/>
                              </a:solidFill>
                              <a:latin typeface="Cambria Math" panose="02040503050406030204" pitchFamily="18" charset="0"/>
                            </a:rPr>
                            <m:t>𝐴</m:t>
                          </m:r>
                        </m:sub>
                        <m:sup>
                          <m:r>
                            <a:rPr lang="en-US" altLang="ko-KR" b="0" i="1" smtClean="0">
                              <a:solidFill>
                                <a:srgbClr val="000000"/>
                              </a:solidFill>
                              <a:latin typeface="Cambria Math" panose="02040503050406030204" pitchFamily="18" charset="0"/>
                            </a:rPr>
                            <m:t>𝑁</m:t>
                          </m:r>
                          <m:r>
                            <a:rPr lang="en-US" altLang="ko-KR" b="0" i="1" smtClean="0">
                              <a:solidFill>
                                <a:srgbClr val="000000"/>
                              </a:solidFill>
                              <a:latin typeface="Cambria Math" panose="02040503050406030204" pitchFamily="18" charset="0"/>
                              <a:ea typeface="Cambria Math" panose="02040503050406030204" pitchFamily="18" charset="0"/>
                            </a:rPr>
                            <m:t>∆</m:t>
                          </m:r>
                        </m:sup>
                      </m:sSubSup>
                      <m:r>
                        <a:rPr lang="ko-KR" altLang="en-US" i="1">
                          <a:solidFill>
                            <a:srgbClr val="000000"/>
                          </a:solidFill>
                          <a:latin typeface="Cambria Math" panose="02040503050406030204" pitchFamily="18" charset="0"/>
                        </a:rPr>
                        <m:t>(</m:t>
                      </m:r>
                      <m:r>
                        <a:rPr lang="en-US" altLang="ko-KR" b="0" i="1" smtClean="0">
                          <a:solidFill>
                            <a:srgbClr val="000000"/>
                          </a:solidFill>
                          <a:latin typeface="Cambria Math" panose="02040503050406030204" pitchFamily="18" charset="0"/>
                        </a:rPr>
                        <m:t>𝑢</m:t>
                      </m:r>
                      <m:r>
                        <a:rPr lang="ko-KR" altLang="en-US" i="1">
                          <a:solidFill>
                            <a:srgbClr val="000000"/>
                          </a:solidFill>
                          <a:latin typeface="Cambria Math" panose="02040503050406030204" pitchFamily="18" charset="0"/>
                        </a:rPr>
                        <m:t>)=</m:t>
                      </m:r>
                      <m:nary>
                        <m:naryPr>
                          <m:ctrlPr>
                            <a:rPr lang="ko-KR" altLang="en-US" i="1">
                              <a:solidFill>
                                <a:srgbClr val="000000"/>
                              </a:solidFill>
                              <a:latin typeface="Cambria Math" panose="02040503050406030204" pitchFamily="18" charset="0"/>
                            </a:rPr>
                          </m:ctrlPr>
                        </m:naryPr>
                        <m:sub>
                          <m:r>
                            <a:rPr lang="ko-KR" altLang="en-US" i="1">
                              <a:solidFill>
                                <a:srgbClr val="000000"/>
                              </a:solidFill>
                              <a:latin typeface="Cambria Math" panose="02040503050406030204" pitchFamily="18" charset="0"/>
                            </a:rPr>
                            <m:t>0</m:t>
                          </m:r>
                        </m:sub>
                        <m:sup>
                          <m:r>
                            <a:rPr lang="ko-KR" altLang="en-US" i="1">
                              <a:solidFill>
                                <a:srgbClr val="000000"/>
                              </a:solidFill>
                              <a:latin typeface="Cambria Math" panose="02040503050406030204" pitchFamily="18" charset="0"/>
                            </a:rPr>
                            <m:t>1</m:t>
                          </m:r>
                        </m:sup>
                        <m:e>
                          <m:r>
                            <a:rPr lang="ko-KR" altLang="en-US" i="1">
                              <a:solidFill>
                                <a:srgbClr val="000000"/>
                              </a:solidFill>
                              <a:latin typeface="Cambria Math" panose="02040503050406030204" pitchFamily="18" charset="0"/>
                            </a:rPr>
                            <m:t>𝑑𝑥</m:t>
                          </m:r>
                          <m:d>
                            <m:dPr>
                              <m:begChr m:val="["/>
                              <m:endChr m:val="]"/>
                              <m:ctrlPr>
                                <a:rPr lang="ko-KR" altLang="en-US" i="1">
                                  <a:solidFill>
                                    <a:srgbClr val="000000"/>
                                  </a:solidFill>
                                  <a:latin typeface="Cambria Math" panose="02040503050406030204" pitchFamily="18" charset="0"/>
                                </a:rPr>
                              </m:ctrlPr>
                            </m:dPr>
                            <m:e>
                              <m:r>
                                <a:rPr lang="en-US" altLang="ko-KR" i="1" smtClean="0">
                                  <a:solidFill>
                                    <a:srgbClr val="000000"/>
                                  </a:solidFill>
                                  <a:latin typeface="Cambria Math" panose="02040503050406030204" pitchFamily="18" charset="0"/>
                                </a:rPr>
                                <m:t>2</m:t>
                              </m:r>
                              <m:r>
                                <m:rPr>
                                  <m:sty m:val="p"/>
                                </m:rPr>
                                <a:rPr lang="el-GR" altLang="ko-KR" i="1" smtClean="0">
                                  <a:solidFill>
                                    <a:srgbClr val="000000"/>
                                  </a:solidFill>
                                  <a:latin typeface="Cambria Math" panose="02040503050406030204" pitchFamily="18" charset="0"/>
                                  <a:ea typeface="Cambria Math" panose="02040503050406030204" pitchFamily="18" charset="0"/>
                                </a:rPr>
                                <m:t>Δ</m:t>
                              </m:r>
                              <m:r>
                                <a:rPr lang="en-US" altLang="ko-KR" b="0" i="1" smtClean="0">
                                  <a:solidFill>
                                    <a:srgbClr val="000000"/>
                                  </a:solidFill>
                                  <a:latin typeface="Cambria Math" panose="02040503050406030204" pitchFamily="18" charset="0"/>
                                  <a:ea typeface="Cambria Math" panose="02040503050406030204" pitchFamily="18" charset="0"/>
                                </a:rPr>
                                <m:t>𝑢</m:t>
                              </m:r>
                              <m:r>
                                <a:rPr lang="en-US" altLang="ko-KR" b="1" i="1" smtClean="0">
                                  <a:solidFill>
                                    <a:srgbClr val="000000"/>
                                  </a:solidFill>
                                  <a:latin typeface="Cambria Math" panose="02040503050406030204" pitchFamily="18" charset="0"/>
                                </a:rPr>
                                <m:t>+</m:t>
                              </m:r>
                              <m:r>
                                <m:rPr>
                                  <m:sty m:val="p"/>
                                </m:rPr>
                                <a:rPr lang="ko-KR" altLang="en-US" i="1">
                                  <a:solidFill>
                                    <a:srgbClr val="000000"/>
                                  </a:solidFill>
                                  <a:latin typeface="Cambria Math" panose="02040503050406030204" pitchFamily="18" charset="0"/>
                                </a:rPr>
                                <m:t>Δ</m:t>
                              </m:r>
                              <m:r>
                                <a:rPr lang="en-US" altLang="ko-KR" b="0" i="1" smtClean="0">
                                  <a:solidFill>
                                    <a:srgbClr val="000000"/>
                                  </a:solidFill>
                                  <a:latin typeface="Cambria Math" panose="02040503050406030204" pitchFamily="18" charset="0"/>
                                </a:rPr>
                                <m:t>𝑑</m:t>
                              </m:r>
                            </m:e>
                          </m:d>
                          <m:sSup>
                            <m:sSupPr>
                              <m:ctrlPr>
                                <a:rPr lang="ko-KR" altLang="en-US" i="1">
                                  <a:solidFill>
                                    <a:srgbClr val="000000"/>
                                  </a:solidFill>
                                  <a:latin typeface="Cambria Math" panose="02040503050406030204" pitchFamily="18" charset="0"/>
                                </a:rPr>
                              </m:ctrlPr>
                            </m:sSupPr>
                            <m:e>
                              <m:r>
                                <a:rPr lang="ko-KR" altLang="en-US" i="1">
                                  <a:solidFill>
                                    <a:srgbClr val="000000"/>
                                  </a:solidFill>
                                  <a:latin typeface="Cambria Math" panose="02040503050406030204" pitchFamily="18" charset="0"/>
                                </a:rPr>
                                <m:t>𝑥</m:t>
                              </m:r>
                            </m:e>
                            <m:sup>
                              <m:sSubSup>
                                <m:sSubSupPr>
                                  <m:ctrlPr>
                                    <a:rPr lang="ko-KR" altLang="en-US" i="1">
                                      <a:solidFill>
                                        <a:srgbClr val="000000"/>
                                      </a:solidFill>
                                      <a:latin typeface="Cambria Math" panose="02040503050406030204" pitchFamily="18" charset="0"/>
                                    </a:rPr>
                                  </m:ctrlPr>
                                </m:sSubSupPr>
                                <m:e>
                                  <m:r>
                                    <a:rPr lang="en-US" altLang="ko-KR" i="1">
                                      <a:solidFill>
                                        <a:srgbClr val="000000"/>
                                      </a:solidFill>
                                      <a:latin typeface="Cambria Math" panose="02040503050406030204" pitchFamily="18" charset="0"/>
                                    </a:rPr>
                                    <m:t>−</m:t>
                                  </m:r>
                                  <m:r>
                                    <a:rPr lang="ko-KR" altLang="en-US" i="1">
                                      <a:solidFill>
                                        <a:srgbClr val="000000"/>
                                      </a:solidFill>
                                      <a:latin typeface="Cambria Math" panose="02040503050406030204" pitchFamily="18" charset="0"/>
                                    </a:rPr>
                                    <m:t>𝛼</m:t>
                                  </m:r>
                                </m:e>
                                <m:sub>
                                  <m:r>
                                    <a:rPr lang="ko-KR" altLang="en-US" i="1">
                                      <a:solidFill>
                                        <a:srgbClr val="000000"/>
                                      </a:solidFill>
                                      <a:latin typeface="Cambria Math" panose="02040503050406030204" pitchFamily="18" charset="0"/>
                                    </a:rPr>
                                    <m:t>𝑞</m:t>
                                  </m:r>
                                </m:sub>
                                <m:sup>
                                  <m:r>
                                    <a:rPr lang="ko-KR" altLang="en-US" i="1">
                                      <a:solidFill>
                                        <a:srgbClr val="000000"/>
                                      </a:solidFill>
                                      <a:latin typeface="Cambria Math" panose="02040503050406030204" pitchFamily="18" charset="0"/>
                                    </a:rPr>
                                    <m:t>′</m:t>
                                  </m:r>
                                </m:sup>
                              </m:sSubSup>
                              <m:d>
                                <m:dPr>
                                  <m:ctrlPr>
                                    <a:rPr lang="ko-KR" altLang="en-US" i="1">
                                      <a:solidFill>
                                        <a:srgbClr val="000000"/>
                                      </a:solidFill>
                                      <a:latin typeface="Cambria Math" panose="02040503050406030204" pitchFamily="18" charset="0"/>
                                    </a:rPr>
                                  </m:ctrlPr>
                                </m:dPr>
                                <m:e>
                                  <m:r>
                                    <a:rPr lang="ko-KR" altLang="en-US" i="1">
                                      <a:solidFill>
                                        <a:srgbClr val="000000"/>
                                      </a:solidFill>
                                      <a:latin typeface="Cambria Math" panose="02040503050406030204" pitchFamily="18" charset="0"/>
                                    </a:rPr>
                                    <m:t>1−</m:t>
                                  </m:r>
                                  <m:r>
                                    <a:rPr lang="ko-KR" altLang="en-US" i="1">
                                      <a:solidFill>
                                        <a:srgbClr val="000000"/>
                                      </a:solidFill>
                                      <a:latin typeface="Cambria Math" panose="02040503050406030204" pitchFamily="18" charset="0"/>
                                    </a:rPr>
                                    <m:t>𝑥</m:t>
                                  </m:r>
                                </m:e>
                              </m:d>
                              <m:r>
                                <a:rPr lang="en-US" altLang="ko-KR" i="1">
                                  <a:solidFill>
                                    <a:srgbClr val="000000"/>
                                  </a:solidFill>
                                  <a:latin typeface="Cambria Math" panose="02040503050406030204" pitchFamily="18" charset="0"/>
                                </a:rPr>
                                <m:t>𝑢</m:t>
                              </m:r>
                            </m:sup>
                          </m:sSup>
                        </m:e>
                      </m:nary>
                    </m:oMath>
                  </m:oMathPara>
                </a14:m>
                <a:endParaRPr lang="ko-KR" altLang="en-US" dirty="0"/>
              </a:p>
            </p:txBody>
          </p:sp>
        </mc:Choice>
        <mc:Fallback xmlns="">
          <p:sp>
            <p:nvSpPr>
              <p:cNvPr id="12" name="Object 19">
                <a:extLst>
                  <a:ext uri="{FF2B5EF4-FFF2-40B4-BE49-F238E27FC236}">
                    <a16:creationId xmlns:a16="http://schemas.microsoft.com/office/drawing/2014/main" id="{956441C5-592E-4614-9E1F-A8A236B40AE5}"/>
                  </a:ext>
                </a:extLst>
              </p:cNvPr>
              <p:cNvSpPr txBox="1">
                <a:spLocks noRot="1" noChangeAspect="1" noMove="1" noResize="1" noEditPoints="1" noAdjustHandles="1" noChangeArrowheads="1" noChangeShapeType="1" noTextEdit="1"/>
              </p:cNvSpPr>
              <p:nvPr/>
            </p:nvSpPr>
            <p:spPr bwMode="auto">
              <a:xfrm>
                <a:off x="470079" y="5802762"/>
                <a:ext cx="3400033" cy="707124"/>
              </a:xfrm>
              <a:prstGeom prst="rect">
                <a:avLst/>
              </a:prstGeom>
              <a:blipFill>
                <a:blip r:embed="rId7"/>
                <a:stretch>
                  <a:fillRect/>
                </a:stretch>
              </a:blipFill>
              <a:ln>
                <a:noFill/>
              </a:ln>
              <a:effectLst/>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13" name="Object 19">
                <a:extLst>
                  <a:ext uri="{FF2B5EF4-FFF2-40B4-BE49-F238E27FC236}">
                    <a16:creationId xmlns:a16="http://schemas.microsoft.com/office/drawing/2014/main" id="{D2325253-3312-4815-8C24-94E41F7F5C4C}"/>
                  </a:ext>
                </a:extLst>
              </p:cNvPr>
              <p:cNvSpPr txBox="1"/>
              <p:nvPr/>
            </p:nvSpPr>
            <p:spPr bwMode="auto">
              <a:xfrm>
                <a:off x="4572001" y="1689131"/>
                <a:ext cx="4440478" cy="458735"/>
              </a:xfrm>
              <a:prstGeom prst="rect">
                <a:avLst/>
              </a:prstGeom>
              <a:noFill/>
              <a:ln>
                <a:noFill/>
              </a:ln>
              <a:effectLst/>
            </p:spPr>
            <p:txBody>
              <a:bodyPr>
                <a:normAutofit/>
              </a:bodyPr>
              <a:lstStyle/>
              <a:p>
                <a:pPr/>
                <a14:m>
                  <m:oMathPara xmlns:m="http://schemas.openxmlformats.org/officeDocument/2006/math">
                    <m:oMathParaPr>
                      <m:jc m:val="left"/>
                    </m:oMathParaPr>
                    <m:oMath xmlns:m="http://schemas.openxmlformats.org/officeDocument/2006/math">
                      <m:sSub>
                        <m:sSubPr>
                          <m:ctrlPr>
                            <a:rPr lang="en-US" altLang="ko-KR" sz="1600" b="0" i="1" smtClean="0">
                              <a:solidFill>
                                <a:srgbClr val="000000"/>
                              </a:solidFill>
                              <a:latin typeface="Cambria Math" panose="02040503050406030204" pitchFamily="18" charset="0"/>
                            </a:rPr>
                          </m:ctrlPr>
                        </m:sSubPr>
                        <m:e>
                          <m:r>
                            <a:rPr lang="en-US" altLang="ko-KR" sz="1600" b="0" i="1" smtClean="0">
                              <a:solidFill>
                                <a:srgbClr val="000000"/>
                              </a:solidFill>
                              <a:latin typeface="Cambria Math" panose="02040503050406030204" pitchFamily="18" charset="0"/>
                            </a:rPr>
                            <m:t>𝑀</m:t>
                          </m:r>
                        </m:e>
                        <m:sub>
                          <m:r>
                            <a:rPr lang="en-US" altLang="ko-KR" sz="1600" b="0" i="1" smtClean="0">
                              <a:solidFill>
                                <a:srgbClr val="000000"/>
                              </a:solidFill>
                              <a:latin typeface="Cambria Math" panose="02040503050406030204" pitchFamily="18" charset="0"/>
                            </a:rPr>
                            <m:t>𝑛</m:t>
                          </m:r>
                        </m:sub>
                      </m:sSub>
                      <m:r>
                        <a:rPr lang="en-US" altLang="ko-KR" sz="1600" b="0" i="1" smtClean="0">
                          <a:solidFill>
                            <a:srgbClr val="000000"/>
                          </a:solidFill>
                          <a:latin typeface="Cambria Math" panose="02040503050406030204" pitchFamily="18" charset="0"/>
                        </a:rPr>
                        <m:t>=</m:t>
                      </m:r>
                      <m:sSubSup>
                        <m:sSubSupPr>
                          <m:ctrlPr>
                            <a:rPr lang="en-US" altLang="ko-KR" sz="1600" b="0" i="1" smtClean="0">
                              <a:solidFill>
                                <a:srgbClr val="000000"/>
                              </a:solidFill>
                              <a:latin typeface="Cambria Math" panose="02040503050406030204" pitchFamily="18" charset="0"/>
                            </a:rPr>
                          </m:ctrlPr>
                        </m:sSubSupPr>
                        <m:e>
                          <m:r>
                            <a:rPr lang="en-US" altLang="ko-KR" sz="1600" b="0" i="1" smtClean="0">
                              <a:solidFill>
                                <a:srgbClr val="000000"/>
                              </a:solidFill>
                              <a:latin typeface="Cambria Math" panose="02040503050406030204" pitchFamily="18" charset="0"/>
                            </a:rPr>
                            <m:t>𝑀</m:t>
                          </m:r>
                        </m:e>
                        <m:sub>
                          <m:r>
                            <a:rPr lang="en-US" altLang="ko-KR" sz="1600" b="0" i="1" smtClean="0">
                              <a:solidFill>
                                <a:srgbClr val="000000"/>
                              </a:solidFill>
                              <a:latin typeface="Cambria Math" panose="02040503050406030204" pitchFamily="18" charset="0"/>
                            </a:rPr>
                            <m:t>𝑢</m:t>
                          </m:r>
                        </m:sub>
                        <m:sup>
                          <m:r>
                            <a:rPr lang="en-US" altLang="ko-KR" sz="1600" b="0" i="1" smtClean="0">
                              <a:solidFill>
                                <a:srgbClr val="000000"/>
                              </a:solidFill>
                              <a:latin typeface="Cambria Math" panose="02040503050406030204" pitchFamily="18" charset="0"/>
                            </a:rPr>
                            <m:t>∗</m:t>
                          </m:r>
                        </m:sup>
                      </m:sSubSup>
                      <m:r>
                        <a:rPr lang="en-US" altLang="ko-KR" sz="1600" b="0" i="1" smtClean="0">
                          <a:solidFill>
                            <a:srgbClr val="000000"/>
                          </a:solidFill>
                          <a:latin typeface="Cambria Math" panose="02040503050406030204" pitchFamily="18" charset="0"/>
                        </a:rPr>
                        <m:t>(</m:t>
                      </m:r>
                      <m:r>
                        <a:rPr lang="en-US" altLang="ko-KR" sz="1600" b="0" i="1" smtClean="0">
                          <a:solidFill>
                            <a:srgbClr val="000000"/>
                          </a:solidFill>
                          <a:latin typeface="Cambria Math" panose="02040503050406030204" pitchFamily="18" charset="0"/>
                        </a:rPr>
                        <m:t>𝑛</m:t>
                      </m:r>
                      <m:r>
                        <a:rPr lang="en-US" altLang="ko-KR" sz="1600" b="0" i="1" smtClean="0">
                          <a:solidFill>
                            <a:srgbClr val="000000"/>
                          </a:solidFill>
                          <a:latin typeface="Cambria Math" panose="02040503050406030204" pitchFamily="18" charset="0"/>
                        </a:rPr>
                        <m:t>) (</m:t>
                      </m:r>
                      <m:r>
                        <a:rPr lang="en-US" altLang="ko-KR" sz="1600" b="0" i="1" smtClean="0">
                          <a:solidFill>
                            <a:srgbClr val="000000"/>
                          </a:solidFill>
                          <a:latin typeface="Cambria Math" panose="02040503050406030204" pitchFamily="18" charset="0"/>
                        </a:rPr>
                        <m:t>𝑢</m:t>
                      </m:r>
                      <m:r>
                        <a:rPr lang="en-US" altLang="ko-KR" sz="1600" b="0" i="1" smtClean="0">
                          <a:solidFill>
                            <a:srgbClr val="000000"/>
                          </a:solidFill>
                          <a:latin typeface="Cambria Math" panose="02040503050406030204" pitchFamily="18" charset="0"/>
                        </a:rPr>
                        <m:t>−</m:t>
                      </m:r>
                      <m:sSubSup>
                        <m:sSubSupPr>
                          <m:ctrlPr>
                            <a:rPr lang="en-US" altLang="ko-KR" sz="1600" b="0" i="1" smtClean="0">
                              <a:solidFill>
                                <a:srgbClr val="000000"/>
                              </a:solidFill>
                              <a:latin typeface="Cambria Math" panose="02040503050406030204" pitchFamily="18" charset="0"/>
                            </a:rPr>
                          </m:ctrlPr>
                        </m:sSubSupPr>
                        <m:e>
                          <m:r>
                            <a:rPr lang="en-US" altLang="ko-KR" sz="1600" b="0" i="1" smtClean="0">
                              <a:solidFill>
                                <a:srgbClr val="000000"/>
                              </a:solidFill>
                              <a:latin typeface="Cambria Math" panose="02040503050406030204" pitchFamily="18" charset="0"/>
                            </a:rPr>
                            <m:t>𝑀</m:t>
                          </m:r>
                        </m:e>
                        <m:sub>
                          <m:r>
                            <a:rPr lang="en-US" altLang="ko-KR" sz="1600" b="0" i="1" smtClean="0">
                              <a:solidFill>
                                <a:srgbClr val="000000"/>
                              </a:solidFill>
                              <a:latin typeface="Cambria Math" panose="02040503050406030204" pitchFamily="18" charset="0"/>
                            </a:rPr>
                            <m:t>𝑛</m:t>
                          </m:r>
                        </m:sub>
                        <m:sup>
                          <m:r>
                            <a:rPr lang="en-US" altLang="ko-KR" sz="1600" b="0" i="1" smtClean="0">
                              <a:solidFill>
                                <a:srgbClr val="000000"/>
                              </a:solidFill>
                              <a:latin typeface="Cambria Math" panose="02040503050406030204" pitchFamily="18" charset="0"/>
                            </a:rPr>
                            <m:t>2</m:t>
                          </m:r>
                        </m:sup>
                      </m:sSubSup>
                      <m:r>
                        <a:rPr lang="en-US" altLang="ko-KR" sz="1600" b="0" i="1" smtClean="0">
                          <a:solidFill>
                            <a:srgbClr val="000000"/>
                          </a:solidFill>
                          <a:latin typeface="Cambria Math" panose="02040503050406030204" pitchFamily="18" charset="0"/>
                        </a:rPr>
                        <m:t>)(</m:t>
                      </m:r>
                      <m:sSup>
                        <m:sSupPr>
                          <m:ctrlPr>
                            <a:rPr lang="en-US" altLang="ko-KR" sz="1600" b="0" i="1" smtClean="0">
                              <a:solidFill>
                                <a:srgbClr val="000000"/>
                              </a:solidFill>
                              <a:latin typeface="Cambria Math" panose="02040503050406030204" pitchFamily="18" charset="0"/>
                            </a:rPr>
                          </m:ctrlPr>
                        </m:sSupPr>
                        <m:e>
                          <m:r>
                            <a:rPr lang="en-US" altLang="ko-KR" sz="1600" b="0" i="1" smtClean="0">
                              <a:solidFill>
                                <a:srgbClr val="000000"/>
                              </a:solidFill>
                              <a:latin typeface="Cambria Math" panose="02040503050406030204" pitchFamily="18" charset="0"/>
                            </a:rPr>
                            <m:t>𝑅</m:t>
                          </m:r>
                        </m:e>
                        <m:sup>
                          <m:r>
                            <a:rPr lang="en-US" altLang="ko-KR" sz="1600" b="0" i="1" smtClean="0">
                              <a:solidFill>
                                <a:srgbClr val="000000"/>
                              </a:solidFill>
                              <a:latin typeface="Cambria Math" panose="02040503050406030204" pitchFamily="18" charset="0"/>
                            </a:rPr>
                            <m:t>𝑁</m:t>
                          </m:r>
                        </m:sup>
                      </m:sSup>
                      <m:r>
                        <a:rPr lang="en-US" altLang="ko-KR" sz="1600" b="0" i="1" smtClean="0">
                          <a:solidFill>
                            <a:srgbClr val="000000"/>
                          </a:solidFill>
                          <a:latin typeface="Cambria Math" panose="02040503050406030204" pitchFamily="18" charset="0"/>
                        </a:rPr>
                        <m:t>+</m:t>
                      </m:r>
                      <m:sSup>
                        <m:sSupPr>
                          <m:ctrlPr>
                            <a:rPr lang="en-US" altLang="ko-KR" sz="1600" b="0" i="1" smtClean="0">
                              <a:solidFill>
                                <a:srgbClr val="000000"/>
                              </a:solidFill>
                              <a:latin typeface="Cambria Math" panose="02040503050406030204" pitchFamily="18" charset="0"/>
                            </a:rPr>
                          </m:ctrlPr>
                        </m:sSupPr>
                        <m:e>
                          <m:r>
                            <a:rPr lang="en-US" altLang="ko-KR" sz="1600" b="0" i="1" smtClean="0">
                              <a:solidFill>
                                <a:srgbClr val="000000"/>
                              </a:solidFill>
                              <a:latin typeface="Cambria Math" panose="02040503050406030204" pitchFamily="18" charset="0"/>
                            </a:rPr>
                            <m:t>𝑒</m:t>
                          </m:r>
                        </m:e>
                        <m:sup>
                          <m:r>
                            <a:rPr lang="en-US" altLang="ko-KR" sz="1600" b="0" i="1" smtClean="0">
                              <a:solidFill>
                                <a:srgbClr val="000000"/>
                              </a:solidFill>
                              <a:latin typeface="Cambria Math" panose="02040503050406030204" pitchFamily="18" charset="0"/>
                            </a:rPr>
                            <m:t>𝑖</m:t>
                          </m:r>
                          <m:r>
                            <a:rPr lang="ko-KR" altLang="en-US" sz="1600" b="0" i="1" smtClean="0">
                              <a:solidFill>
                                <a:srgbClr val="000000"/>
                              </a:solidFill>
                              <a:latin typeface="Cambria Math" panose="02040503050406030204" pitchFamily="18" charset="0"/>
                            </a:rPr>
                            <m:t>𝜑</m:t>
                          </m:r>
                          <m:d>
                            <m:dPr>
                              <m:ctrlPr>
                                <a:rPr lang="en-US" altLang="ko-KR" sz="1600" b="0" i="1" smtClean="0">
                                  <a:solidFill>
                                    <a:srgbClr val="000000"/>
                                  </a:solidFill>
                                  <a:latin typeface="Cambria Math" panose="02040503050406030204" pitchFamily="18" charset="0"/>
                                </a:rPr>
                              </m:ctrlPr>
                            </m:dPr>
                            <m:e>
                              <m:r>
                                <a:rPr lang="en-US" altLang="ko-KR" sz="1600" b="0" i="1" smtClean="0">
                                  <a:solidFill>
                                    <a:srgbClr val="000000"/>
                                  </a:solidFill>
                                  <a:latin typeface="Cambria Math" panose="02040503050406030204" pitchFamily="18" charset="0"/>
                                </a:rPr>
                                <m:t>𝑢</m:t>
                              </m:r>
                            </m:e>
                          </m:d>
                        </m:sup>
                      </m:sSup>
                      <m:sSubSup>
                        <m:sSubSupPr>
                          <m:ctrlPr>
                            <a:rPr lang="en-US" altLang="ko-KR" sz="1600" b="0" i="1" smtClean="0">
                              <a:solidFill>
                                <a:srgbClr val="000000"/>
                              </a:solidFill>
                              <a:latin typeface="Cambria Math" panose="02040503050406030204" pitchFamily="18" charset="0"/>
                            </a:rPr>
                          </m:ctrlPr>
                        </m:sSubSupPr>
                        <m:e>
                          <m:r>
                            <a:rPr lang="en-US" altLang="ko-KR" sz="1600" b="0" i="1" smtClean="0">
                              <a:solidFill>
                                <a:srgbClr val="000000"/>
                              </a:solidFill>
                              <a:latin typeface="Cambria Math" panose="02040503050406030204" pitchFamily="18" charset="0"/>
                            </a:rPr>
                            <m:t>𝐺</m:t>
                          </m:r>
                        </m:e>
                        <m:sub>
                          <m:r>
                            <a:rPr lang="en-US" altLang="ko-KR" sz="1600" b="0" i="1" smtClean="0">
                              <a:solidFill>
                                <a:srgbClr val="000000"/>
                              </a:solidFill>
                              <a:latin typeface="Cambria Math" panose="02040503050406030204" pitchFamily="18" charset="0"/>
                            </a:rPr>
                            <m:t>𝐴</m:t>
                          </m:r>
                        </m:sub>
                        <m:sup>
                          <m:r>
                            <a:rPr lang="en-US" altLang="ko-KR" sz="1600" b="0" i="1" smtClean="0">
                              <a:solidFill>
                                <a:srgbClr val="000000"/>
                              </a:solidFill>
                              <a:latin typeface="Cambria Math" panose="02040503050406030204" pitchFamily="18" charset="0"/>
                            </a:rPr>
                            <m:t>𝑁</m:t>
                          </m:r>
                        </m:sup>
                      </m:sSubSup>
                      <m:r>
                        <a:rPr lang="en-US" altLang="ko-KR" sz="1600" b="0" i="1" smtClean="0">
                          <a:solidFill>
                            <a:srgbClr val="000000"/>
                          </a:solidFill>
                          <a:latin typeface="Cambria Math" panose="02040503050406030204" pitchFamily="18" charset="0"/>
                        </a:rPr>
                        <m:t>(</m:t>
                      </m:r>
                      <m:r>
                        <a:rPr lang="en-US" altLang="ko-KR" sz="1600" b="0" i="1" smtClean="0">
                          <a:solidFill>
                            <a:srgbClr val="000000"/>
                          </a:solidFill>
                          <a:latin typeface="Cambria Math" panose="02040503050406030204" pitchFamily="18" charset="0"/>
                        </a:rPr>
                        <m:t>𝑢</m:t>
                      </m:r>
                      <m:r>
                        <a:rPr lang="en-US" altLang="ko-KR" sz="1600" b="0" i="1" smtClean="0">
                          <a:solidFill>
                            <a:srgbClr val="000000"/>
                          </a:solidFill>
                          <a:latin typeface="Cambria Math" panose="02040503050406030204" pitchFamily="18" charset="0"/>
                        </a:rPr>
                        <m:t>)</m:t>
                      </m:r>
                      <m:sSup>
                        <m:sSupPr>
                          <m:ctrlPr>
                            <a:rPr lang="ko-KR" altLang="en-US" sz="1600" i="1" dirty="0" smtClean="0">
                              <a:latin typeface="Cambria Math" panose="02040503050406030204" pitchFamily="18" charset="0"/>
                            </a:rPr>
                          </m:ctrlPr>
                        </m:sSupPr>
                        <m:e>
                          <m:acc>
                            <m:accPr>
                              <m:chr m:val="̃"/>
                              <m:ctrlPr>
                                <a:rPr lang="ko-KR" altLang="en-US" sz="1600" b="0" i="1" dirty="0" smtClean="0">
                                  <a:solidFill>
                                    <a:srgbClr val="000000"/>
                                  </a:solidFill>
                                  <a:latin typeface="Cambria Math" panose="02040503050406030204" pitchFamily="18" charset="0"/>
                                </a:rPr>
                              </m:ctrlPr>
                            </m:accPr>
                            <m:e>
                              <m:r>
                                <a:rPr lang="en-US" altLang="ko-KR" sz="1600" i="1" dirty="0">
                                  <a:latin typeface="Cambria Math" panose="02040503050406030204" pitchFamily="18" charset="0"/>
                                </a:rPr>
                                <m:t>𝑅</m:t>
                              </m:r>
                            </m:e>
                          </m:acc>
                        </m:e>
                        <m:sup>
                          <m:r>
                            <a:rPr lang="en-US" altLang="ko-KR" sz="1600" b="0" i="1" dirty="0" smtClean="0">
                              <a:latin typeface="Cambria Math" panose="02040503050406030204" pitchFamily="18" charset="0"/>
                            </a:rPr>
                            <m:t>𝑁</m:t>
                          </m:r>
                        </m:sup>
                      </m:sSup>
                      <m:r>
                        <a:rPr lang="en-US" altLang="ko-KR" sz="1600" b="0" i="1" smtClean="0">
                          <a:solidFill>
                            <a:srgbClr val="000000"/>
                          </a:solidFill>
                          <a:latin typeface="Cambria Math" panose="02040503050406030204" pitchFamily="18" charset="0"/>
                        </a:rPr>
                        <m:t>)</m:t>
                      </m:r>
                    </m:oMath>
                  </m:oMathPara>
                </a14:m>
                <a:endParaRPr lang="ko-KR" altLang="en-US" sz="1600" dirty="0"/>
              </a:p>
            </p:txBody>
          </p:sp>
        </mc:Choice>
        <mc:Fallback xmlns="">
          <p:sp>
            <p:nvSpPr>
              <p:cNvPr id="13" name="Object 19">
                <a:extLst>
                  <a:ext uri="{FF2B5EF4-FFF2-40B4-BE49-F238E27FC236}">
                    <a16:creationId xmlns:a16="http://schemas.microsoft.com/office/drawing/2014/main" id="{D2325253-3312-4815-8C24-94E41F7F5C4C}"/>
                  </a:ext>
                </a:extLst>
              </p:cNvPr>
              <p:cNvSpPr txBox="1">
                <a:spLocks noRot="1" noChangeAspect="1" noMove="1" noResize="1" noEditPoints="1" noAdjustHandles="1" noChangeArrowheads="1" noChangeShapeType="1" noTextEdit="1"/>
              </p:cNvSpPr>
              <p:nvPr/>
            </p:nvSpPr>
            <p:spPr bwMode="auto">
              <a:xfrm>
                <a:off x="4572001" y="1689131"/>
                <a:ext cx="4440478" cy="458735"/>
              </a:xfrm>
              <a:prstGeom prst="rect">
                <a:avLst/>
              </a:prstGeom>
              <a:blipFill>
                <a:blip r:embed="rId8"/>
                <a:stretch>
                  <a:fillRect/>
                </a:stretch>
              </a:blipFill>
              <a:ln>
                <a:noFill/>
              </a:ln>
              <a:effectLst/>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14" name="Object 19">
                <a:extLst>
                  <a:ext uri="{FF2B5EF4-FFF2-40B4-BE49-F238E27FC236}">
                    <a16:creationId xmlns:a16="http://schemas.microsoft.com/office/drawing/2014/main" id="{188E89D3-CD2E-43D0-BBC5-5225E6D2C985}"/>
                  </a:ext>
                </a:extLst>
              </p:cNvPr>
              <p:cNvSpPr txBox="1"/>
              <p:nvPr/>
            </p:nvSpPr>
            <p:spPr bwMode="auto">
              <a:xfrm>
                <a:off x="4564960" y="2205993"/>
                <a:ext cx="4440477" cy="377981"/>
              </a:xfrm>
              <a:prstGeom prst="rect">
                <a:avLst/>
              </a:prstGeom>
              <a:noFill/>
              <a:ln>
                <a:noFill/>
              </a:ln>
              <a:effectLst/>
            </p:spPr>
            <p:txBody>
              <a:bodyPr>
                <a:normAutofit/>
              </a:bodyPr>
              <a:lstStyle/>
              <a:p>
                <a:pPr/>
                <a14:m>
                  <m:oMathPara xmlns:m="http://schemas.openxmlformats.org/officeDocument/2006/math">
                    <m:oMathParaPr>
                      <m:jc m:val="left"/>
                    </m:oMathParaPr>
                    <m:oMath xmlns:m="http://schemas.openxmlformats.org/officeDocument/2006/math">
                      <m:sSub>
                        <m:sSubPr>
                          <m:ctrlPr>
                            <a:rPr lang="en-US" altLang="ko-KR" sz="1600" b="0" i="1" smtClean="0">
                              <a:solidFill>
                                <a:srgbClr val="000000"/>
                              </a:solidFill>
                              <a:latin typeface="Cambria Math" panose="02040503050406030204" pitchFamily="18" charset="0"/>
                            </a:rPr>
                          </m:ctrlPr>
                        </m:sSubPr>
                        <m:e>
                          <m:r>
                            <a:rPr lang="en-US" altLang="ko-KR" sz="1600" b="0" i="1" smtClean="0">
                              <a:solidFill>
                                <a:srgbClr val="000000"/>
                              </a:solidFill>
                              <a:latin typeface="Cambria Math" panose="02040503050406030204" pitchFamily="18" charset="0"/>
                            </a:rPr>
                            <m:t>𝑀</m:t>
                          </m:r>
                        </m:e>
                        <m:sub>
                          <m:sSup>
                            <m:sSupPr>
                              <m:ctrlPr>
                                <a:rPr lang="en-US" altLang="ko-KR" sz="1600" b="0" i="1" smtClean="0">
                                  <a:solidFill>
                                    <a:srgbClr val="000000"/>
                                  </a:solidFill>
                                  <a:latin typeface="Cambria Math" panose="02040503050406030204" pitchFamily="18" charset="0"/>
                                </a:rPr>
                              </m:ctrlPr>
                            </m:sSupPr>
                            <m:e>
                              <m:r>
                                <m:rPr>
                                  <m:sty m:val="p"/>
                                </m:rPr>
                                <a:rPr lang="el-GR" altLang="ko-KR" sz="1600" b="0" i="1" smtClean="0">
                                  <a:solidFill>
                                    <a:srgbClr val="000000"/>
                                  </a:solidFill>
                                  <a:latin typeface="Cambria Math" panose="02040503050406030204" pitchFamily="18" charset="0"/>
                                  <a:ea typeface="Cambria Math" panose="02040503050406030204" pitchFamily="18" charset="0"/>
                                </a:rPr>
                                <m:t>Δ</m:t>
                              </m:r>
                            </m:e>
                            <m:sup>
                              <m:r>
                                <a:rPr lang="en-US" altLang="ko-KR" sz="1600" b="0" i="1" smtClean="0">
                                  <a:solidFill>
                                    <a:srgbClr val="000000"/>
                                  </a:solidFill>
                                  <a:latin typeface="Cambria Math" panose="02040503050406030204" pitchFamily="18" charset="0"/>
                                </a:rPr>
                                <m:t>0</m:t>
                              </m:r>
                            </m:sup>
                          </m:sSup>
                        </m:sub>
                      </m:sSub>
                      <m:r>
                        <a:rPr lang="en-US" altLang="ko-KR" sz="1600" b="0" i="1" smtClean="0">
                          <a:solidFill>
                            <a:srgbClr val="000000"/>
                          </a:solidFill>
                          <a:latin typeface="Cambria Math" panose="02040503050406030204" pitchFamily="18" charset="0"/>
                        </a:rPr>
                        <m:t>=</m:t>
                      </m:r>
                      <m:sSubSup>
                        <m:sSubSupPr>
                          <m:ctrlPr>
                            <a:rPr lang="en-US" altLang="ko-KR" sz="1600" b="0" i="1" smtClean="0">
                              <a:solidFill>
                                <a:srgbClr val="000000"/>
                              </a:solidFill>
                              <a:latin typeface="Cambria Math" panose="02040503050406030204" pitchFamily="18" charset="0"/>
                            </a:rPr>
                          </m:ctrlPr>
                        </m:sSubSupPr>
                        <m:e>
                          <m:r>
                            <a:rPr lang="en-US" altLang="ko-KR" sz="1600" b="0" i="1" smtClean="0">
                              <a:solidFill>
                                <a:srgbClr val="000000"/>
                              </a:solidFill>
                              <a:latin typeface="Cambria Math" panose="02040503050406030204" pitchFamily="18" charset="0"/>
                            </a:rPr>
                            <m:t>𝑀</m:t>
                          </m:r>
                        </m:e>
                        <m:sub>
                          <m:r>
                            <a:rPr lang="en-US" altLang="ko-KR" sz="1600" b="0" i="1" smtClean="0">
                              <a:solidFill>
                                <a:srgbClr val="000000"/>
                              </a:solidFill>
                              <a:latin typeface="Cambria Math" panose="02040503050406030204" pitchFamily="18" charset="0"/>
                            </a:rPr>
                            <m:t>𝑢</m:t>
                          </m:r>
                        </m:sub>
                        <m:sup>
                          <m:r>
                            <a:rPr lang="en-US" altLang="ko-KR" sz="1600" b="0" i="1" smtClean="0">
                              <a:solidFill>
                                <a:srgbClr val="000000"/>
                              </a:solidFill>
                              <a:latin typeface="Cambria Math" panose="02040503050406030204" pitchFamily="18" charset="0"/>
                            </a:rPr>
                            <m:t>∗</m:t>
                          </m:r>
                        </m:sup>
                      </m:sSubSup>
                      <m:r>
                        <a:rPr lang="en-US" altLang="ko-KR" sz="1600" b="0" i="1" smtClean="0">
                          <a:solidFill>
                            <a:srgbClr val="000000"/>
                          </a:solidFill>
                          <a:latin typeface="Cambria Math" panose="02040503050406030204" pitchFamily="18" charset="0"/>
                        </a:rPr>
                        <m:t>(</m:t>
                      </m:r>
                      <m:sSup>
                        <m:sSupPr>
                          <m:ctrlPr>
                            <a:rPr lang="en-US" altLang="ko-KR" sz="1600" i="1">
                              <a:solidFill>
                                <a:srgbClr val="000000"/>
                              </a:solidFill>
                              <a:latin typeface="Cambria Math" panose="02040503050406030204" pitchFamily="18" charset="0"/>
                            </a:rPr>
                          </m:ctrlPr>
                        </m:sSupPr>
                        <m:e>
                          <m:r>
                            <m:rPr>
                              <m:sty m:val="p"/>
                            </m:rPr>
                            <a:rPr lang="el-GR" altLang="ko-KR" sz="1600" i="1">
                              <a:solidFill>
                                <a:srgbClr val="000000"/>
                              </a:solidFill>
                              <a:latin typeface="Cambria Math" panose="02040503050406030204" pitchFamily="18" charset="0"/>
                              <a:ea typeface="Cambria Math" panose="02040503050406030204" pitchFamily="18" charset="0"/>
                            </a:rPr>
                            <m:t>Δ</m:t>
                          </m:r>
                        </m:e>
                        <m:sup>
                          <m:r>
                            <a:rPr lang="en-US" altLang="ko-KR" sz="1600" b="0" i="1" smtClean="0">
                              <a:solidFill>
                                <a:srgbClr val="000000"/>
                              </a:solidFill>
                              <a:latin typeface="Cambria Math" panose="02040503050406030204" pitchFamily="18" charset="0"/>
                            </a:rPr>
                            <m:t>0</m:t>
                          </m:r>
                        </m:sup>
                      </m:sSup>
                      <m:r>
                        <a:rPr lang="en-US" altLang="ko-KR" sz="1600" b="0" i="1" smtClean="0">
                          <a:solidFill>
                            <a:srgbClr val="000000"/>
                          </a:solidFill>
                          <a:latin typeface="Cambria Math" panose="02040503050406030204" pitchFamily="18" charset="0"/>
                        </a:rPr>
                        <m:t>) (</m:t>
                      </m:r>
                      <m:r>
                        <a:rPr lang="en-US" altLang="ko-KR" sz="1600" b="0" i="1" smtClean="0">
                          <a:solidFill>
                            <a:srgbClr val="000000"/>
                          </a:solidFill>
                          <a:latin typeface="Cambria Math" panose="02040503050406030204" pitchFamily="18" charset="0"/>
                        </a:rPr>
                        <m:t>𝑢</m:t>
                      </m:r>
                      <m:r>
                        <a:rPr lang="en-US" altLang="ko-KR" sz="1600" b="0" i="1" smtClean="0">
                          <a:solidFill>
                            <a:srgbClr val="000000"/>
                          </a:solidFill>
                          <a:latin typeface="Cambria Math" panose="02040503050406030204" pitchFamily="18" charset="0"/>
                        </a:rPr>
                        <m:t>−</m:t>
                      </m:r>
                      <m:sSubSup>
                        <m:sSubSupPr>
                          <m:ctrlPr>
                            <a:rPr lang="en-US" altLang="ko-KR" sz="1600" b="0" i="1" smtClean="0">
                              <a:solidFill>
                                <a:srgbClr val="000000"/>
                              </a:solidFill>
                              <a:latin typeface="Cambria Math" panose="02040503050406030204" pitchFamily="18" charset="0"/>
                            </a:rPr>
                          </m:ctrlPr>
                        </m:sSubSupPr>
                        <m:e>
                          <m:r>
                            <a:rPr lang="en-US" altLang="ko-KR" sz="1600" b="0" i="1" smtClean="0">
                              <a:solidFill>
                                <a:srgbClr val="000000"/>
                              </a:solidFill>
                              <a:latin typeface="Cambria Math" panose="02040503050406030204" pitchFamily="18" charset="0"/>
                            </a:rPr>
                            <m:t>𝑀</m:t>
                          </m:r>
                        </m:e>
                        <m:sub>
                          <m:r>
                            <m:rPr>
                              <m:sty m:val="p"/>
                            </m:rPr>
                            <a:rPr lang="el-GR" altLang="ko-KR" sz="1600" b="0" i="1" smtClean="0">
                              <a:solidFill>
                                <a:srgbClr val="000000"/>
                              </a:solidFill>
                              <a:latin typeface="Cambria Math" panose="02040503050406030204" pitchFamily="18" charset="0"/>
                              <a:ea typeface="Cambria Math" panose="02040503050406030204" pitchFamily="18" charset="0"/>
                            </a:rPr>
                            <m:t>Δ</m:t>
                          </m:r>
                        </m:sub>
                        <m:sup>
                          <m:r>
                            <a:rPr lang="en-US" altLang="ko-KR" sz="1600" b="0" i="1" smtClean="0">
                              <a:solidFill>
                                <a:srgbClr val="000000"/>
                              </a:solidFill>
                              <a:latin typeface="Cambria Math" panose="02040503050406030204" pitchFamily="18" charset="0"/>
                            </a:rPr>
                            <m:t>2</m:t>
                          </m:r>
                        </m:sup>
                      </m:sSubSup>
                      <m:r>
                        <a:rPr lang="en-US" altLang="ko-KR" sz="1600" b="0" i="1" smtClean="0">
                          <a:solidFill>
                            <a:srgbClr val="000000"/>
                          </a:solidFill>
                          <a:latin typeface="Cambria Math" panose="02040503050406030204" pitchFamily="18" charset="0"/>
                        </a:rPr>
                        <m:t>)(</m:t>
                      </m:r>
                      <m:sSup>
                        <m:sSupPr>
                          <m:ctrlPr>
                            <a:rPr lang="en-US" altLang="ko-KR" sz="1600" b="0" i="1" smtClean="0">
                              <a:solidFill>
                                <a:srgbClr val="000000"/>
                              </a:solidFill>
                              <a:latin typeface="Cambria Math" panose="02040503050406030204" pitchFamily="18" charset="0"/>
                            </a:rPr>
                          </m:ctrlPr>
                        </m:sSupPr>
                        <m:e>
                          <m:r>
                            <a:rPr lang="en-US" altLang="ko-KR" sz="1600" b="0" i="1" smtClean="0">
                              <a:solidFill>
                                <a:srgbClr val="000000"/>
                              </a:solidFill>
                              <a:latin typeface="Cambria Math" panose="02040503050406030204" pitchFamily="18" charset="0"/>
                            </a:rPr>
                            <m:t>𝑅</m:t>
                          </m:r>
                        </m:e>
                        <m:sup>
                          <m:r>
                            <m:rPr>
                              <m:sty m:val="p"/>
                            </m:rPr>
                            <a:rPr lang="el-GR" altLang="ko-KR" sz="1600" b="0" i="1" smtClean="0">
                              <a:solidFill>
                                <a:srgbClr val="000000"/>
                              </a:solidFill>
                              <a:latin typeface="Cambria Math" panose="02040503050406030204" pitchFamily="18" charset="0"/>
                              <a:ea typeface="Cambria Math" panose="02040503050406030204" pitchFamily="18" charset="0"/>
                            </a:rPr>
                            <m:t>Δ</m:t>
                          </m:r>
                        </m:sup>
                      </m:sSup>
                      <m:r>
                        <a:rPr lang="en-US" altLang="ko-KR" sz="1600" b="0" i="1" smtClean="0">
                          <a:solidFill>
                            <a:srgbClr val="000000"/>
                          </a:solidFill>
                          <a:latin typeface="Cambria Math" panose="02040503050406030204" pitchFamily="18" charset="0"/>
                        </a:rPr>
                        <m:t>+</m:t>
                      </m:r>
                      <m:sSup>
                        <m:sSupPr>
                          <m:ctrlPr>
                            <a:rPr lang="en-US" altLang="ko-KR" sz="1600" b="0" i="1" smtClean="0">
                              <a:solidFill>
                                <a:srgbClr val="000000"/>
                              </a:solidFill>
                              <a:latin typeface="Cambria Math" panose="02040503050406030204" pitchFamily="18" charset="0"/>
                            </a:rPr>
                          </m:ctrlPr>
                        </m:sSupPr>
                        <m:e>
                          <m:r>
                            <a:rPr lang="en-US" altLang="ko-KR" sz="1600" b="0" i="1" smtClean="0">
                              <a:solidFill>
                                <a:srgbClr val="000000"/>
                              </a:solidFill>
                              <a:latin typeface="Cambria Math" panose="02040503050406030204" pitchFamily="18" charset="0"/>
                            </a:rPr>
                            <m:t>𝑒</m:t>
                          </m:r>
                        </m:e>
                        <m:sup>
                          <m:r>
                            <a:rPr lang="en-US" altLang="ko-KR" sz="1600" b="0" i="1" smtClean="0">
                              <a:solidFill>
                                <a:srgbClr val="000000"/>
                              </a:solidFill>
                              <a:latin typeface="Cambria Math" panose="02040503050406030204" pitchFamily="18" charset="0"/>
                            </a:rPr>
                            <m:t>𝑖</m:t>
                          </m:r>
                          <m:sSub>
                            <m:sSubPr>
                              <m:ctrlPr>
                                <a:rPr lang="en-US" altLang="ko-KR" sz="1600" b="0" i="1" smtClean="0">
                                  <a:solidFill>
                                    <a:srgbClr val="000000"/>
                                  </a:solidFill>
                                  <a:latin typeface="Cambria Math" panose="02040503050406030204" pitchFamily="18" charset="0"/>
                                </a:rPr>
                              </m:ctrlPr>
                            </m:sSubPr>
                            <m:e>
                              <m:r>
                                <a:rPr lang="ko-KR" altLang="en-US" sz="1600" b="0" i="1" smtClean="0">
                                  <a:solidFill>
                                    <a:srgbClr val="000000"/>
                                  </a:solidFill>
                                  <a:latin typeface="Cambria Math" panose="02040503050406030204" pitchFamily="18" charset="0"/>
                                </a:rPr>
                                <m:t>𝜑</m:t>
                              </m:r>
                            </m:e>
                            <m:sub>
                              <m:r>
                                <m:rPr>
                                  <m:sty m:val="p"/>
                                </m:rPr>
                                <a:rPr lang="el-GR" altLang="ko-KR" sz="1600" b="0" i="1" smtClean="0">
                                  <a:solidFill>
                                    <a:srgbClr val="000000"/>
                                  </a:solidFill>
                                  <a:latin typeface="Cambria Math" panose="02040503050406030204" pitchFamily="18" charset="0"/>
                                  <a:ea typeface="Cambria Math" panose="02040503050406030204" pitchFamily="18" charset="0"/>
                                </a:rPr>
                                <m:t>Δ</m:t>
                              </m:r>
                            </m:sub>
                          </m:sSub>
                          <m:r>
                            <a:rPr lang="en-US" altLang="ko-KR" sz="1600" b="0" i="1" smtClean="0">
                              <a:solidFill>
                                <a:srgbClr val="000000"/>
                              </a:solidFill>
                              <a:latin typeface="Cambria Math" panose="02040503050406030204" pitchFamily="18" charset="0"/>
                            </a:rPr>
                            <m:t>(</m:t>
                          </m:r>
                          <m:r>
                            <a:rPr lang="en-US" altLang="ko-KR" sz="1600" b="0" i="1" smtClean="0">
                              <a:solidFill>
                                <a:srgbClr val="000000"/>
                              </a:solidFill>
                              <a:latin typeface="Cambria Math" panose="02040503050406030204" pitchFamily="18" charset="0"/>
                            </a:rPr>
                            <m:t>𝑢</m:t>
                          </m:r>
                          <m:r>
                            <a:rPr lang="en-US" altLang="ko-KR" sz="1600" b="0" i="1" smtClean="0">
                              <a:solidFill>
                                <a:srgbClr val="000000"/>
                              </a:solidFill>
                              <a:latin typeface="Cambria Math" panose="02040503050406030204" pitchFamily="18" charset="0"/>
                            </a:rPr>
                            <m:t>)</m:t>
                          </m:r>
                        </m:sup>
                      </m:sSup>
                      <m:sSubSup>
                        <m:sSubSupPr>
                          <m:ctrlPr>
                            <a:rPr lang="en-US" altLang="ko-KR" sz="1600" i="1">
                              <a:solidFill>
                                <a:srgbClr val="000000"/>
                              </a:solidFill>
                              <a:latin typeface="Cambria Math" panose="02040503050406030204" pitchFamily="18" charset="0"/>
                            </a:rPr>
                          </m:ctrlPr>
                        </m:sSubSupPr>
                        <m:e>
                          <m:r>
                            <a:rPr lang="en-US" altLang="ko-KR" sz="1600" i="1">
                              <a:solidFill>
                                <a:srgbClr val="000000"/>
                              </a:solidFill>
                              <a:latin typeface="Cambria Math" panose="02040503050406030204" pitchFamily="18" charset="0"/>
                            </a:rPr>
                            <m:t>𝐺</m:t>
                          </m:r>
                        </m:e>
                        <m:sub>
                          <m:r>
                            <a:rPr lang="en-US" altLang="ko-KR" sz="1600" i="1">
                              <a:solidFill>
                                <a:srgbClr val="000000"/>
                              </a:solidFill>
                              <a:latin typeface="Cambria Math" panose="02040503050406030204" pitchFamily="18" charset="0"/>
                            </a:rPr>
                            <m:t>𝐴</m:t>
                          </m:r>
                        </m:sub>
                        <m:sup>
                          <m:r>
                            <m:rPr>
                              <m:sty m:val="p"/>
                            </m:rPr>
                            <a:rPr lang="el-GR" altLang="ko-KR" sz="1600" i="1" smtClean="0">
                              <a:solidFill>
                                <a:srgbClr val="000000"/>
                              </a:solidFill>
                              <a:latin typeface="Cambria Math" panose="02040503050406030204" pitchFamily="18" charset="0"/>
                              <a:ea typeface="Cambria Math" panose="02040503050406030204" pitchFamily="18" charset="0"/>
                            </a:rPr>
                            <m:t>Δ</m:t>
                          </m:r>
                        </m:sup>
                      </m:sSubSup>
                      <m:r>
                        <a:rPr lang="en-US" altLang="ko-KR" sz="1600" i="1">
                          <a:solidFill>
                            <a:srgbClr val="000000"/>
                          </a:solidFill>
                          <a:latin typeface="Cambria Math" panose="02040503050406030204" pitchFamily="18" charset="0"/>
                        </a:rPr>
                        <m:t>(</m:t>
                      </m:r>
                      <m:r>
                        <a:rPr lang="en-US" altLang="ko-KR" sz="1600" i="1">
                          <a:solidFill>
                            <a:srgbClr val="000000"/>
                          </a:solidFill>
                          <a:latin typeface="Cambria Math" panose="02040503050406030204" pitchFamily="18" charset="0"/>
                        </a:rPr>
                        <m:t>𝑢</m:t>
                      </m:r>
                      <m:r>
                        <a:rPr lang="en-US" altLang="ko-KR" sz="1600" i="1">
                          <a:solidFill>
                            <a:srgbClr val="000000"/>
                          </a:solidFill>
                          <a:latin typeface="Cambria Math" panose="02040503050406030204" pitchFamily="18" charset="0"/>
                        </a:rPr>
                        <m:t>)</m:t>
                      </m:r>
                      <m:sSup>
                        <m:sSupPr>
                          <m:ctrlPr>
                            <a:rPr lang="ko-KR" altLang="en-US" sz="1600" i="1" dirty="0">
                              <a:latin typeface="Cambria Math" panose="02040503050406030204" pitchFamily="18" charset="0"/>
                            </a:rPr>
                          </m:ctrlPr>
                        </m:sSupPr>
                        <m:e>
                          <m:acc>
                            <m:accPr>
                              <m:chr m:val="̃"/>
                              <m:ctrlPr>
                                <a:rPr lang="ko-KR" altLang="en-US" sz="1600" i="1" dirty="0">
                                  <a:solidFill>
                                    <a:srgbClr val="000000"/>
                                  </a:solidFill>
                                  <a:latin typeface="Cambria Math" panose="02040503050406030204" pitchFamily="18" charset="0"/>
                                </a:rPr>
                              </m:ctrlPr>
                            </m:accPr>
                            <m:e>
                              <m:r>
                                <a:rPr lang="en-US" altLang="ko-KR" sz="1600" i="1" dirty="0">
                                  <a:latin typeface="Cambria Math" panose="02040503050406030204" pitchFamily="18" charset="0"/>
                                </a:rPr>
                                <m:t>𝑅</m:t>
                              </m:r>
                            </m:e>
                          </m:acc>
                        </m:e>
                        <m:sup>
                          <m:r>
                            <m:rPr>
                              <m:sty m:val="p"/>
                            </m:rPr>
                            <a:rPr lang="el-GR" altLang="ko-KR" sz="1600" i="1" dirty="0" smtClean="0">
                              <a:latin typeface="Cambria Math" panose="02040503050406030204" pitchFamily="18" charset="0"/>
                              <a:ea typeface="Cambria Math" panose="02040503050406030204" pitchFamily="18" charset="0"/>
                            </a:rPr>
                            <m:t>Δ</m:t>
                          </m:r>
                        </m:sup>
                      </m:sSup>
                      <m:r>
                        <a:rPr lang="en-US" altLang="ko-KR" sz="1600" b="0" i="1" smtClean="0">
                          <a:solidFill>
                            <a:srgbClr val="000000"/>
                          </a:solidFill>
                          <a:latin typeface="Cambria Math" panose="02040503050406030204" pitchFamily="18" charset="0"/>
                        </a:rPr>
                        <m:t>)</m:t>
                      </m:r>
                    </m:oMath>
                  </m:oMathPara>
                </a14:m>
                <a:endParaRPr lang="ko-KR" altLang="en-US" sz="1600" dirty="0"/>
              </a:p>
            </p:txBody>
          </p:sp>
        </mc:Choice>
        <mc:Fallback xmlns="">
          <p:sp>
            <p:nvSpPr>
              <p:cNvPr id="14" name="Object 19">
                <a:extLst>
                  <a:ext uri="{FF2B5EF4-FFF2-40B4-BE49-F238E27FC236}">
                    <a16:creationId xmlns:a16="http://schemas.microsoft.com/office/drawing/2014/main" id="{188E89D3-CD2E-43D0-BBC5-5225E6D2C985}"/>
                  </a:ext>
                </a:extLst>
              </p:cNvPr>
              <p:cNvSpPr txBox="1">
                <a:spLocks noRot="1" noChangeAspect="1" noMove="1" noResize="1" noEditPoints="1" noAdjustHandles="1" noChangeArrowheads="1" noChangeShapeType="1" noTextEdit="1"/>
              </p:cNvSpPr>
              <p:nvPr/>
            </p:nvSpPr>
            <p:spPr bwMode="auto">
              <a:xfrm>
                <a:off x="4564960" y="2205993"/>
                <a:ext cx="4440477" cy="377981"/>
              </a:xfrm>
              <a:prstGeom prst="rect">
                <a:avLst/>
              </a:prstGeom>
              <a:blipFill>
                <a:blip r:embed="rId9"/>
                <a:stretch>
                  <a:fillRect b="-3226"/>
                </a:stretch>
              </a:blipFill>
              <a:ln>
                <a:noFill/>
              </a:ln>
              <a:effectLst/>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15" name="Object 19">
                <a:extLst>
                  <a:ext uri="{FF2B5EF4-FFF2-40B4-BE49-F238E27FC236}">
                    <a16:creationId xmlns:a16="http://schemas.microsoft.com/office/drawing/2014/main" id="{1C412615-0CE6-4D2C-822C-21A6FB8EBD00}"/>
                  </a:ext>
                </a:extLst>
              </p:cNvPr>
              <p:cNvSpPr txBox="1"/>
              <p:nvPr/>
            </p:nvSpPr>
            <p:spPr bwMode="auto">
              <a:xfrm>
                <a:off x="3983956" y="5685492"/>
                <a:ext cx="5109940" cy="574110"/>
              </a:xfrm>
              <a:prstGeom prst="rect">
                <a:avLst/>
              </a:prstGeom>
              <a:noFill/>
              <a:ln>
                <a:noFill/>
              </a:ln>
              <a:effectLst/>
            </p:spPr>
            <p:txBody>
              <a:bodyPr>
                <a:normAutofit fontScale="70000" lnSpcReduction="20000"/>
              </a:bodyPr>
              <a:lstStyle/>
              <a:p>
                <a:pPr/>
                <a14:m>
                  <m:oMathPara xmlns:m="http://schemas.openxmlformats.org/officeDocument/2006/math">
                    <m:oMathParaPr>
                      <m:jc m:val="left"/>
                    </m:oMathParaPr>
                    <m:oMath xmlns:m="http://schemas.openxmlformats.org/officeDocument/2006/math">
                      <m:sSub>
                        <m:sSubPr>
                          <m:ctrlPr>
                            <a:rPr lang="en-US" altLang="ko-KR" sz="2400" b="0" i="1" smtClean="0">
                              <a:solidFill>
                                <a:srgbClr val="000000"/>
                              </a:solidFill>
                              <a:latin typeface="Cambria Math" panose="02040503050406030204" pitchFamily="18" charset="0"/>
                            </a:rPr>
                          </m:ctrlPr>
                        </m:sSubPr>
                        <m:e>
                          <m:r>
                            <a:rPr lang="en-US" altLang="ko-KR" sz="2400" b="0" i="1" smtClean="0">
                              <a:solidFill>
                                <a:srgbClr val="000000"/>
                              </a:solidFill>
                              <a:latin typeface="Cambria Math" panose="02040503050406030204" pitchFamily="18" charset="0"/>
                            </a:rPr>
                            <m:t>𝑀</m:t>
                          </m:r>
                        </m:e>
                        <m:sub>
                          <m:r>
                            <a:rPr lang="en-US" altLang="ko-KR" sz="2400" b="0" i="1" smtClean="0">
                              <a:solidFill>
                                <a:srgbClr val="000000"/>
                              </a:solidFill>
                              <a:latin typeface="Cambria Math" panose="02040503050406030204" pitchFamily="18" charset="0"/>
                            </a:rPr>
                            <m:t>𝑝</m:t>
                          </m:r>
                        </m:sub>
                      </m:sSub>
                      <m:r>
                        <a:rPr lang="en-US" altLang="ko-KR" sz="2400" b="0" i="1" smtClean="0">
                          <a:solidFill>
                            <a:srgbClr val="000000"/>
                          </a:solidFill>
                          <a:latin typeface="Cambria Math" panose="02040503050406030204" pitchFamily="18" charset="0"/>
                        </a:rPr>
                        <m:t>=</m:t>
                      </m:r>
                      <m:sSubSup>
                        <m:sSubSupPr>
                          <m:ctrlPr>
                            <a:rPr lang="en-US" altLang="ko-KR" sz="2400" b="0" i="1" smtClean="0">
                              <a:solidFill>
                                <a:srgbClr val="000000"/>
                              </a:solidFill>
                              <a:latin typeface="Cambria Math" panose="02040503050406030204" pitchFamily="18" charset="0"/>
                            </a:rPr>
                          </m:ctrlPr>
                        </m:sSubSupPr>
                        <m:e>
                          <m:r>
                            <a:rPr lang="en-US" altLang="ko-KR" sz="2400" b="0" i="1" smtClean="0">
                              <a:solidFill>
                                <a:srgbClr val="000000"/>
                              </a:solidFill>
                              <a:latin typeface="Cambria Math" panose="02040503050406030204" pitchFamily="18" charset="0"/>
                            </a:rPr>
                            <m:t>(</m:t>
                          </m:r>
                          <m:r>
                            <a:rPr lang="en-US" altLang="ko-KR" sz="2400" b="0" i="1" smtClean="0">
                              <a:solidFill>
                                <a:srgbClr val="000000"/>
                              </a:solidFill>
                              <a:latin typeface="Cambria Math" panose="02040503050406030204" pitchFamily="18" charset="0"/>
                            </a:rPr>
                            <m:t>𝑀</m:t>
                          </m:r>
                        </m:e>
                        <m:sub>
                          <m:r>
                            <a:rPr lang="en-US" altLang="ko-KR" sz="2400" b="0" i="1" smtClean="0">
                              <a:solidFill>
                                <a:srgbClr val="000000"/>
                              </a:solidFill>
                              <a:latin typeface="Cambria Math" panose="02040503050406030204" pitchFamily="18" charset="0"/>
                            </a:rPr>
                            <m:t>𝑠</m:t>
                          </m:r>
                        </m:sub>
                        <m:sup>
                          <m:r>
                            <a:rPr lang="en-US" altLang="ko-KR" sz="2400" b="0" i="1" smtClean="0">
                              <a:solidFill>
                                <a:srgbClr val="000000"/>
                              </a:solidFill>
                              <a:latin typeface="Cambria Math" panose="02040503050406030204" pitchFamily="18" charset="0"/>
                            </a:rPr>
                            <m:t>∗</m:t>
                          </m:r>
                        </m:sup>
                      </m:sSubSup>
                      <m:r>
                        <a:rPr lang="en-US" altLang="ko-KR" sz="2400" b="0" i="1" smtClean="0">
                          <a:solidFill>
                            <a:srgbClr val="000000"/>
                          </a:solidFill>
                          <a:latin typeface="Cambria Math" panose="02040503050406030204" pitchFamily="18" charset="0"/>
                        </a:rPr>
                        <m:t>+</m:t>
                      </m:r>
                      <m:sSubSup>
                        <m:sSubSupPr>
                          <m:ctrlPr>
                            <a:rPr lang="en-US" altLang="ko-KR" sz="2400" b="0" i="1" smtClean="0">
                              <a:solidFill>
                                <a:srgbClr val="000000"/>
                              </a:solidFill>
                              <a:latin typeface="Cambria Math" panose="02040503050406030204" pitchFamily="18" charset="0"/>
                            </a:rPr>
                          </m:ctrlPr>
                        </m:sSubSupPr>
                        <m:e>
                          <m:r>
                            <a:rPr lang="en-US" altLang="ko-KR" sz="2400" b="0" i="1" smtClean="0">
                              <a:solidFill>
                                <a:srgbClr val="000000"/>
                              </a:solidFill>
                              <a:latin typeface="Cambria Math" panose="02040503050406030204" pitchFamily="18" charset="0"/>
                            </a:rPr>
                            <m:t>𝑀</m:t>
                          </m:r>
                        </m:e>
                        <m:sub>
                          <m:r>
                            <a:rPr lang="en-US" altLang="ko-KR" sz="2400" b="0" i="1" smtClean="0">
                              <a:solidFill>
                                <a:srgbClr val="000000"/>
                              </a:solidFill>
                              <a:latin typeface="Cambria Math" panose="02040503050406030204" pitchFamily="18" charset="0"/>
                            </a:rPr>
                            <m:t>𝑢</m:t>
                          </m:r>
                        </m:sub>
                        <m:sup>
                          <m:r>
                            <a:rPr lang="en-US" altLang="ko-KR" sz="2400" b="0" i="1" smtClean="0">
                              <a:solidFill>
                                <a:srgbClr val="000000"/>
                              </a:solidFill>
                              <a:latin typeface="Cambria Math" panose="02040503050406030204" pitchFamily="18" charset="0"/>
                            </a:rPr>
                            <m:t>∗</m:t>
                          </m:r>
                        </m:sup>
                      </m:sSubSup>
                      <m:r>
                        <a:rPr lang="en-US" altLang="ko-KR" sz="2400" b="0" i="1" smtClean="0">
                          <a:solidFill>
                            <a:srgbClr val="000000"/>
                          </a:solidFill>
                          <a:latin typeface="Cambria Math" panose="02040503050406030204" pitchFamily="18" charset="0"/>
                        </a:rPr>
                        <m:t>)(</m:t>
                      </m:r>
                      <m:r>
                        <a:rPr lang="en-US" altLang="ko-KR" sz="2400" b="0" i="1" smtClean="0">
                          <a:solidFill>
                            <a:srgbClr val="000000"/>
                          </a:solidFill>
                          <a:latin typeface="Cambria Math" panose="02040503050406030204" pitchFamily="18" charset="0"/>
                        </a:rPr>
                        <m:t>𝑝</m:t>
                      </m:r>
                      <m:r>
                        <a:rPr lang="en-US" altLang="ko-KR" sz="2400" b="0" i="1" smtClean="0">
                          <a:solidFill>
                            <a:srgbClr val="000000"/>
                          </a:solidFill>
                          <a:latin typeface="Cambria Math" panose="02040503050406030204" pitchFamily="18" charset="0"/>
                        </a:rPr>
                        <m:t>) (</m:t>
                      </m:r>
                      <m:r>
                        <a:rPr lang="en-US" altLang="ko-KR" sz="2400" b="0" i="1" smtClean="0">
                          <a:solidFill>
                            <a:srgbClr val="000000"/>
                          </a:solidFill>
                          <a:latin typeface="Cambria Math" panose="02040503050406030204" pitchFamily="18" charset="0"/>
                        </a:rPr>
                        <m:t>𝑢</m:t>
                      </m:r>
                      <m:r>
                        <a:rPr lang="en-US" altLang="ko-KR" sz="2400" b="0" i="1" smtClean="0">
                          <a:solidFill>
                            <a:srgbClr val="000000"/>
                          </a:solidFill>
                          <a:latin typeface="Cambria Math" panose="02040503050406030204" pitchFamily="18" charset="0"/>
                        </a:rPr>
                        <m:t>−</m:t>
                      </m:r>
                      <m:sSubSup>
                        <m:sSubSupPr>
                          <m:ctrlPr>
                            <a:rPr lang="en-US" altLang="ko-KR" sz="2400" b="0" i="1" smtClean="0">
                              <a:solidFill>
                                <a:srgbClr val="000000"/>
                              </a:solidFill>
                              <a:latin typeface="Cambria Math" panose="02040503050406030204" pitchFamily="18" charset="0"/>
                            </a:rPr>
                          </m:ctrlPr>
                        </m:sSubSupPr>
                        <m:e>
                          <m:r>
                            <a:rPr lang="en-US" altLang="ko-KR" sz="2400" b="0" i="1" smtClean="0">
                              <a:solidFill>
                                <a:srgbClr val="000000"/>
                              </a:solidFill>
                              <a:latin typeface="Cambria Math" panose="02040503050406030204" pitchFamily="18" charset="0"/>
                            </a:rPr>
                            <m:t>𝑀</m:t>
                          </m:r>
                        </m:e>
                        <m:sub>
                          <m:r>
                            <a:rPr lang="en-US" altLang="ko-KR" sz="2400" b="0" i="1" smtClean="0">
                              <a:solidFill>
                                <a:srgbClr val="000000"/>
                              </a:solidFill>
                              <a:latin typeface="Cambria Math" panose="02040503050406030204" pitchFamily="18" charset="0"/>
                            </a:rPr>
                            <m:t>𝑝</m:t>
                          </m:r>
                        </m:sub>
                        <m:sup>
                          <m:r>
                            <a:rPr lang="en-US" altLang="ko-KR" sz="2400" b="0" i="1" smtClean="0">
                              <a:solidFill>
                                <a:srgbClr val="000000"/>
                              </a:solidFill>
                              <a:latin typeface="Cambria Math" panose="02040503050406030204" pitchFamily="18" charset="0"/>
                            </a:rPr>
                            <m:t>2</m:t>
                          </m:r>
                        </m:sup>
                      </m:sSubSup>
                      <m:r>
                        <a:rPr lang="en-US" altLang="ko-KR" sz="2400" b="0" i="1" smtClean="0">
                          <a:solidFill>
                            <a:srgbClr val="000000"/>
                          </a:solidFill>
                          <a:latin typeface="Cambria Math" panose="02040503050406030204" pitchFamily="18" charset="0"/>
                        </a:rPr>
                        <m:t>)(</m:t>
                      </m:r>
                      <m:sSup>
                        <m:sSupPr>
                          <m:ctrlPr>
                            <a:rPr lang="en-US" altLang="ko-KR" sz="2400" b="0" i="1" smtClean="0">
                              <a:solidFill>
                                <a:srgbClr val="000000"/>
                              </a:solidFill>
                              <a:latin typeface="Cambria Math" panose="02040503050406030204" pitchFamily="18" charset="0"/>
                            </a:rPr>
                          </m:ctrlPr>
                        </m:sSupPr>
                        <m:e>
                          <m:r>
                            <a:rPr lang="en-US" altLang="ko-KR" sz="2400" b="0" i="1" smtClean="0">
                              <a:solidFill>
                                <a:srgbClr val="000000"/>
                              </a:solidFill>
                              <a:latin typeface="Cambria Math" panose="02040503050406030204" pitchFamily="18" charset="0"/>
                            </a:rPr>
                            <m:t>𝑅</m:t>
                          </m:r>
                        </m:e>
                        <m:sup>
                          <m:r>
                            <a:rPr lang="en-US" altLang="ko-KR" sz="2400" b="0" i="1" smtClean="0">
                              <a:solidFill>
                                <a:srgbClr val="000000"/>
                              </a:solidFill>
                              <a:latin typeface="Cambria Math" panose="02040503050406030204" pitchFamily="18" charset="0"/>
                            </a:rPr>
                            <m:t>𝑁</m:t>
                          </m:r>
                        </m:sup>
                      </m:sSup>
                      <m:r>
                        <a:rPr lang="en-US" altLang="ko-KR" sz="2400" b="0" i="1" smtClean="0">
                          <a:solidFill>
                            <a:srgbClr val="000000"/>
                          </a:solidFill>
                          <a:latin typeface="Cambria Math" panose="02040503050406030204" pitchFamily="18" charset="0"/>
                        </a:rPr>
                        <m:t>+</m:t>
                      </m:r>
                      <m:sSup>
                        <m:sSupPr>
                          <m:ctrlPr>
                            <a:rPr lang="en-US" altLang="ko-KR" sz="2400" b="0" i="1" smtClean="0">
                              <a:solidFill>
                                <a:srgbClr val="000000"/>
                              </a:solidFill>
                              <a:latin typeface="Cambria Math" panose="02040503050406030204" pitchFamily="18" charset="0"/>
                            </a:rPr>
                          </m:ctrlPr>
                        </m:sSupPr>
                        <m:e>
                          <m:r>
                            <a:rPr lang="en-US" altLang="ko-KR" sz="2400" b="0" i="1" smtClean="0">
                              <a:solidFill>
                                <a:srgbClr val="000000"/>
                              </a:solidFill>
                              <a:latin typeface="Cambria Math" panose="02040503050406030204" pitchFamily="18" charset="0"/>
                            </a:rPr>
                            <m:t>𝑒</m:t>
                          </m:r>
                        </m:e>
                        <m:sup>
                          <m:r>
                            <a:rPr lang="en-US" altLang="ko-KR" sz="2400" b="0" i="1" smtClean="0">
                              <a:solidFill>
                                <a:srgbClr val="000000"/>
                              </a:solidFill>
                              <a:latin typeface="Cambria Math" panose="02040503050406030204" pitchFamily="18" charset="0"/>
                            </a:rPr>
                            <m:t>𝑖</m:t>
                          </m:r>
                          <m:sSub>
                            <m:sSubPr>
                              <m:ctrlPr>
                                <a:rPr lang="en-US" altLang="ko-KR" sz="2400" b="0" i="1" smtClean="0">
                                  <a:solidFill>
                                    <a:srgbClr val="000000"/>
                                  </a:solidFill>
                                  <a:latin typeface="Cambria Math" panose="02040503050406030204" pitchFamily="18" charset="0"/>
                                </a:rPr>
                              </m:ctrlPr>
                            </m:sSubPr>
                            <m:e>
                              <m:r>
                                <a:rPr lang="ko-KR" altLang="en-US" sz="2400" b="0" i="1" smtClean="0">
                                  <a:solidFill>
                                    <a:srgbClr val="000000"/>
                                  </a:solidFill>
                                  <a:latin typeface="Cambria Math" panose="02040503050406030204" pitchFamily="18" charset="0"/>
                                </a:rPr>
                                <m:t>𝜑</m:t>
                              </m:r>
                            </m:e>
                            <m:sub>
                              <m:r>
                                <a:rPr lang="en-US" altLang="ko-KR" sz="2400" b="0" i="1" smtClean="0">
                                  <a:solidFill>
                                    <a:srgbClr val="000000"/>
                                  </a:solidFill>
                                  <a:latin typeface="Cambria Math" panose="02040503050406030204" pitchFamily="18" charset="0"/>
                                </a:rPr>
                                <m:t>𝑁</m:t>
                              </m:r>
                            </m:sub>
                          </m:sSub>
                          <m:r>
                            <a:rPr lang="en-US" altLang="ko-KR" sz="2400" b="0" i="1" smtClean="0">
                              <a:solidFill>
                                <a:srgbClr val="000000"/>
                              </a:solidFill>
                              <a:latin typeface="Cambria Math" panose="02040503050406030204" pitchFamily="18" charset="0"/>
                            </a:rPr>
                            <m:t>(</m:t>
                          </m:r>
                          <m:r>
                            <a:rPr lang="en-US" altLang="ko-KR" sz="2400" b="0" i="1" smtClean="0">
                              <a:solidFill>
                                <a:srgbClr val="000000"/>
                              </a:solidFill>
                              <a:latin typeface="Cambria Math" panose="02040503050406030204" pitchFamily="18" charset="0"/>
                            </a:rPr>
                            <m:t>𝑢</m:t>
                          </m:r>
                          <m:r>
                            <a:rPr lang="en-US" altLang="ko-KR" sz="2400" b="0" i="1" smtClean="0">
                              <a:solidFill>
                                <a:srgbClr val="000000"/>
                              </a:solidFill>
                              <a:latin typeface="Cambria Math" panose="02040503050406030204" pitchFamily="18" charset="0"/>
                            </a:rPr>
                            <m:t>)</m:t>
                          </m:r>
                        </m:sup>
                      </m:sSup>
                      <m:sSubSup>
                        <m:sSubSupPr>
                          <m:ctrlPr>
                            <a:rPr lang="en-US" altLang="ko-KR" sz="2400" i="1">
                              <a:solidFill>
                                <a:srgbClr val="000000"/>
                              </a:solidFill>
                              <a:latin typeface="Cambria Math" panose="02040503050406030204" pitchFamily="18" charset="0"/>
                            </a:rPr>
                          </m:ctrlPr>
                        </m:sSubSupPr>
                        <m:e>
                          <m:r>
                            <a:rPr lang="en-US" altLang="ko-KR" sz="2400" i="1">
                              <a:solidFill>
                                <a:srgbClr val="000000"/>
                              </a:solidFill>
                              <a:latin typeface="Cambria Math" panose="02040503050406030204" pitchFamily="18" charset="0"/>
                            </a:rPr>
                            <m:t>𝐺</m:t>
                          </m:r>
                        </m:e>
                        <m:sub>
                          <m:r>
                            <a:rPr lang="en-US" altLang="ko-KR" sz="2400" i="1">
                              <a:solidFill>
                                <a:srgbClr val="000000"/>
                              </a:solidFill>
                              <a:latin typeface="Cambria Math" panose="02040503050406030204" pitchFamily="18" charset="0"/>
                            </a:rPr>
                            <m:t>𝐴</m:t>
                          </m:r>
                        </m:sub>
                        <m:sup>
                          <m:r>
                            <a:rPr lang="en-US" altLang="ko-KR" sz="2400" i="1">
                              <a:solidFill>
                                <a:srgbClr val="000000"/>
                              </a:solidFill>
                              <a:latin typeface="Cambria Math" panose="02040503050406030204" pitchFamily="18" charset="0"/>
                            </a:rPr>
                            <m:t>𝑁</m:t>
                          </m:r>
                        </m:sup>
                      </m:sSubSup>
                      <m:r>
                        <a:rPr lang="en-US" altLang="ko-KR" sz="2400" i="1">
                          <a:solidFill>
                            <a:srgbClr val="000000"/>
                          </a:solidFill>
                          <a:latin typeface="Cambria Math" panose="02040503050406030204" pitchFamily="18" charset="0"/>
                        </a:rPr>
                        <m:t>(</m:t>
                      </m:r>
                      <m:r>
                        <a:rPr lang="en-US" altLang="ko-KR" sz="2400" i="1">
                          <a:solidFill>
                            <a:srgbClr val="000000"/>
                          </a:solidFill>
                          <a:latin typeface="Cambria Math" panose="02040503050406030204" pitchFamily="18" charset="0"/>
                        </a:rPr>
                        <m:t>𝑢</m:t>
                      </m:r>
                      <m:r>
                        <a:rPr lang="en-US" altLang="ko-KR" sz="2400" i="1">
                          <a:solidFill>
                            <a:srgbClr val="000000"/>
                          </a:solidFill>
                          <a:latin typeface="Cambria Math" panose="02040503050406030204" pitchFamily="18" charset="0"/>
                        </a:rPr>
                        <m:t>)</m:t>
                      </m:r>
                      <m:sSup>
                        <m:sSupPr>
                          <m:ctrlPr>
                            <a:rPr lang="ko-KR" altLang="en-US" sz="2400" i="1" dirty="0">
                              <a:latin typeface="Cambria Math" panose="02040503050406030204" pitchFamily="18" charset="0"/>
                            </a:rPr>
                          </m:ctrlPr>
                        </m:sSupPr>
                        <m:e>
                          <m:acc>
                            <m:accPr>
                              <m:chr m:val="̃"/>
                              <m:ctrlPr>
                                <a:rPr lang="ko-KR" altLang="en-US" sz="2400" i="1" dirty="0">
                                  <a:solidFill>
                                    <a:srgbClr val="000000"/>
                                  </a:solidFill>
                                  <a:latin typeface="Cambria Math" panose="02040503050406030204" pitchFamily="18" charset="0"/>
                                </a:rPr>
                              </m:ctrlPr>
                            </m:accPr>
                            <m:e>
                              <m:r>
                                <a:rPr lang="en-US" altLang="ko-KR" sz="2400" i="1" dirty="0">
                                  <a:latin typeface="Cambria Math" panose="02040503050406030204" pitchFamily="18" charset="0"/>
                                </a:rPr>
                                <m:t>𝑅</m:t>
                              </m:r>
                            </m:e>
                          </m:acc>
                        </m:e>
                        <m:sup>
                          <m:r>
                            <a:rPr lang="en-US" altLang="ko-KR" sz="2400" i="1" dirty="0">
                              <a:latin typeface="Cambria Math" panose="02040503050406030204" pitchFamily="18" charset="0"/>
                            </a:rPr>
                            <m:t>𝑁</m:t>
                          </m:r>
                        </m:sup>
                      </m:sSup>
                      <m:r>
                        <a:rPr lang="en-US" altLang="ko-KR" sz="2400" b="0" i="1" smtClean="0">
                          <a:solidFill>
                            <a:srgbClr val="000000"/>
                          </a:solidFill>
                          <a:latin typeface="Cambria Math" panose="02040503050406030204" pitchFamily="18" charset="0"/>
                        </a:rPr>
                        <m:t>)</m:t>
                      </m:r>
                    </m:oMath>
                  </m:oMathPara>
                </a14:m>
                <a:endParaRPr lang="ko-KR" altLang="en-US" sz="2400" dirty="0"/>
              </a:p>
            </p:txBody>
          </p:sp>
        </mc:Choice>
        <mc:Fallback xmlns="">
          <p:sp>
            <p:nvSpPr>
              <p:cNvPr id="15" name="Object 19">
                <a:extLst>
                  <a:ext uri="{FF2B5EF4-FFF2-40B4-BE49-F238E27FC236}">
                    <a16:creationId xmlns:a16="http://schemas.microsoft.com/office/drawing/2014/main" id="{1C412615-0CE6-4D2C-822C-21A6FB8EBD00}"/>
                  </a:ext>
                </a:extLst>
              </p:cNvPr>
              <p:cNvSpPr txBox="1">
                <a:spLocks noRot="1" noChangeAspect="1" noMove="1" noResize="1" noEditPoints="1" noAdjustHandles="1" noChangeArrowheads="1" noChangeShapeType="1" noTextEdit="1"/>
              </p:cNvSpPr>
              <p:nvPr/>
            </p:nvSpPr>
            <p:spPr bwMode="auto">
              <a:xfrm>
                <a:off x="3983956" y="5685492"/>
                <a:ext cx="5109940" cy="574110"/>
              </a:xfrm>
              <a:prstGeom prst="rect">
                <a:avLst/>
              </a:prstGeom>
              <a:blipFill>
                <a:blip r:embed="rId10"/>
                <a:stretch>
                  <a:fillRect/>
                </a:stretch>
              </a:blipFill>
              <a:ln>
                <a:noFill/>
              </a:ln>
              <a:effectLst/>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16" name="Object 19">
                <a:extLst>
                  <a:ext uri="{FF2B5EF4-FFF2-40B4-BE49-F238E27FC236}">
                    <a16:creationId xmlns:a16="http://schemas.microsoft.com/office/drawing/2014/main" id="{FDB6C542-8AEE-4701-9D71-7BE890CB4C16}"/>
                  </a:ext>
                </a:extLst>
              </p:cNvPr>
              <p:cNvSpPr txBox="1"/>
              <p:nvPr/>
            </p:nvSpPr>
            <p:spPr bwMode="auto">
              <a:xfrm>
                <a:off x="4141903" y="6259601"/>
                <a:ext cx="4864011" cy="410631"/>
              </a:xfrm>
              <a:prstGeom prst="rect">
                <a:avLst/>
              </a:prstGeom>
              <a:noFill/>
              <a:ln>
                <a:noFill/>
              </a:ln>
              <a:effectLst/>
            </p:spPr>
            <p:txBody>
              <a:bodyPr>
                <a:normAutofit fontScale="70000" lnSpcReduction="20000"/>
              </a:bodyPr>
              <a:lstStyle/>
              <a:p>
                <a:pPr/>
                <a14:m>
                  <m:oMathPara xmlns:m="http://schemas.openxmlformats.org/officeDocument/2006/math">
                    <m:oMathParaPr>
                      <m:jc m:val="left"/>
                    </m:oMathParaPr>
                    <m:oMath xmlns:m="http://schemas.openxmlformats.org/officeDocument/2006/math">
                      <m:sSub>
                        <m:sSubPr>
                          <m:ctrlPr>
                            <a:rPr lang="en-US" altLang="ko-KR" sz="2400" b="0" i="1" smtClean="0">
                              <a:solidFill>
                                <a:srgbClr val="000000"/>
                              </a:solidFill>
                              <a:latin typeface="Cambria Math" panose="02040503050406030204" pitchFamily="18" charset="0"/>
                            </a:rPr>
                          </m:ctrlPr>
                        </m:sSubPr>
                        <m:e>
                          <m:r>
                            <a:rPr lang="en-US" altLang="ko-KR" sz="2400" b="0" i="1" smtClean="0">
                              <a:solidFill>
                                <a:srgbClr val="000000"/>
                              </a:solidFill>
                              <a:latin typeface="Cambria Math" panose="02040503050406030204" pitchFamily="18" charset="0"/>
                            </a:rPr>
                            <m:t>𝑀</m:t>
                          </m:r>
                        </m:e>
                        <m:sub>
                          <m:sSup>
                            <m:sSupPr>
                              <m:ctrlPr>
                                <a:rPr lang="en-US" altLang="ko-KR" sz="2400" b="0" i="1" smtClean="0">
                                  <a:solidFill>
                                    <a:srgbClr val="000000"/>
                                  </a:solidFill>
                                  <a:latin typeface="Cambria Math" panose="02040503050406030204" pitchFamily="18" charset="0"/>
                                </a:rPr>
                              </m:ctrlPr>
                            </m:sSupPr>
                            <m:e>
                              <m:r>
                                <m:rPr>
                                  <m:sty m:val="p"/>
                                </m:rPr>
                                <a:rPr lang="el-GR" altLang="ko-KR" sz="2400" b="0" i="1" smtClean="0">
                                  <a:solidFill>
                                    <a:srgbClr val="000000"/>
                                  </a:solidFill>
                                  <a:latin typeface="Cambria Math" panose="02040503050406030204" pitchFamily="18" charset="0"/>
                                  <a:ea typeface="Cambria Math" panose="02040503050406030204" pitchFamily="18" charset="0"/>
                                </a:rPr>
                                <m:t>Δ</m:t>
                              </m:r>
                            </m:e>
                            <m:sup>
                              <m:r>
                                <a:rPr lang="en-US" altLang="ko-KR" sz="2400" b="0" i="1" smtClean="0">
                                  <a:solidFill>
                                    <a:srgbClr val="000000"/>
                                  </a:solidFill>
                                  <a:latin typeface="Cambria Math" panose="02040503050406030204" pitchFamily="18" charset="0"/>
                                </a:rPr>
                                <m:t>+</m:t>
                              </m:r>
                            </m:sup>
                          </m:sSup>
                        </m:sub>
                      </m:sSub>
                      <m:r>
                        <a:rPr lang="en-US" altLang="ko-KR" sz="2400" b="0" i="1" smtClean="0">
                          <a:solidFill>
                            <a:srgbClr val="000000"/>
                          </a:solidFill>
                          <a:latin typeface="Cambria Math" panose="02040503050406030204" pitchFamily="18" charset="0"/>
                        </a:rPr>
                        <m:t>=</m:t>
                      </m:r>
                      <m:sSubSup>
                        <m:sSubSupPr>
                          <m:ctrlPr>
                            <a:rPr lang="en-US" altLang="ko-KR" sz="2400" b="0" i="1" smtClean="0">
                              <a:solidFill>
                                <a:srgbClr val="000000"/>
                              </a:solidFill>
                              <a:latin typeface="Cambria Math" panose="02040503050406030204" pitchFamily="18" charset="0"/>
                            </a:rPr>
                          </m:ctrlPr>
                        </m:sSubSupPr>
                        <m:e>
                          <m:r>
                            <a:rPr lang="en-US" altLang="ko-KR" sz="2400" b="0" i="1" smtClean="0">
                              <a:solidFill>
                                <a:srgbClr val="000000"/>
                              </a:solidFill>
                              <a:latin typeface="Cambria Math" panose="02040503050406030204" pitchFamily="18" charset="0"/>
                            </a:rPr>
                            <m:t>𝑀</m:t>
                          </m:r>
                        </m:e>
                        <m:sub>
                          <m:r>
                            <a:rPr lang="en-US" altLang="ko-KR" sz="2400" b="0" i="1" smtClean="0">
                              <a:solidFill>
                                <a:srgbClr val="000000"/>
                              </a:solidFill>
                              <a:latin typeface="Cambria Math" panose="02040503050406030204" pitchFamily="18" charset="0"/>
                            </a:rPr>
                            <m:t>𝑢</m:t>
                          </m:r>
                        </m:sub>
                        <m:sup>
                          <m:r>
                            <a:rPr lang="en-US" altLang="ko-KR" sz="2400" b="0" i="1" smtClean="0">
                              <a:solidFill>
                                <a:srgbClr val="000000"/>
                              </a:solidFill>
                              <a:latin typeface="Cambria Math" panose="02040503050406030204" pitchFamily="18" charset="0"/>
                            </a:rPr>
                            <m:t>∗</m:t>
                          </m:r>
                        </m:sup>
                      </m:sSubSup>
                      <m:r>
                        <a:rPr lang="en-US" altLang="ko-KR" sz="2400" b="0" i="1" smtClean="0">
                          <a:solidFill>
                            <a:srgbClr val="000000"/>
                          </a:solidFill>
                          <a:latin typeface="Cambria Math" panose="02040503050406030204" pitchFamily="18" charset="0"/>
                        </a:rPr>
                        <m:t>(</m:t>
                      </m:r>
                      <m:sSup>
                        <m:sSupPr>
                          <m:ctrlPr>
                            <a:rPr lang="en-US" altLang="ko-KR" sz="2400" i="1">
                              <a:solidFill>
                                <a:srgbClr val="000000"/>
                              </a:solidFill>
                              <a:latin typeface="Cambria Math" panose="02040503050406030204" pitchFamily="18" charset="0"/>
                            </a:rPr>
                          </m:ctrlPr>
                        </m:sSupPr>
                        <m:e>
                          <m:r>
                            <m:rPr>
                              <m:sty m:val="p"/>
                            </m:rPr>
                            <a:rPr lang="el-GR" altLang="ko-KR" sz="2400" i="1">
                              <a:solidFill>
                                <a:srgbClr val="000000"/>
                              </a:solidFill>
                              <a:latin typeface="Cambria Math" panose="02040503050406030204" pitchFamily="18" charset="0"/>
                              <a:ea typeface="Cambria Math" panose="02040503050406030204" pitchFamily="18" charset="0"/>
                            </a:rPr>
                            <m:t>Δ</m:t>
                          </m:r>
                        </m:e>
                        <m:sup>
                          <m:r>
                            <a:rPr lang="en-US" altLang="ko-KR" sz="2400" b="0" i="1" smtClean="0">
                              <a:solidFill>
                                <a:srgbClr val="000000"/>
                              </a:solidFill>
                              <a:latin typeface="Cambria Math" panose="02040503050406030204" pitchFamily="18" charset="0"/>
                              <a:ea typeface="Cambria Math" panose="02040503050406030204" pitchFamily="18" charset="0"/>
                            </a:rPr>
                            <m:t>+</m:t>
                          </m:r>
                        </m:sup>
                      </m:sSup>
                      <m:r>
                        <a:rPr lang="en-US" altLang="ko-KR" sz="2400" b="0" i="1" smtClean="0">
                          <a:solidFill>
                            <a:srgbClr val="000000"/>
                          </a:solidFill>
                          <a:latin typeface="Cambria Math" panose="02040503050406030204" pitchFamily="18" charset="0"/>
                        </a:rPr>
                        <m:t>) (</m:t>
                      </m:r>
                      <m:r>
                        <a:rPr lang="en-US" altLang="ko-KR" sz="2400" b="0" i="1" smtClean="0">
                          <a:solidFill>
                            <a:srgbClr val="000000"/>
                          </a:solidFill>
                          <a:latin typeface="Cambria Math" panose="02040503050406030204" pitchFamily="18" charset="0"/>
                        </a:rPr>
                        <m:t>𝑢</m:t>
                      </m:r>
                      <m:r>
                        <a:rPr lang="en-US" altLang="ko-KR" sz="2400" b="0" i="1" smtClean="0">
                          <a:solidFill>
                            <a:srgbClr val="000000"/>
                          </a:solidFill>
                          <a:latin typeface="Cambria Math" panose="02040503050406030204" pitchFamily="18" charset="0"/>
                        </a:rPr>
                        <m:t>−</m:t>
                      </m:r>
                      <m:sSubSup>
                        <m:sSubSupPr>
                          <m:ctrlPr>
                            <a:rPr lang="en-US" altLang="ko-KR" sz="2400" b="0" i="1" smtClean="0">
                              <a:solidFill>
                                <a:srgbClr val="000000"/>
                              </a:solidFill>
                              <a:latin typeface="Cambria Math" panose="02040503050406030204" pitchFamily="18" charset="0"/>
                            </a:rPr>
                          </m:ctrlPr>
                        </m:sSubSupPr>
                        <m:e>
                          <m:r>
                            <a:rPr lang="en-US" altLang="ko-KR" sz="2400" b="0" i="1" smtClean="0">
                              <a:solidFill>
                                <a:srgbClr val="000000"/>
                              </a:solidFill>
                              <a:latin typeface="Cambria Math" panose="02040503050406030204" pitchFamily="18" charset="0"/>
                            </a:rPr>
                            <m:t>𝑀</m:t>
                          </m:r>
                        </m:e>
                        <m:sub>
                          <m:r>
                            <m:rPr>
                              <m:sty m:val="p"/>
                            </m:rPr>
                            <a:rPr lang="el-GR" altLang="ko-KR" sz="2400" b="0" i="1" smtClean="0">
                              <a:solidFill>
                                <a:srgbClr val="000000"/>
                              </a:solidFill>
                              <a:latin typeface="Cambria Math" panose="02040503050406030204" pitchFamily="18" charset="0"/>
                              <a:ea typeface="Cambria Math" panose="02040503050406030204" pitchFamily="18" charset="0"/>
                            </a:rPr>
                            <m:t>Δ</m:t>
                          </m:r>
                        </m:sub>
                        <m:sup>
                          <m:r>
                            <a:rPr lang="en-US" altLang="ko-KR" sz="2400" b="0" i="1" smtClean="0">
                              <a:solidFill>
                                <a:srgbClr val="000000"/>
                              </a:solidFill>
                              <a:latin typeface="Cambria Math" panose="02040503050406030204" pitchFamily="18" charset="0"/>
                            </a:rPr>
                            <m:t>2</m:t>
                          </m:r>
                        </m:sup>
                      </m:sSubSup>
                      <m:r>
                        <a:rPr lang="en-US" altLang="ko-KR" sz="2400" b="0" i="1" smtClean="0">
                          <a:solidFill>
                            <a:srgbClr val="000000"/>
                          </a:solidFill>
                          <a:latin typeface="Cambria Math" panose="02040503050406030204" pitchFamily="18" charset="0"/>
                        </a:rPr>
                        <m:t>)(</m:t>
                      </m:r>
                      <m:sSup>
                        <m:sSupPr>
                          <m:ctrlPr>
                            <a:rPr lang="en-US" altLang="ko-KR" sz="2400" b="0" i="1" smtClean="0">
                              <a:solidFill>
                                <a:srgbClr val="000000"/>
                              </a:solidFill>
                              <a:latin typeface="Cambria Math" panose="02040503050406030204" pitchFamily="18" charset="0"/>
                            </a:rPr>
                          </m:ctrlPr>
                        </m:sSupPr>
                        <m:e>
                          <m:r>
                            <a:rPr lang="en-US" altLang="ko-KR" sz="2400" b="0" i="1" smtClean="0">
                              <a:solidFill>
                                <a:srgbClr val="000000"/>
                              </a:solidFill>
                              <a:latin typeface="Cambria Math" panose="02040503050406030204" pitchFamily="18" charset="0"/>
                            </a:rPr>
                            <m:t>𝑅</m:t>
                          </m:r>
                        </m:e>
                        <m:sup>
                          <m:r>
                            <m:rPr>
                              <m:sty m:val="p"/>
                            </m:rPr>
                            <a:rPr lang="el-GR" altLang="ko-KR" sz="2400" b="0" i="1" smtClean="0">
                              <a:solidFill>
                                <a:srgbClr val="000000"/>
                              </a:solidFill>
                              <a:latin typeface="Cambria Math" panose="02040503050406030204" pitchFamily="18" charset="0"/>
                              <a:ea typeface="Cambria Math" panose="02040503050406030204" pitchFamily="18" charset="0"/>
                            </a:rPr>
                            <m:t>Δ</m:t>
                          </m:r>
                        </m:sup>
                      </m:sSup>
                      <m:r>
                        <a:rPr lang="en-US" altLang="ko-KR" sz="2400" b="0" i="1" smtClean="0">
                          <a:solidFill>
                            <a:srgbClr val="000000"/>
                          </a:solidFill>
                          <a:latin typeface="Cambria Math" panose="02040503050406030204" pitchFamily="18" charset="0"/>
                        </a:rPr>
                        <m:t>+</m:t>
                      </m:r>
                      <m:sSup>
                        <m:sSupPr>
                          <m:ctrlPr>
                            <a:rPr lang="en-US" altLang="ko-KR" sz="2400" b="0" i="1" smtClean="0">
                              <a:solidFill>
                                <a:srgbClr val="000000"/>
                              </a:solidFill>
                              <a:latin typeface="Cambria Math" panose="02040503050406030204" pitchFamily="18" charset="0"/>
                            </a:rPr>
                          </m:ctrlPr>
                        </m:sSupPr>
                        <m:e>
                          <m:r>
                            <a:rPr lang="en-US" altLang="ko-KR" sz="2400" b="0" i="1" smtClean="0">
                              <a:solidFill>
                                <a:srgbClr val="000000"/>
                              </a:solidFill>
                              <a:latin typeface="Cambria Math" panose="02040503050406030204" pitchFamily="18" charset="0"/>
                            </a:rPr>
                            <m:t>𝑒</m:t>
                          </m:r>
                        </m:e>
                        <m:sup>
                          <m:r>
                            <a:rPr lang="en-US" altLang="ko-KR" sz="2400" b="0" i="1" smtClean="0">
                              <a:solidFill>
                                <a:srgbClr val="000000"/>
                              </a:solidFill>
                              <a:latin typeface="Cambria Math" panose="02040503050406030204" pitchFamily="18" charset="0"/>
                            </a:rPr>
                            <m:t>𝑖</m:t>
                          </m:r>
                          <m:sSub>
                            <m:sSubPr>
                              <m:ctrlPr>
                                <a:rPr lang="en-US" altLang="ko-KR" sz="2400" b="0" i="1" smtClean="0">
                                  <a:solidFill>
                                    <a:srgbClr val="000000"/>
                                  </a:solidFill>
                                  <a:latin typeface="Cambria Math" panose="02040503050406030204" pitchFamily="18" charset="0"/>
                                </a:rPr>
                              </m:ctrlPr>
                            </m:sSubPr>
                            <m:e>
                              <m:r>
                                <a:rPr lang="ko-KR" altLang="en-US" sz="2400" b="0" i="1" smtClean="0">
                                  <a:solidFill>
                                    <a:srgbClr val="000000"/>
                                  </a:solidFill>
                                  <a:latin typeface="Cambria Math" panose="02040503050406030204" pitchFamily="18" charset="0"/>
                                </a:rPr>
                                <m:t>𝜑</m:t>
                              </m:r>
                            </m:e>
                            <m:sub>
                              <m:r>
                                <m:rPr>
                                  <m:sty m:val="p"/>
                                </m:rPr>
                                <a:rPr lang="el-GR" altLang="ko-KR" sz="2400" b="0" i="1" smtClean="0">
                                  <a:solidFill>
                                    <a:srgbClr val="000000"/>
                                  </a:solidFill>
                                  <a:latin typeface="Cambria Math" panose="02040503050406030204" pitchFamily="18" charset="0"/>
                                  <a:ea typeface="Cambria Math" panose="02040503050406030204" pitchFamily="18" charset="0"/>
                                </a:rPr>
                                <m:t>Δ</m:t>
                              </m:r>
                            </m:sub>
                          </m:sSub>
                          <m:r>
                            <a:rPr lang="en-US" altLang="ko-KR" sz="2400" b="0" i="1" smtClean="0">
                              <a:solidFill>
                                <a:srgbClr val="000000"/>
                              </a:solidFill>
                              <a:latin typeface="Cambria Math" panose="02040503050406030204" pitchFamily="18" charset="0"/>
                            </a:rPr>
                            <m:t>(</m:t>
                          </m:r>
                          <m:r>
                            <a:rPr lang="en-US" altLang="ko-KR" sz="2400" b="0" i="1" smtClean="0">
                              <a:solidFill>
                                <a:srgbClr val="000000"/>
                              </a:solidFill>
                              <a:latin typeface="Cambria Math" panose="02040503050406030204" pitchFamily="18" charset="0"/>
                            </a:rPr>
                            <m:t>𝑢</m:t>
                          </m:r>
                          <m:r>
                            <a:rPr lang="en-US" altLang="ko-KR" sz="2400" b="0" i="1" smtClean="0">
                              <a:solidFill>
                                <a:srgbClr val="000000"/>
                              </a:solidFill>
                              <a:latin typeface="Cambria Math" panose="02040503050406030204" pitchFamily="18" charset="0"/>
                            </a:rPr>
                            <m:t>)</m:t>
                          </m:r>
                        </m:sup>
                      </m:sSup>
                      <m:sSubSup>
                        <m:sSubSupPr>
                          <m:ctrlPr>
                            <a:rPr lang="en-US" altLang="ko-KR" sz="2400" i="1">
                              <a:solidFill>
                                <a:srgbClr val="000000"/>
                              </a:solidFill>
                              <a:latin typeface="Cambria Math" panose="02040503050406030204" pitchFamily="18" charset="0"/>
                            </a:rPr>
                          </m:ctrlPr>
                        </m:sSubSupPr>
                        <m:e>
                          <m:r>
                            <a:rPr lang="en-US" altLang="ko-KR" sz="2400" i="1">
                              <a:solidFill>
                                <a:srgbClr val="000000"/>
                              </a:solidFill>
                              <a:latin typeface="Cambria Math" panose="02040503050406030204" pitchFamily="18" charset="0"/>
                            </a:rPr>
                            <m:t>𝐺</m:t>
                          </m:r>
                        </m:e>
                        <m:sub>
                          <m:r>
                            <a:rPr lang="en-US" altLang="ko-KR" sz="2400" i="1">
                              <a:solidFill>
                                <a:srgbClr val="000000"/>
                              </a:solidFill>
                              <a:latin typeface="Cambria Math" panose="02040503050406030204" pitchFamily="18" charset="0"/>
                            </a:rPr>
                            <m:t>𝐴</m:t>
                          </m:r>
                        </m:sub>
                        <m:sup>
                          <m:r>
                            <m:rPr>
                              <m:sty m:val="p"/>
                            </m:rPr>
                            <a:rPr lang="el-GR" altLang="ko-KR" sz="2400" i="1" smtClean="0">
                              <a:solidFill>
                                <a:srgbClr val="000000"/>
                              </a:solidFill>
                              <a:latin typeface="Cambria Math" panose="02040503050406030204" pitchFamily="18" charset="0"/>
                              <a:ea typeface="Cambria Math" panose="02040503050406030204" pitchFamily="18" charset="0"/>
                            </a:rPr>
                            <m:t>Δ</m:t>
                          </m:r>
                        </m:sup>
                      </m:sSubSup>
                      <m:r>
                        <a:rPr lang="en-US" altLang="ko-KR" sz="2400" i="1">
                          <a:solidFill>
                            <a:srgbClr val="000000"/>
                          </a:solidFill>
                          <a:latin typeface="Cambria Math" panose="02040503050406030204" pitchFamily="18" charset="0"/>
                        </a:rPr>
                        <m:t>(</m:t>
                      </m:r>
                      <m:r>
                        <a:rPr lang="en-US" altLang="ko-KR" sz="2400" i="1">
                          <a:solidFill>
                            <a:srgbClr val="000000"/>
                          </a:solidFill>
                          <a:latin typeface="Cambria Math" panose="02040503050406030204" pitchFamily="18" charset="0"/>
                        </a:rPr>
                        <m:t>𝑢</m:t>
                      </m:r>
                      <m:r>
                        <a:rPr lang="en-US" altLang="ko-KR" sz="2400" i="1">
                          <a:solidFill>
                            <a:srgbClr val="000000"/>
                          </a:solidFill>
                          <a:latin typeface="Cambria Math" panose="02040503050406030204" pitchFamily="18" charset="0"/>
                        </a:rPr>
                        <m:t>)</m:t>
                      </m:r>
                      <m:sSup>
                        <m:sSupPr>
                          <m:ctrlPr>
                            <a:rPr lang="ko-KR" altLang="en-US" sz="2400" i="1" dirty="0">
                              <a:latin typeface="Cambria Math" panose="02040503050406030204" pitchFamily="18" charset="0"/>
                            </a:rPr>
                          </m:ctrlPr>
                        </m:sSupPr>
                        <m:e>
                          <m:acc>
                            <m:accPr>
                              <m:chr m:val="̃"/>
                              <m:ctrlPr>
                                <a:rPr lang="ko-KR" altLang="en-US" sz="2400" i="1" dirty="0">
                                  <a:solidFill>
                                    <a:srgbClr val="000000"/>
                                  </a:solidFill>
                                  <a:latin typeface="Cambria Math" panose="02040503050406030204" pitchFamily="18" charset="0"/>
                                </a:rPr>
                              </m:ctrlPr>
                            </m:accPr>
                            <m:e>
                              <m:r>
                                <a:rPr lang="en-US" altLang="ko-KR" sz="2400" i="1" dirty="0">
                                  <a:latin typeface="Cambria Math" panose="02040503050406030204" pitchFamily="18" charset="0"/>
                                </a:rPr>
                                <m:t>𝑅</m:t>
                              </m:r>
                            </m:e>
                          </m:acc>
                        </m:e>
                        <m:sup>
                          <m:r>
                            <m:rPr>
                              <m:sty m:val="p"/>
                            </m:rPr>
                            <a:rPr lang="el-GR" altLang="ko-KR" sz="2400" i="1" dirty="0">
                              <a:latin typeface="Cambria Math" panose="02040503050406030204" pitchFamily="18" charset="0"/>
                              <a:ea typeface="Cambria Math" panose="02040503050406030204" pitchFamily="18" charset="0"/>
                            </a:rPr>
                            <m:t>Δ</m:t>
                          </m:r>
                        </m:sup>
                      </m:sSup>
                      <m:r>
                        <a:rPr lang="en-US" altLang="ko-KR" sz="2400" b="0" i="1" smtClean="0">
                          <a:solidFill>
                            <a:srgbClr val="000000"/>
                          </a:solidFill>
                          <a:latin typeface="Cambria Math" panose="02040503050406030204" pitchFamily="18" charset="0"/>
                        </a:rPr>
                        <m:t>)</m:t>
                      </m:r>
                    </m:oMath>
                  </m:oMathPara>
                </a14:m>
                <a:endParaRPr lang="ko-KR" altLang="en-US" sz="2400" dirty="0"/>
              </a:p>
            </p:txBody>
          </p:sp>
        </mc:Choice>
        <mc:Fallback xmlns="">
          <p:sp>
            <p:nvSpPr>
              <p:cNvPr id="16" name="Object 19">
                <a:extLst>
                  <a:ext uri="{FF2B5EF4-FFF2-40B4-BE49-F238E27FC236}">
                    <a16:creationId xmlns:a16="http://schemas.microsoft.com/office/drawing/2014/main" id="{FDB6C542-8AEE-4701-9D71-7BE890CB4C16}"/>
                  </a:ext>
                </a:extLst>
              </p:cNvPr>
              <p:cNvSpPr txBox="1">
                <a:spLocks noRot="1" noChangeAspect="1" noMove="1" noResize="1" noEditPoints="1" noAdjustHandles="1" noChangeArrowheads="1" noChangeShapeType="1" noTextEdit="1"/>
              </p:cNvSpPr>
              <p:nvPr/>
            </p:nvSpPr>
            <p:spPr bwMode="auto">
              <a:xfrm>
                <a:off x="4141903" y="6259601"/>
                <a:ext cx="4864011" cy="410631"/>
              </a:xfrm>
              <a:prstGeom prst="rect">
                <a:avLst/>
              </a:prstGeom>
              <a:blipFill>
                <a:blip r:embed="rId11"/>
                <a:stretch>
                  <a:fillRect b="-2985"/>
                </a:stretch>
              </a:blipFill>
              <a:ln>
                <a:noFill/>
              </a:ln>
              <a:effectLst/>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17" name="Object 19">
                <a:extLst>
                  <a:ext uri="{FF2B5EF4-FFF2-40B4-BE49-F238E27FC236}">
                    <a16:creationId xmlns:a16="http://schemas.microsoft.com/office/drawing/2014/main" id="{597755A6-A6DF-497E-AE0F-7105E3C5F95A}"/>
                  </a:ext>
                </a:extLst>
              </p:cNvPr>
              <p:cNvSpPr txBox="1"/>
              <p:nvPr/>
            </p:nvSpPr>
            <p:spPr bwMode="auto">
              <a:xfrm>
                <a:off x="4383332" y="2791139"/>
                <a:ext cx="4622105" cy="1181914"/>
              </a:xfrm>
              <a:prstGeom prst="rect">
                <a:avLst/>
              </a:prstGeom>
              <a:noFill/>
              <a:ln>
                <a:noFill/>
              </a:ln>
              <a:effectLst/>
            </p:spPr>
            <p:txBody>
              <a:bodyPr>
                <a:noAutofit/>
              </a:bodyPr>
              <a:lstStyle/>
              <a:p>
                <a:pPr/>
                <a14:m>
                  <m:oMathPara xmlns:m="http://schemas.openxmlformats.org/officeDocument/2006/math">
                    <m:oMathParaPr>
                      <m:jc m:val="centerGroup"/>
                    </m:oMathParaPr>
                    <m:oMath xmlns:m="http://schemas.openxmlformats.org/officeDocument/2006/math">
                      <m:sSubSup>
                        <m:sSubSupPr>
                          <m:ctrlPr>
                            <a:rPr lang="en-US" altLang="ko-KR" sz="1600" b="0" i="1" smtClean="0">
                              <a:solidFill>
                                <a:schemeClr val="accent4"/>
                              </a:solidFill>
                              <a:latin typeface="Cambria Math" panose="02040503050406030204" pitchFamily="18" charset="0"/>
                            </a:rPr>
                          </m:ctrlPr>
                        </m:sSubSupPr>
                        <m:e>
                          <m:r>
                            <a:rPr lang="en-US" altLang="ko-KR" sz="1600" b="0" i="1" smtClean="0">
                              <a:solidFill>
                                <a:schemeClr val="accent4"/>
                              </a:solidFill>
                              <a:latin typeface="Cambria Math" panose="02040503050406030204" pitchFamily="18" charset="0"/>
                            </a:rPr>
                            <m:t>𝑀</m:t>
                          </m:r>
                        </m:e>
                        <m:sub>
                          <m:r>
                            <a:rPr lang="en-US" altLang="ko-KR" sz="1600" b="0" i="1" smtClean="0">
                              <a:solidFill>
                                <a:schemeClr val="accent4"/>
                              </a:solidFill>
                              <a:latin typeface="Cambria Math" panose="02040503050406030204" pitchFamily="18" charset="0"/>
                            </a:rPr>
                            <m:t>𝑢</m:t>
                          </m:r>
                        </m:sub>
                        <m:sup>
                          <m:r>
                            <a:rPr lang="en-US" altLang="ko-KR" sz="1600" b="0" i="1" smtClean="0">
                              <a:solidFill>
                                <a:schemeClr val="accent4"/>
                              </a:solidFill>
                              <a:latin typeface="Cambria Math" panose="02040503050406030204" pitchFamily="18" charset="0"/>
                              <a:ea typeface="Cambria Math" panose="02040503050406030204" pitchFamily="18" charset="0"/>
                            </a:rPr>
                            <m:t>∆</m:t>
                          </m:r>
                        </m:sup>
                      </m:sSubSup>
                      <m:r>
                        <a:rPr lang="en-US" altLang="ko-KR" sz="1600" b="0" i="1" smtClean="0">
                          <a:solidFill>
                            <a:schemeClr val="accent4"/>
                          </a:solidFill>
                          <a:latin typeface="Cambria Math" panose="02040503050406030204" pitchFamily="18" charset="0"/>
                        </a:rPr>
                        <m:t>=</m:t>
                      </m:r>
                      <m:acc>
                        <m:accPr>
                          <m:chr m:val="̅"/>
                          <m:ctrlPr>
                            <a:rPr lang="en-US" altLang="ko-KR" sz="1600" b="0" i="1" dirty="0" smtClean="0">
                              <a:solidFill>
                                <a:schemeClr val="accent4"/>
                              </a:solidFill>
                              <a:latin typeface="Cambria Math" panose="02040503050406030204" pitchFamily="18" charset="0"/>
                            </a:rPr>
                          </m:ctrlPr>
                        </m:accPr>
                        <m:e>
                          <m:r>
                            <a:rPr lang="en-US" altLang="ko-KR" sz="1600" b="0" i="1" dirty="0" smtClean="0">
                              <a:solidFill>
                                <a:schemeClr val="accent4"/>
                              </a:solidFill>
                              <a:latin typeface="Cambria Math" panose="02040503050406030204" pitchFamily="18" charset="0"/>
                            </a:rPr>
                            <m:t>𝑢</m:t>
                          </m:r>
                        </m:e>
                      </m:acc>
                      <m:d>
                        <m:dPr>
                          <m:ctrlPr>
                            <a:rPr lang="en-US" altLang="ko-KR" sz="1600" b="0" i="1" smtClean="0">
                              <a:solidFill>
                                <a:schemeClr val="accent4"/>
                              </a:solidFill>
                              <a:latin typeface="Cambria Math" panose="02040503050406030204" pitchFamily="18" charset="0"/>
                            </a:rPr>
                          </m:ctrlPr>
                        </m:dPr>
                        <m:e>
                          <m:sSup>
                            <m:sSupPr>
                              <m:ctrlPr>
                                <a:rPr lang="en-US" altLang="ko-KR" sz="1600" b="0" i="1" smtClean="0">
                                  <a:solidFill>
                                    <a:schemeClr val="accent4"/>
                                  </a:solidFill>
                                  <a:latin typeface="Cambria Math" panose="02040503050406030204" pitchFamily="18" charset="0"/>
                                </a:rPr>
                              </m:ctrlPr>
                            </m:sSupPr>
                            <m:e>
                              <m:r>
                                <a:rPr lang="en-US" altLang="ko-KR" sz="1600" b="0" i="1" smtClean="0">
                                  <a:solidFill>
                                    <a:schemeClr val="accent4"/>
                                  </a:solidFill>
                                  <a:latin typeface="Cambria Math" panose="02040503050406030204" pitchFamily="18" charset="0"/>
                                </a:rPr>
                                <m:t>𝑝</m:t>
                              </m:r>
                            </m:e>
                            <m:sup>
                              <m:r>
                                <a:rPr lang="en-US" altLang="ko-KR" sz="1600" b="0" i="1" smtClean="0">
                                  <a:solidFill>
                                    <a:schemeClr val="accent4"/>
                                  </a:solidFill>
                                  <a:latin typeface="Cambria Math" panose="02040503050406030204" pitchFamily="18" charset="0"/>
                                </a:rPr>
                                <m:t>′</m:t>
                              </m:r>
                            </m:sup>
                          </m:sSup>
                        </m:e>
                      </m:d>
                      <m:sSub>
                        <m:sSubPr>
                          <m:ctrlPr>
                            <a:rPr lang="en-US" altLang="ko-KR" sz="1600" b="0" i="1" smtClean="0">
                              <a:solidFill>
                                <a:schemeClr val="accent4"/>
                              </a:solidFill>
                              <a:latin typeface="Cambria Math" panose="02040503050406030204" pitchFamily="18" charset="0"/>
                            </a:rPr>
                          </m:ctrlPr>
                        </m:sSubPr>
                        <m:e>
                          <m:r>
                            <a:rPr lang="en-US" altLang="ko-KR" sz="1600" b="0" i="1" smtClean="0">
                              <a:solidFill>
                                <a:schemeClr val="accent4"/>
                              </a:solidFill>
                              <a:latin typeface="Cambria Math" panose="02040503050406030204" pitchFamily="18" charset="0"/>
                            </a:rPr>
                            <m:t>𝐹</m:t>
                          </m:r>
                        </m:e>
                        <m:sub>
                          <m:r>
                            <m:rPr>
                              <m:sty m:val="p"/>
                            </m:rPr>
                            <a:rPr lang="el-GR" altLang="ko-KR" sz="1600" b="0" i="1" smtClean="0">
                              <a:solidFill>
                                <a:schemeClr val="accent4"/>
                              </a:solidFill>
                              <a:latin typeface="Cambria Math" panose="02040503050406030204" pitchFamily="18" charset="0"/>
                              <a:ea typeface="Cambria Math" panose="02040503050406030204" pitchFamily="18" charset="0"/>
                            </a:rPr>
                            <m:t>Δ</m:t>
                          </m:r>
                        </m:sub>
                      </m:sSub>
                      <m:d>
                        <m:dPr>
                          <m:ctrlPr>
                            <a:rPr lang="en-US" altLang="ko-KR" sz="1600" b="0" i="1" smtClean="0">
                              <a:solidFill>
                                <a:schemeClr val="accent4"/>
                              </a:solidFill>
                              <a:latin typeface="Cambria Math" panose="02040503050406030204" pitchFamily="18" charset="0"/>
                            </a:rPr>
                          </m:ctrlPr>
                        </m:dPr>
                        <m:e>
                          <m:sSup>
                            <m:sSupPr>
                              <m:ctrlPr>
                                <a:rPr lang="en-US" altLang="ko-KR" sz="1600" b="0" i="1" smtClean="0">
                                  <a:solidFill>
                                    <a:schemeClr val="accent4"/>
                                  </a:solidFill>
                                  <a:latin typeface="Cambria Math" panose="02040503050406030204" pitchFamily="18" charset="0"/>
                                </a:rPr>
                              </m:ctrlPr>
                            </m:sSupPr>
                            <m:e>
                              <m:r>
                                <a:rPr lang="en-US" altLang="ko-KR" sz="1600" b="0" i="1" smtClean="0">
                                  <a:solidFill>
                                    <a:schemeClr val="accent4"/>
                                  </a:solidFill>
                                  <a:latin typeface="Cambria Math" panose="02040503050406030204" pitchFamily="18" charset="0"/>
                                </a:rPr>
                                <m:t>𝑄</m:t>
                              </m:r>
                            </m:e>
                            <m:sup>
                              <m:r>
                                <a:rPr lang="en-US" altLang="ko-KR" sz="1600" b="0" i="1" smtClean="0">
                                  <a:solidFill>
                                    <a:schemeClr val="accent4"/>
                                  </a:solidFill>
                                  <a:latin typeface="Cambria Math" panose="02040503050406030204" pitchFamily="18" charset="0"/>
                                </a:rPr>
                                <m:t>2</m:t>
                              </m:r>
                            </m:sup>
                          </m:sSup>
                        </m:e>
                      </m:d>
                      <m:f>
                        <m:fPr>
                          <m:ctrlPr>
                            <a:rPr lang="en-US" altLang="ko-KR" sz="1600" b="0" i="1" smtClean="0">
                              <a:solidFill>
                                <a:schemeClr val="accent4"/>
                              </a:solidFill>
                              <a:latin typeface="Cambria Math" panose="02040503050406030204" pitchFamily="18" charset="0"/>
                            </a:rPr>
                          </m:ctrlPr>
                        </m:fPr>
                        <m:num>
                          <m:sSub>
                            <m:sSubPr>
                              <m:ctrlPr>
                                <a:rPr lang="en-US" altLang="ko-KR" sz="1600" i="1">
                                  <a:solidFill>
                                    <a:schemeClr val="accent4"/>
                                  </a:solidFill>
                                  <a:latin typeface="Cambria Math" panose="02040503050406030204" pitchFamily="18" charset="0"/>
                                </a:rPr>
                              </m:ctrlPr>
                            </m:sSubPr>
                            <m:e>
                              <m:r>
                                <a:rPr lang="en-US" altLang="ko-KR" sz="1600" i="1">
                                  <a:solidFill>
                                    <a:schemeClr val="accent4"/>
                                  </a:solidFill>
                                  <a:latin typeface="Cambria Math" panose="02040503050406030204" pitchFamily="18" charset="0"/>
                                </a:rPr>
                                <m:t>𝑐</m:t>
                              </m:r>
                            </m:e>
                            <m:sub>
                              <m:r>
                                <a:rPr lang="en-US" altLang="ko-KR" sz="1600" i="1">
                                  <a:solidFill>
                                    <a:schemeClr val="accent4"/>
                                  </a:solidFill>
                                  <a:latin typeface="Cambria Math" panose="02040503050406030204" pitchFamily="18" charset="0"/>
                                </a:rPr>
                                <m:t>1</m:t>
                              </m:r>
                            </m:sub>
                          </m:sSub>
                        </m:num>
                        <m:den>
                          <m:sSub>
                            <m:sSubPr>
                              <m:ctrlPr>
                                <a:rPr lang="en-US" altLang="ko-KR" sz="1600" b="0" i="1" smtClean="0">
                                  <a:solidFill>
                                    <a:schemeClr val="accent4"/>
                                  </a:solidFill>
                                  <a:latin typeface="Cambria Math" panose="02040503050406030204" pitchFamily="18" charset="0"/>
                                </a:rPr>
                              </m:ctrlPr>
                            </m:sSubPr>
                            <m:e>
                              <m:r>
                                <a:rPr lang="en-US" altLang="ko-KR" sz="1600" b="0" i="1" smtClean="0">
                                  <a:solidFill>
                                    <a:schemeClr val="accent4"/>
                                  </a:solidFill>
                                  <a:latin typeface="Cambria Math" panose="02040503050406030204" pitchFamily="18" charset="0"/>
                                </a:rPr>
                                <m:t>𝑚</m:t>
                              </m:r>
                            </m:e>
                            <m:sub>
                              <m:r>
                                <a:rPr lang="en-US" altLang="ko-KR" sz="1600" b="0" i="1" smtClean="0">
                                  <a:solidFill>
                                    <a:schemeClr val="accent4"/>
                                  </a:solidFill>
                                  <a:latin typeface="Cambria Math" panose="02040503050406030204" pitchFamily="18" charset="0"/>
                                </a:rPr>
                                <m:t>0</m:t>
                              </m:r>
                            </m:sub>
                          </m:sSub>
                        </m:den>
                      </m:f>
                      <m:sSub>
                        <m:sSubPr>
                          <m:ctrlPr>
                            <a:rPr lang="en-US" altLang="ko-KR" sz="1600" b="0" i="1" smtClean="0">
                              <a:solidFill>
                                <a:schemeClr val="accent4"/>
                              </a:solidFill>
                              <a:latin typeface="Cambria Math" panose="02040503050406030204" pitchFamily="18" charset="0"/>
                            </a:rPr>
                          </m:ctrlPr>
                        </m:sSubPr>
                        <m:e>
                          <m:r>
                            <a:rPr lang="ko-KR" altLang="en-US" sz="1600" b="0" i="1" smtClean="0">
                              <a:solidFill>
                                <a:schemeClr val="accent4"/>
                              </a:solidFill>
                              <a:latin typeface="Cambria Math" panose="02040503050406030204" pitchFamily="18" charset="0"/>
                            </a:rPr>
                            <m:t>𝛾</m:t>
                          </m:r>
                        </m:e>
                        <m:sub>
                          <m:r>
                            <a:rPr lang="en-US" altLang="ko-KR" sz="1600" b="0" i="1" smtClean="0">
                              <a:solidFill>
                                <a:schemeClr val="accent4"/>
                              </a:solidFill>
                              <a:latin typeface="Cambria Math" panose="02040503050406030204" pitchFamily="18" charset="0"/>
                            </a:rPr>
                            <m:t>5</m:t>
                          </m:r>
                        </m:sub>
                      </m:sSub>
                      <m:d>
                        <m:dPr>
                          <m:ctrlPr>
                            <a:rPr lang="en-US" altLang="ko-KR" sz="1600" b="0" i="1" smtClean="0">
                              <a:solidFill>
                                <a:schemeClr val="accent4"/>
                              </a:solidFill>
                              <a:latin typeface="Cambria Math" panose="02040503050406030204" pitchFamily="18" charset="0"/>
                            </a:rPr>
                          </m:ctrlPr>
                        </m:dPr>
                        <m:e>
                          <m:acc>
                            <m:accPr>
                              <m:chr m:val="̂"/>
                              <m:ctrlPr>
                                <a:rPr lang="en-US" altLang="ko-KR" sz="1600" b="0" i="1" smtClean="0">
                                  <a:solidFill>
                                    <a:schemeClr val="accent4"/>
                                  </a:solidFill>
                                  <a:latin typeface="Cambria Math" panose="02040503050406030204" pitchFamily="18" charset="0"/>
                                </a:rPr>
                              </m:ctrlPr>
                            </m:accPr>
                            <m:e>
                              <m:r>
                                <a:rPr lang="ko-KR" altLang="en-US" sz="1600" b="0" i="1" smtClean="0">
                                  <a:solidFill>
                                    <a:schemeClr val="accent4"/>
                                  </a:solidFill>
                                  <a:latin typeface="Cambria Math" panose="02040503050406030204" pitchFamily="18" charset="0"/>
                                </a:rPr>
                                <m:t>𝜖</m:t>
                              </m:r>
                            </m:e>
                          </m:acc>
                          <m:sSup>
                            <m:sSupPr>
                              <m:ctrlPr>
                                <a:rPr lang="en-US" altLang="ko-KR" sz="1600" b="0" i="1" smtClean="0">
                                  <a:solidFill>
                                    <a:schemeClr val="accent4"/>
                                  </a:solidFill>
                                  <a:latin typeface="Cambria Math" panose="02040503050406030204" pitchFamily="18" charset="0"/>
                                </a:rPr>
                              </m:ctrlPr>
                            </m:sSupPr>
                            <m:e>
                              <m:r>
                                <a:rPr lang="en-US" altLang="ko-KR" sz="1600" b="0" i="1" smtClean="0">
                                  <a:solidFill>
                                    <a:schemeClr val="accent4"/>
                                  </a:solidFill>
                                  <a:latin typeface="Cambria Math" panose="02040503050406030204" pitchFamily="18" charset="0"/>
                                </a:rPr>
                                <m:t>𝑘</m:t>
                              </m:r>
                            </m:e>
                            <m:sup>
                              <m:r>
                                <a:rPr lang="ko-KR" altLang="en-US" sz="1600" b="0" i="1" smtClean="0">
                                  <a:solidFill>
                                    <a:schemeClr val="accent4"/>
                                  </a:solidFill>
                                  <a:latin typeface="Cambria Math" panose="02040503050406030204" pitchFamily="18" charset="0"/>
                                </a:rPr>
                                <m:t>𝛼</m:t>
                              </m:r>
                            </m:sup>
                          </m:sSup>
                          <m:r>
                            <a:rPr lang="en-US" altLang="ko-KR" sz="1600" b="0" i="1" smtClean="0">
                              <a:solidFill>
                                <a:schemeClr val="accent4"/>
                              </a:solidFill>
                              <a:latin typeface="Cambria Math" panose="02040503050406030204" pitchFamily="18" charset="0"/>
                            </a:rPr>
                            <m:t>−</m:t>
                          </m:r>
                          <m:acc>
                            <m:accPr>
                              <m:chr m:val="̂"/>
                              <m:ctrlPr>
                                <a:rPr lang="en-US" altLang="ko-KR" sz="1600" b="0" i="1" smtClean="0">
                                  <a:solidFill>
                                    <a:schemeClr val="accent4"/>
                                  </a:solidFill>
                                  <a:latin typeface="Cambria Math" panose="02040503050406030204" pitchFamily="18" charset="0"/>
                                </a:rPr>
                              </m:ctrlPr>
                            </m:accPr>
                            <m:e>
                              <m:r>
                                <a:rPr lang="en-US" altLang="ko-KR" sz="1600" b="0" i="1" smtClean="0">
                                  <a:solidFill>
                                    <a:schemeClr val="accent4"/>
                                  </a:solidFill>
                                  <a:latin typeface="Cambria Math" panose="02040503050406030204" pitchFamily="18" charset="0"/>
                                </a:rPr>
                                <m:t>𝑘</m:t>
                              </m:r>
                            </m:e>
                          </m:acc>
                          <m:sSup>
                            <m:sSupPr>
                              <m:ctrlPr>
                                <a:rPr lang="en-US" altLang="ko-KR" sz="1600" b="0" i="1" smtClean="0">
                                  <a:solidFill>
                                    <a:schemeClr val="accent4"/>
                                  </a:solidFill>
                                  <a:latin typeface="Cambria Math" panose="02040503050406030204" pitchFamily="18" charset="0"/>
                                </a:rPr>
                              </m:ctrlPr>
                            </m:sSupPr>
                            <m:e>
                              <m:r>
                                <a:rPr lang="ko-KR" altLang="en-US" sz="1600" b="0" i="1" smtClean="0">
                                  <a:solidFill>
                                    <a:schemeClr val="accent4"/>
                                  </a:solidFill>
                                  <a:latin typeface="Cambria Math" panose="02040503050406030204" pitchFamily="18" charset="0"/>
                                </a:rPr>
                                <m:t>𝜖</m:t>
                              </m:r>
                            </m:e>
                            <m:sup>
                              <m:r>
                                <a:rPr lang="ko-KR" altLang="en-US" sz="1600" b="0" i="1" smtClean="0">
                                  <a:solidFill>
                                    <a:schemeClr val="accent4"/>
                                  </a:solidFill>
                                  <a:latin typeface="Cambria Math" panose="02040503050406030204" pitchFamily="18" charset="0"/>
                                </a:rPr>
                                <m:t>𝛼</m:t>
                              </m:r>
                            </m:sup>
                          </m:sSup>
                        </m:e>
                      </m:d>
                    </m:oMath>
                  </m:oMathPara>
                </a14:m>
                <a:br>
                  <a:rPr lang="en-US" altLang="ko-KR" sz="1600" b="0" i="1" dirty="0">
                    <a:solidFill>
                      <a:schemeClr val="accent4"/>
                    </a:solidFill>
                    <a:latin typeface="Cambria Math" panose="02040503050406030204" pitchFamily="18" charset="0"/>
                  </a:rPr>
                </a:br>
                <a:r>
                  <a:rPr lang="en-US" altLang="ko-KR" sz="1600" b="0" i="1" dirty="0">
                    <a:solidFill>
                      <a:schemeClr val="accent4"/>
                    </a:solidFill>
                    <a:latin typeface="Cambria Math" panose="02040503050406030204" pitchFamily="18" charset="0"/>
                  </a:rPr>
                  <a:t>                        </a:t>
                </a:r>
                <a14:m>
                  <m:oMath xmlns:m="http://schemas.openxmlformats.org/officeDocument/2006/math">
                    <m:r>
                      <a:rPr lang="en-US" altLang="ko-KR" sz="1600" b="0" i="1" smtClean="0">
                        <a:solidFill>
                          <a:schemeClr val="accent4"/>
                        </a:solidFill>
                        <a:latin typeface="Cambria Math" panose="02040503050406030204" pitchFamily="18" charset="0"/>
                        <a:ea typeface="Cambria Math" panose="02040503050406030204" pitchFamily="18" charset="0"/>
                      </a:rPr>
                      <m:t>×</m:t>
                    </m:r>
                    <m:f>
                      <m:fPr>
                        <m:ctrlPr>
                          <a:rPr lang="en-US" altLang="ko-KR" sz="1600" b="0" i="1" smtClean="0">
                            <a:solidFill>
                              <a:schemeClr val="accent4"/>
                            </a:solidFill>
                            <a:latin typeface="Cambria Math" panose="02040503050406030204" pitchFamily="18" charset="0"/>
                          </a:rPr>
                        </m:ctrlPr>
                      </m:fPr>
                      <m:num>
                        <m:d>
                          <m:dPr>
                            <m:ctrlPr>
                              <a:rPr lang="en-US" altLang="ko-KR" sz="1600" i="1">
                                <a:solidFill>
                                  <a:schemeClr val="accent4"/>
                                </a:solidFill>
                                <a:latin typeface="Cambria Math" panose="02040503050406030204" pitchFamily="18" charset="0"/>
                              </a:rPr>
                            </m:ctrlPr>
                          </m:dPr>
                          <m:e>
                            <m:sSup>
                              <m:sSupPr>
                                <m:ctrlPr>
                                  <a:rPr lang="en-US" altLang="ko-KR" sz="1600" i="1" smtClean="0">
                                    <a:solidFill>
                                      <a:schemeClr val="accent4"/>
                                    </a:solidFill>
                                    <a:latin typeface="Cambria Math" panose="02040503050406030204" pitchFamily="18" charset="0"/>
                                  </a:rPr>
                                </m:ctrlPr>
                              </m:sSupPr>
                              <m:e>
                                <m:acc>
                                  <m:accPr>
                                    <m:chr m:val="̂"/>
                                    <m:ctrlPr>
                                      <a:rPr lang="en-US" altLang="ko-KR" sz="1600" b="0" i="1" smtClean="0">
                                        <a:solidFill>
                                          <a:schemeClr val="accent4"/>
                                        </a:solidFill>
                                        <a:latin typeface="Cambria Math" panose="02040503050406030204" pitchFamily="18" charset="0"/>
                                      </a:rPr>
                                    </m:ctrlPr>
                                  </m:accPr>
                                  <m:e>
                                    <m:r>
                                      <a:rPr lang="en-US" altLang="ko-KR" sz="1600" b="0" i="1" smtClean="0">
                                        <a:solidFill>
                                          <a:schemeClr val="accent4"/>
                                        </a:solidFill>
                                        <a:latin typeface="Cambria Math" panose="02040503050406030204" pitchFamily="18" charset="0"/>
                                      </a:rPr>
                                      <m:t>𝑝</m:t>
                                    </m:r>
                                  </m:e>
                                </m:acc>
                              </m:e>
                              <m:sup>
                                <m:r>
                                  <a:rPr lang="en-US" altLang="ko-KR" sz="1600" b="0" i="1" smtClean="0">
                                    <a:solidFill>
                                      <a:schemeClr val="accent4"/>
                                    </a:solidFill>
                                    <a:latin typeface="Cambria Math" panose="02040503050406030204" pitchFamily="18" charset="0"/>
                                  </a:rPr>
                                  <m:t>′</m:t>
                                </m:r>
                              </m:sup>
                            </m:sSup>
                            <m:r>
                              <a:rPr lang="en-US" altLang="ko-KR" sz="1600" i="1">
                                <a:solidFill>
                                  <a:schemeClr val="accent4"/>
                                </a:solidFill>
                                <a:latin typeface="Cambria Math" panose="02040503050406030204" pitchFamily="18" charset="0"/>
                              </a:rPr>
                              <m:t>−</m:t>
                            </m:r>
                            <m:acc>
                              <m:accPr>
                                <m:chr m:val="̂"/>
                                <m:ctrlPr>
                                  <a:rPr lang="en-US" altLang="ko-KR" sz="1600" i="1">
                                    <a:solidFill>
                                      <a:schemeClr val="accent4"/>
                                    </a:solidFill>
                                    <a:latin typeface="Cambria Math" panose="02040503050406030204" pitchFamily="18" charset="0"/>
                                  </a:rPr>
                                </m:ctrlPr>
                              </m:accPr>
                              <m:e>
                                <m:r>
                                  <a:rPr lang="en-US" altLang="ko-KR" sz="1600" i="1">
                                    <a:solidFill>
                                      <a:schemeClr val="accent4"/>
                                    </a:solidFill>
                                    <a:latin typeface="Cambria Math" panose="02040503050406030204" pitchFamily="18" charset="0"/>
                                  </a:rPr>
                                  <m:t>𝑘</m:t>
                                </m:r>
                              </m:e>
                            </m:acc>
                            <m:r>
                              <a:rPr lang="en-US" altLang="ko-KR" sz="1600" i="1">
                                <a:solidFill>
                                  <a:schemeClr val="accent4"/>
                                </a:solidFill>
                                <a:latin typeface="Cambria Math" panose="02040503050406030204" pitchFamily="18" charset="0"/>
                              </a:rPr>
                              <m:t>+</m:t>
                            </m:r>
                            <m:sSub>
                              <m:sSubPr>
                                <m:ctrlPr>
                                  <a:rPr lang="en-US" altLang="ko-KR" sz="1600" i="1">
                                    <a:solidFill>
                                      <a:schemeClr val="accent4"/>
                                    </a:solidFill>
                                    <a:latin typeface="Cambria Math" panose="02040503050406030204" pitchFamily="18" charset="0"/>
                                  </a:rPr>
                                </m:ctrlPr>
                              </m:sSubPr>
                              <m:e>
                                <m:r>
                                  <a:rPr lang="en-US" altLang="ko-KR" sz="1600" i="1">
                                    <a:solidFill>
                                      <a:schemeClr val="accent4"/>
                                    </a:solidFill>
                                    <a:latin typeface="Cambria Math" panose="02040503050406030204" pitchFamily="18" charset="0"/>
                                  </a:rPr>
                                  <m:t>𝑀</m:t>
                                </m:r>
                              </m:e>
                              <m:sub>
                                <m:r>
                                  <a:rPr lang="en-US" altLang="ko-KR" sz="1600" i="1">
                                    <a:solidFill>
                                      <a:schemeClr val="accent4"/>
                                    </a:solidFill>
                                    <a:latin typeface="Cambria Math" panose="02040503050406030204" pitchFamily="18" charset="0"/>
                                    <a:ea typeface="Cambria Math" panose="02040503050406030204" pitchFamily="18" charset="0"/>
                                  </a:rPr>
                                  <m:t>∆</m:t>
                                </m:r>
                              </m:sub>
                            </m:sSub>
                          </m:e>
                        </m:d>
                      </m:num>
                      <m:den>
                        <m:d>
                          <m:dPr>
                            <m:ctrlPr>
                              <a:rPr lang="en-US" altLang="ko-KR" sz="1600" i="1">
                                <a:solidFill>
                                  <a:schemeClr val="accent4"/>
                                </a:solidFill>
                                <a:latin typeface="Cambria Math" panose="02040503050406030204" pitchFamily="18" charset="0"/>
                              </a:rPr>
                            </m:ctrlPr>
                          </m:dPr>
                          <m:e>
                            <m:r>
                              <a:rPr lang="en-US" altLang="ko-KR" sz="1600" i="1">
                                <a:solidFill>
                                  <a:schemeClr val="accent4"/>
                                </a:solidFill>
                                <a:latin typeface="Cambria Math" panose="02040503050406030204" pitchFamily="18" charset="0"/>
                              </a:rPr>
                              <m:t>𝑢</m:t>
                            </m:r>
                            <m:r>
                              <a:rPr lang="en-US" altLang="ko-KR" sz="1600" i="1">
                                <a:solidFill>
                                  <a:schemeClr val="accent4"/>
                                </a:solidFill>
                                <a:latin typeface="Cambria Math" panose="02040503050406030204" pitchFamily="18" charset="0"/>
                              </a:rPr>
                              <m:t>−</m:t>
                            </m:r>
                            <m:sSubSup>
                              <m:sSubSupPr>
                                <m:ctrlPr>
                                  <a:rPr lang="en-US" altLang="ko-KR" sz="1600" i="1">
                                    <a:solidFill>
                                      <a:schemeClr val="accent4"/>
                                    </a:solidFill>
                                    <a:latin typeface="Cambria Math" panose="02040503050406030204" pitchFamily="18" charset="0"/>
                                  </a:rPr>
                                </m:ctrlPr>
                              </m:sSubSupPr>
                              <m:e>
                                <m:r>
                                  <a:rPr lang="en-US" altLang="ko-KR" sz="1600" i="1">
                                    <a:solidFill>
                                      <a:schemeClr val="accent4"/>
                                    </a:solidFill>
                                    <a:latin typeface="Cambria Math" panose="02040503050406030204" pitchFamily="18" charset="0"/>
                                  </a:rPr>
                                  <m:t>𝑀</m:t>
                                </m:r>
                              </m:e>
                              <m:sub>
                                <m:r>
                                  <m:rPr>
                                    <m:sty m:val="p"/>
                                  </m:rPr>
                                  <a:rPr lang="el-GR" altLang="ko-KR" sz="1600" i="1">
                                    <a:solidFill>
                                      <a:schemeClr val="accent4"/>
                                    </a:solidFill>
                                    <a:latin typeface="Cambria Math" panose="02040503050406030204" pitchFamily="18" charset="0"/>
                                    <a:ea typeface="Cambria Math" panose="02040503050406030204" pitchFamily="18" charset="0"/>
                                  </a:rPr>
                                  <m:t>Δ</m:t>
                                </m:r>
                              </m:sub>
                              <m:sup>
                                <m:r>
                                  <a:rPr lang="en-US" altLang="ko-KR" sz="1600" i="1">
                                    <a:solidFill>
                                      <a:schemeClr val="accent4"/>
                                    </a:solidFill>
                                    <a:latin typeface="Cambria Math" panose="02040503050406030204" pitchFamily="18" charset="0"/>
                                  </a:rPr>
                                  <m:t>2</m:t>
                                </m:r>
                              </m:sup>
                            </m:sSubSup>
                          </m:e>
                        </m:d>
                      </m:den>
                    </m:f>
                    <m:sSubSup>
                      <m:sSubSupPr>
                        <m:ctrlPr>
                          <a:rPr lang="el-GR" altLang="ko-KR" sz="1600" b="0" i="1" smtClean="0">
                            <a:solidFill>
                              <a:schemeClr val="accent4"/>
                            </a:solidFill>
                            <a:latin typeface="Cambria Math" panose="02040503050406030204" pitchFamily="18" charset="0"/>
                            <a:ea typeface="Cambria Math" panose="02040503050406030204" pitchFamily="18" charset="0"/>
                          </a:rPr>
                        </m:ctrlPr>
                      </m:sSubSupPr>
                      <m:e>
                        <m:r>
                          <m:rPr>
                            <m:sty m:val="p"/>
                          </m:rPr>
                          <a:rPr lang="el-GR" altLang="ko-KR" sz="1600" i="1">
                            <a:solidFill>
                              <a:schemeClr val="accent4"/>
                            </a:solidFill>
                            <a:latin typeface="Cambria Math" panose="02040503050406030204" pitchFamily="18" charset="0"/>
                            <a:ea typeface="Cambria Math" panose="02040503050406030204" pitchFamily="18" charset="0"/>
                          </a:rPr>
                          <m:t>Π</m:t>
                        </m:r>
                      </m:e>
                      <m:sub>
                        <m:r>
                          <a:rPr lang="ko-KR" altLang="el-GR" sz="1600" b="0" i="1" smtClean="0">
                            <a:solidFill>
                              <a:schemeClr val="accent4"/>
                            </a:solidFill>
                            <a:latin typeface="Cambria Math" panose="02040503050406030204" pitchFamily="18" charset="0"/>
                            <a:ea typeface="Cambria Math" panose="02040503050406030204" pitchFamily="18" charset="0"/>
                          </a:rPr>
                          <m:t>𝛼</m:t>
                        </m:r>
                        <m:r>
                          <a:rPr lang="ko-KR" altLang="en-US" sz="1600" b="0" i="1" smtClean="0">
                            <a:solidFill>
                              <a:schemeClr val="accent4"/>
                            </a:solidFill>
                            <a:latin typeface="Cambria Math" panose="02040503050406030204" pitchFamily="18" charset="0"/>
                            <a:ea typeface="Cambria Math" panose="02040503050406030204" pitchFamily="18" charset="0"/>
                          </a:rPr>
                          <m:t>𝛽</m:t>
                        </m:r>
                      </m:sub>
                      <m:sup>
                        <m:r>
                          <m:rPr>
                            <m:sty m:val="p"/>
                          </m:rPr>
                          <a:rPr lang="el-GR" altLang="ko-KR" sz="1600" b="0" i="1" smtClean="0">
                            <a:solidFill>
                              <a:schemeClr val="accent4"/>
                            </a:solidFill>
                            <a:latin typeface="Cambria Math" panose="02040503050406030204" pitchFamily="18" charset="0"/>
                            <a:ea typeface="Cambria Math" panose="02040503050406030204" pitchFamily="18" charset="0"/>
                          </a:rPr>
                          <m:t>Δ</m:t>
                        </m:r>
                      </m:sup>
                    </m:sSubSup>
                    <m:sSup>
                      <m:sSupPr>
                        <m:ctrlPr>
                          <a:rPr lang="en-US" altLang="ko-KR" sz="1600" i="1">
                            <a:solidFill>
                              <a:schemeClr val="accent4"/>
                            </a:solidFill>
                            <a:latin typeface="Cambria Math" panose="02040503050406030204" pitchFamily="18" charset="0"/>
                          </a:rPr>
                        </m:ctrlPr>
                      </m:sSupPr>
                      <m:e>
                        <m:f>
                          <m:fPr>
                            <m:ctrlPr>
                              <a:rPr lang="el-GR" altLang="ko-KR" sz="1600" i="1">
                                <a:solidFill>
                                  <a:schemeClr val="accent4"/>
                                </a:solidFill>
                                <a:latin typeface="Cambria Math" panose="02040503050406030204" pitchFamily="18" charset="0"/>
                                <a:ea typeface="Cambria Math" panose="02040503050406030204" pitchFamily="18" charset="0"/>
                              </a:rPr>
                            </m:ctrlPr>
                          </m:fPr>
                          <m:num>
                            <m:r>
                              <a:rPr lang="en-US" altLang="ko-KR" sz="1600" b="0" i="1" smtClean="0">
                                <a:solidFill>
                                  <a:schemeClr val="accent4"/>
                                </a:solidFill>
                                <a:latin typeface="Cambria Math" panose="02040503050406030204" pitchFamily="18" charset="0"/>
                                <a:ea typeface="Cambria Math" panose="02040503050406030204" pitchFamily="18" charset="0"/>
                              </a:rPr>
                              <m:t>𝑖</m:t>
                            </m:r>
                            <m:sSub>
                              <m:sSubPr>
                                <m:ctrlPr>
                                  <a:rPr lang="el-GR" altLang="ko-KR" sz="1600" i="1">
                                    <a:solidFill>
                                      <a:schemeClr val="accent4"/>
                                    </a:solidFill>
                                    <a:latin typeface="Cambria Math" panose="02040503050406030204" pitchFamily="18" charset="0"/>
                                    <a:ea typeface="Cambria Math" panose="02040503050406030204" pitchFamily="18" charset="0"/>
                                  </a:rPr>
                                </m:ctrlPr>
                              </m:sSubPr>
                              <m:e>
                                <m:r>
                                  <a:rPr lang="en-US" altLang="ko-KR" sz="1600" i="1">
                                    <a:solidFill>
                                      <a:schemeClr val="accent4"/>
                                    </a:solidFill>
                                    <a:latin typeface="Cambria Math" panose="02040503050406030204" pitchFamily="18" charset="0"/>
                                    <a:ea typeface="Cambria Math" panose="02040503050406030204" pitchFamily="18" charset="0"/>
                                  </a:rPr>
                                  <m:t>𝑓</m:t>
                                </m:r>
                              </m:e>
                              <m:sub>
                                <m:r>
                                  <a:rPr lang="ko-KR" altLang="en-US" sz="1600" i="1">
                                    <a:solidFill>
                                      <a:schemeClr val="accent4"/>
                                    </a:solidFill>
                                    <a:latin typeface="Cambria Math" panose="02040503050406030204" pitchFamily="18" charset="0"/>
                                    <a:ea typeface="Cambria Math" panose="02040503050406030204" pitchFamily="18" charset="0"/>
                                  </a:rPr>
                                  <m:t>𝜋</m:t>
                                </m:r>
                                <m:r>
                                  <a:rPr lang="en-US" altLang="ko-KR" sz="1600" i="1">
                                    <a:solidFill>
                                      <a:schemeClr val="accent4"/>
                                    </a:solidFill>
                                    <a:latin typeface="Cambria Math" panose="02040503050406030204" pitchFamily="18" charset="0"/>
                                    <a:ea typeface="Cambria Math" panose="02040503050406030204" pitchFamily="18" charset="0"/>
                                  </a:rPr>
                                  <m:t>𝑁</m:t>
                                </m:r>
                                <m:r>
                                  <m:rPr>
                                    <m:sty m:val="p"/>
                                  </m:rPr>
                                  <a:rPr lang="el-GR" altLang="ko-KR" sz="1600" i="1">
                                    <a:solidFill>
                                      <a:schemeClr val="accent4"/>
                                    </a:solidFill>
                                    <a:latin typeface="Cambria Math" panose="02040503050406030204" pitchFamily="18" charset="0"/>
                                    <a:ea typeface="Cambria Math" panose="02040503050406030204" pitchFamily="18" charset="0"/>
                                  </a:rPr>
                                  <m:t>Δ</m:t>
                                </m:r>
                              </m:sub>
                            </m:sSub>
                          </m:num>
                          <m:den>
                            <m:sSub>
                              <m:sSubPr>
                                <m:ctrlPr>
                                  <a:rPr lang="el-GR" altLang="ko-KR" sz="1600" i="1">
                                    <a:solidFill>
                                      <a:schemeClr val="accent4"/>
                                    </a:solidFill>
                                    <a:latin typeface="Cambria Math" panose="02040503050406030204" pitchFamily="18" charset="0"/>
                                    <a:ea typeface="Cambria Math" panose="02040503050406030204" pitchFamily="18" charset="0"/>
                                  </a:rPr>
                                </m:ctrlPr>
                              </m:sSubPr>
                              <m:e>
                                <m:r>
                                  <a:rPr lang="en-US" altLang="ko-KR" sz="1600" i="1">
                                    <a:solidFill>
                                      <a:schemeClr val="accent4"/>
                                    </a:solidFill>
                                    <a:latin typeface="Cambria Math" panose="02040503050406030204" pitchFamily="18" charset="0"/>
                                    <a:ea typeface="Cambria Math" panose="02040503050406030204" pitchFamily="18" charset="0"/>
                                  </a:rPr>
                                  <m:t>𝑚</m:t>
                                </m:r>
                              </m:e>
                              <m:sub>
                                <m:r>
                                  <a:rPr lang="ko-KR" altLang="el-GR" sz="1600" i="1">
                                    <a:solidFill>
                                      <a:schemeClr val="accent4"/>
                                    </a:solidFill>
                                    <a:latin typeface="Cambria Math" panose="02040503050406030204" pitchFamily="18" charset="0"/>
                                    <a:ea typeface="Cambria Math" panose="02040503050406030204" pitchFamily="18" charset="0"/>
                                  </a:rPr>
                                  <m:t>𝜋</m:t>
                                </m:r>
                              </m:sub>
                            </m:sSub>
                          </m:den>
                        </m:f>
                        <m:r>
                          <a:rPr lang="en-US" altLang="ko-KR" sz="1600" i="1">
                            <a:solidFill>
                              <a:schemeClr val="accent4"/>
                            </a:solidFill>
                            <a:latin typeface="Cambria Math" panose="02040503050406030204" pitchFamily="18" charset="0"/>
                          </a:rPr>
                          <m:t>𝑞</m:t>
                        </m:r>
                      </m:e>
                      <m:sup>
                        <m:r>
                          <a:rPr lang="ko-KR" altLang="en-US" sz="1600" i="1">
                            <a:solidFill>
                              <a:schemeClr val="accent4"/>
                            </a:solidFill>
                            <a:latin typeface="Cambria Math" panose="02040503050406030204" pitchFamily="18" charset="0"/>
                          </a:rPr>
                          <m:t>𝛽</m:t>
                        </m:r>
                      </m:sup>
                    </m:sSup>
                    <m:r>
                      <a:rPr lang="en-US" altLang="ko-KR" sz="1600" b="0" i="1" smtClean="0">
                        <a:solidFill>
                          <a:schemeClr val="accent4"/>
                        </a:solidFill>
                        <a:latin typeface="Cambria Math" panose="02040503050406030204" pitchFamily="18" charset="0"/>
                      </a:rPr>
                      <m:t>𝑢</m:t>
                    </m:r>
                    <m:r>
                      <a:rPr lang="en-US" altLang="ko-KR" sz="1600" b="0" i="1" smtClean="0">
                        <a:solidFill>
                          <a:schemeClr val="accent4"/>
                        </a:solidFill>
                        <a:latin typeface="Cambria Math" panose="02040503050406030204" pitchFamily="18" charset="0"/>
                      </a:rPr>
                      <m:t>(</m:t>
                    </m:r>
                    <m:r>
                      <a:rPr lang="en-US" altLang="ko-KR" sz="1600" b="0" i="1" smtClean="0">
                        <a:solidFill>
                          <a:schemeClr val="accent4"/>
                        </a:solidFill>
                        <a:latin typeface="Cambria Math" panose="02040503050406030204" pitchFamily="18" charset="0"/>
                      </a:rPr>
                      <m:t>𝑝</m:t>
                    </m:r>
                    <m:r>
                      <a:rPr lang="en-US" altLang="ko-KR" sz="1600" b="0" i="1" smtClean="0">
                        <a:solidFill>
                          <a:schemeClr val="accent4"/>
                        </a:solidFill>
                        <a:latin typeface="Cambria Math" panose="02040503050406030204" pitchFamily="18" charset="0"/>
                      </a:rPr>
                      <m:t>)</m:t>
                    </m:r>
                  </m:oMath>
                </a14:m>
                <a:endParaRPr lang="ko-KR" altLang="en-US" sz="1600" dirty="0"/>
              </a:p>
            </p:txBody>
          </p:sp>
        </mc:Choice>
        <mc:Fallback xmlns="">
          <p:sp>
            <p:nvSpPr>
              <p:cNvPr id="17" name="Object 19">
                <a:extLst>
                  <a:ext uri="{FF2B5EF4-FFF2-40B4-BE49-F238E27FC236}">
                    <a16:creationId xmlns:a16="http://schemas.microsoft.com/office/drawing/2014/main" id="{597755A6-A6DF-497E-AE0F-7105E3C5F95A}"/>
                  </a:ext>
                </a:extLst>
              </p:cNvPr>
              <p:cNvSpPr txBox="1">
                <a:spLocks noRot="1" noChangeAspect="1" noMove="1" noResize="1" noEditPoints="1" noAdjustHandles="1" noChangeArrowheads="1" noChangeShapeType="1" noTextEdit="1"/>
              </p:cNvSpPr>
              <p:nvPr/>
            </p:nvSpPr>
            <p:spPr bwMode="auto">
              <a:xfrm>
                <a:off x="4383332" y="2791139"/>
                <a:ext cx="4622105" cy="1181914"/>
              </a:xfrm>
              <a:prstGeom prst="rect">
                <a:avLst/>
              </a:prstGeom>
              <a:blipFill>
                <a:blip r:embed="rId12"/>
                <a:stretch>
                  <a:fillRect/>
                </a:stretch>
              </a:blipFill>
              <a:ln>
                <a:noFill/>
              </a:ln>
              <a:effectLst/>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EB91C5DA-7FC0-4620-A8E8-92F944408E5D}"/>
                  </a:ext>
                </a:extLst>
              </p:cNvPr>
              <p:cNvSpPr txBox="1"/>
              <p:nvPr/>
            </p:nvSpPr>
            <p:spPr>
              <a:xfrm>
                <a:off x="5018239" y="3922162"/>
                <a:ext cx="3987198" cy="694293"/>
              </a:xfrm>
              <a:prstGeom prst="rect">
                <a:avLst/>
              </a:prstGeom>
              <a:noFill/>
            </p:spPr>
            <p:txBody>
              <a:bodyPr wrap="square">
                <a:spAutoFit/>
              </a:bodyPr>
              <a:lstStyle/>
              <a:p>
                <a14:m>
                  <m:oMath xmlns:m="http://schemas.openxmlformats.org/officeDocument/2006/math">
                    <m:sSub>
                      <m:sSubPr>
                        <m:ctrlPr>
                          <a:rPr lang="en-US" altLang="ko-KR" sz="1600" b="0" i="1" smtClean="0">
                            <a:solidFill>
                              <a:schemeClr val="accent4"/>
                            </a:solidFill>
                            <a:latin typeface="Cambria Math" panose="02040503050406030204" pitchFamily="18" charset="0"/>
                          </a:rPr>
                        </m:ctrlPr>
                      </m:sSubPr>
                      <m:e>
                        <m:r>
                          <a:rPr lang="en-US" altLang="ko-KR" sz="1600" b="0" i="1" smtClean="0">
                            <a:solidFill>
                              <a:schemeClr val="accent4"/>
                            </a:solidFill>
                            <a:latin typeface="Cambria Math" panose="02040503050406030204" pitchFamily="18" charset="0"/>
                          </a:rPr>
                          <m:t>𝐹</m:t>
                        </m:r>
                      </m:e>
                      <m:sub>
                        <m:r>
                          <m:rPr>
                            <m:sty m:val="p"/>
                          </m:rPr>
                          <a:rPr lang="el-GR" altLang="ko-KR" sz="1600" b="0" i="1" smtClean="0">
                            <a:solidFill>
                              <a:schemeClr val="accent4"/>
                            </a:solidFill>
                            <a:latin typeface="Cambria Math" panose="02040503050406030204" pitchFamily="18" charset="0"/>
                            <a:ea typeface="Cambria Math" panose="02040503050406030204" pitchFamily="18" charset="0"/>
                          </a:rPr>
                          <m:t>Δ</m:t>
                        </m:r>
                      </m:sub>
                    </m:sSub>
                    <m:d>
                      <m:dPr>
                        <m:ctrlPr>
                          <a:rPr lang="en-US" altLang="ko-KR" sz="1600" b="0" i="1" smtClean="0">
                            <a:solidFill>
                              <a:schemeClr val="accent4"/>
                            </a:solidFill>
                            <a:latin typeface="Cambria Math" panose="02040503050406030204" pitchFamily="18" charset="0"/>
                          </a:rPr>
                        </m:ctrlPr>
                      </m:dPr>
                      <m:e>
                        <m:sSup>
                          <m:sSupPr>
                            <m:ctrlPr>
                              <a:rPr lang="en-US" altLang="ko-KR" sz="1600" b="0" i="1" smtClean="0">
                                <a:solidFill>
                                  <a:schemeClr val="accent4"/>
                                </a:solidFill>
                                <a:latin typeface="Cambria Math" panose="02040503050406030204" pitchFamily="18" charset="0"/>
                              </a:rPr>
                            </m:ctrlPr>
                          </m:sSupPr>
                          <m:e>
                            <m:r>
                              <a:rPr lang="en-US" altLang="ko-KR" sz="1600" b="0" i="1" smtClean="0">
                                <a:solidFill>
                                  <a:schemeClr val="accent4"/>
                                </a:solidFill>
                                <a:latin typeface="Cambria Math" panose="02040503050406030204" pitchFamily="18" charset="0"/>
                              </a:rPr>
                              <m:t>𝑄</m:t>
                            </m:r>
                          </m:e>
                          <m:sup>
                            <m:r>
                              <a:rPr lang="en-US" altLang="ko-KR" sz="1600" b="0" i="1" smtClean="0">
                                <a:solidFill>
                                  <a:schemeClr val="accent4"/>
                                </a:solidFill>
                                <a:latin typeface="Cambria Math" panose="02040503050406030204" pitchFamily="18" charset="0"/>
                              </a:rPr>
                              <m:t>2</m:t>
                            </m:r>
                          </m:sup>
                        </m:sSup>
                      </m:e>
                    </m:d>
                  </m:oMath>
                </a14:m>
                <a:r>
                  <a:rPr lang="en-US" altLang="ko-KR" sz="1600" dirty="0"/>
                  <a:t>=</a:t>
                </a:r>
                <a14:m>
                  <m:oMath xmlns:m="http://schemas.openxmlformats.org/officeDocument/2006/math">
                    <m:sSup>
                      <m:sSupPr>
                        <m:ctrlPr>
                          <a:rPr lang="en-US" altLang="ko-KR" sz="1600" i="1" dirty="0" smtClean="0">
                            <a:latin typeface="Cambria Math" panose="02040503050406030204" pitchFamily="18" charset="0"/>
                          </a:rPr>
                        </m:ctrlPr>
                      </m:sSupPr>
                      <m:e>
                        <m:d>
                          <m:dPr>
                            <m:ctrlPr>
                              <a:rPr lang="en-US" altLang="ko-KR" sz="1600" i="1" dirty="0" smtClean="0">
                                <a:latin typeface="Cambria Math" panose="02040503050406030204" pitchFamily="18" charset="0"/>
                              </a:rPr>
                            </m:ctrlPr>
                          </m:dPr>
                          <m:e>
                            <m:f>
                              <m:fPr>
                                <m:ctrlPr>
                                  <a:rPr lang="en-US" altLang="ko-KR" sz="1600" b="0" i="1" dirty="0" smtClean="0">
                                    <a:latin typeface="Cambria Math" panose="02040503050406030204" pitchFamily="18" charset="0"/>
                                  </a:rPr>
                                </m:ctrlPr>
                              </m:fPr>
                              <m:num>
                                <m:r>
                                  <a:rPr lang="en-US" altLang="ko-KR" sz="1600" b="0" i="1" dirty="0" smtClean="0">
                                    <a:latin typeface="Cambria Math" panose="02040503050406030204" pitchFamily="18" charset="0"/>
                                  </a:rPr>
                                  <m:t>1</m:t>
                                </m:r>
                              </m:num>
                              <m:den>
                                <m:r>
                                  <a:rPr lang="en-US" altLang="ko-KR" sz="1600" b="0" i="1" dirty="0" smtClean="0">
                                    <a:latin typeface="Cambria Math" panose="02040503050406030204" pitchFamily="18" charset="0"/>
                                  </a:rPr>
                                  <m:t>1+</m:t>
                                </m:r>
                                <m:f>
                                  <m:fPr>
                                    <m:ctrlPr>
                                      <a:rPr lang="en-US" altLang="ko-KR" sz="1600" b="0" i="1" smtClean="0">
                                        <a:solidFill>
                                          <a:schemeClr val="accent4"/>
                                        </a:solidFill>
                                        <a:latin typeface="Cambria Math" panose="02040503050406030204" pitchFamily="18" charset="0"/>
                                      </a:rPr>
                                    </m:ctrlPr>
                                  </m:fPr>
                                  <m:num>
                                    <m:sSup>
                                      <m:sSupPr>
                                        <m:ctrlPr>
                                          <a:rPr lang="en-US" altLang="ko-KR" sz="1600" i="1">
                                            <a:solidFill>
                                              <a:schemeClr val="accent4"/>
                                            </a:solidFill>
                                            <a:latin typeface="Cambria Math" panose="02040503050406030204" pitchFamily="18" charset="0"/>
                                          </a:rPr>
                                        </m:ctrlPr>
                                      </m:sSupPr>
                                      <m:e>
                                        <m:r>
                                          <a:rPr lang="en-US" altLang="ko-KR" sz="1600" i="1">
                                            <a:solidFill>
                                              <a:schemeClr val="accent4"/>
                                            </a:solidFill>
                                            <a:latin typeface="Cambria Math" panose="02040503050406030204" pitchFamily="18" charset="0"/>
                                          </a:rPr>
                                          <m:t>𝑄</m:t>
                                        </m:r>
                                      </m:e>
                                      <m:sup>
                                        <m:r>
                                          <a:rPr lang="en-US" altLang="ko-KR" sz="1600" i="1">
                                            <a:solidFill>
                                              <a:schemeClr val="accent4"/>
                                            </a:solidFill>
                                            <a:latin typeface="Cambria Math" panose="02040503050406030204" pitchFamily="18" charset="0"/>
                                          </a:rPr>
                                          <m:t>2</m:t>
                                        </m:r>
                                      </m:sup>
                                    </m:sSup>
                                  </m:num>
                                  <m:den>
                                    <m:sSubSup>
                                      <m:sSubSupPr>
                                        <m:ctrlPr>
                                          <a:rPr lang="en-US" altLang="ko-KR" sz="1600" i="1" smtClean="0">
                                            <a:solidFill>
                                              <a:schemeClr val="accent4"/>
                                            </a:solidFill>
                                            <a:latin typeface="Cambria Math" panose="02040503050406030204" pitchFamily="18" charset="0"/>
                                          </a:rPr>
                                        </m:ctrlPr>
                                      </m:sSubSupPr>
                                      <m:e>
                                        <m:r>
                                          <m:rPr>
                                            <m:sty m:val="p"/>
                                          </m:rPr>
                                          <a:rPr lang="el-GR" altLang="ko-KR" sz="1600" i="1" smtClean="0">
                                            <a:solidFill>
                                              <a:schemeClr val="accent4"/>
                                            </a:solidFill>
                                            <a:latin typeface="Cambria Math" panose="02040503050406030204" pitchFamily="18" charset="0"/>
                                            <a:ea typeface="Cambria Math" panose="02040503050406030204" pitchFamily="18" charset="0"/>
                                          </a:rPr>
                                          <m:t>Λ</m:t>
                                        </m:r>
                                      </m:e>
                                      <m:sub>
                                        <m:r>
                                          <m:rPr>
                                            <m:sty m:val="p"/>
                                          </m:rPr>
                                          <a:rPr lang="el-GR" altLang="ko-KR" sz="1600" i="1" smtClean="0">
                                            <a:solidFill>
                                              <a:schemeClr val="accent4"/>
                                            </a:solidFill>
                                            <a:latin typeface="Cambria Math" panose="02040503050406030204" pitchFamily="18" charset="0"/>
                                            <a:ea typeface="Cambria Math" panose="02040503050406030204" pitchFamily="18" charset="0"/>
                                          </a:rPr>
                                          <m:t>Δ</m:t>
                                        </m:r>
                                      </m:sub>
                                      <m:sup>
                                        <m:r>
                                          <a:rPr lang="en-US" altLang="ko-KR" sz="1600" b="0" i="1" smtClean="0">
                                            <a:solidFill>
                                              <a:schemeClr val="accent4"/>
                                            </a:solidFill>
                                            <a:latin typeface="Cambria Math" panose="02040503050406030204" pitchFamily="18" charset="0"/>
                                          </a:rPr>
                                          <m:t>2</m:t>
                                        </m:r>
                                      </m:sup>
                                    </m:sSubSup>
                                  </m:den>
                                </m:f>
                              </m:den>
                            </m:f>
                          </m:e>
                        </m:d>
                      </m:e>
                      <m:sup>
                        <m:r>
                          <a:rPr lang="en-US" altLang="ko-KR" sz="1600" b="0" i="1" dirty="0" smtClean="0">
                            <a:latin typeface="Cambria Math" panose="02040503050406030204" pitchFamily="18" charset="0"/>
                          </a:rPr>
                          <m:t>2</m:t>
                        </m:r>
                      </m:sup>
                    </m:sSup>
                    <m:r>
                      <a:rPr lang="en-US" altLang="ko-KR" sz="1600" b="0" i="1" dirty="0" smtClean="0">
                        <a:latin typeface="Cambria Math" panose="02040503050406030204" pitchFamily="18" charset="0"/>
                      </a:rPr>
                      <m:t>,      </m:t>
                    </m:r>
                    <m:sSubSup>
                      <m:sSubSupPr>
                        <m:ctrlPr>
                          <a:rPr lang="en-US" altLang="ko-KR" sz="1600" i="1">
                            <a:solidFill>
                              <a:schemeClr val="accent4"/>
                            </a:solidFill>
                            <a:latin typeface="Cambria Math" panose="02040503050406030204" pitchFamily="18" charset="0"/>
                          </a:rPr>
                        </m:ctrlPr>
                      </m:sSubSupPr>
                      <m:e>
                        <m:r>
                          <m:rPr>
                            <m:sty m:val="p"/>
                          </m:rPr>
                          <a:rPr lang="el-GR" altLang="ko-KR" sz="1600" i="1">
                            <a:solidFill>
                              <a:schemeClr val="accent4"/>
                            </a:solidFill>
                            <a:latin typeface="Cambria Math" panose="02040503050406030204" pitchFamily="18" charset="0"/>
                            <a:ea typeface="Cambria Math" panose="02040503050406030204" pitchFamily="18" charset="0"/>
                          </a:rPr>
                          <m:t>Λ</m:t>
                        </m:r>
                      </m:e>
                      <m:sub>
                        <m:r>
                          <m:rPr>
                            <m:sty m:val="p"/>
                          </m:rPr>
                          <a:rPr lang="el-GR" altLang="ko-KR" sz="1600" i="1">
                            <a:solidFill>
                              <a:schemeClr val="accent4"/>
                            </a:solidFill>
                            <a:latin typeface="Cambria Math" panose="02040503050406030204" pitchFamily="18" charset="0"/>
                            <a:ea typeface="Cambria Math" panose="02040503050406030204" pitchFamily="18" charset="0"/>
                          </a:rPr>
                          <m:t>Δ</m:t>
                        </m:r>
                      </m:sub>
                      <m:sup>
                        <m:r>
                          <a:rPr lang="en-US" altLang="ko-KR" sz="1600" i="1">
                            <a:solidFill>
                              <a:schemeClr val="accent4"/>
                            </a:solidFill>
                            <a:latin typeface="Cambria Math" panose="02040503050406030204" pitchFamily="18" charset="0"/>
                          </a:rPr>
                          <m:t>2</m:t>
                        </m:r>
                      </m:sup>
                    </m:sSubSup>
                    <m:r>
                      <a:rPr lang="en-US" altLang="ko-KR" sz="1600" b="0" i="1" smtClean="0">
                        <a:solidFill>
                          <a:schemeClr val="accent4"/>
                        </a:solidFill>
                        <a:latin typeface="Cambria Math" panose="02040503050406030204" pitchFamily="18" charset="0"/>
                      </a:rPr>
                      <m:t>=</m:t>
                    </m:r>
                    <m:sSubSup>
                      <m:sSubSupPr>
                        <m:ctrlPr>
                          <a:rPr lang="en-US" altLang="ko-KR" sz="1600" i="1">
                            <a:solidFill>
                              <a:schemeClr val="accent4"/>
                            </a:solidFill>
                            <a:latin typeface="Cambria Math" panose="02040503050406030204" pitchFamily="18" charset="0"/>
                          </a:rPr>
                        </m:ctrlPr>
                      </m:sSubSupPr>
                      <m:e>
                        <m:r>
                          <m:rPr>
                            <m:sty m:val="p"/>
                          </m:rPr>
                          <a:rPr lang="el-GR" altLang="ko-KR" sz="1600" i="1">
                            <a:solidFill>
                              <a:schemeClr val="accent4"/>
                            </a:solidFill>
                            <a:latin typeface="Cambria Math" panose="02040503050406030204" pitchFamily="18" charset="0"/>
                            <a:ea typeface="Cambria Math" panose="02040503050406030204" pitchFamily="18" charset="0"/>
                          </a:rPr>
                          <m:t>Λ</m:t>
                        </m:r>
                      </m:e>
                      <m:sub>
                        <m:r>
                          <a:rPr lang="en-US" altLang="ko-KR" sz="1600" b="0" i="1" smtClean="0">
                            <a:solidFill>
                              <a:schemeClr val="accent4"/>
                            </a:solidFill>
                            <a:latin typeface="Cambria Math" panose="02040503050406030204" pitchFamily="18" charset="0"/>
                            <a:ea typeface="Cambria Math" panose="02040503050406030204" pitchFamily="18" charset="0"/>
                          </a:rPr>
                          <m:t>𝑁</m:t>
                        </m:r>
                      </m:sub>
                      <m:sup>
                        <m:r>
                          <a:rPr lang="en-US" altLang="ko-KR" sz="1600" i="1">
                            <a:solidFill>
                              <a:schemeClr val="accent4"/>
                            </a:solidFill>
                            <a:latin typeface="Cambria Math" panose="02040503050406030204" pitchFamily="18" charset="0"/>
                          </a:rPr>
                          <m:t>2</m:t>
                        </m:r>
                      </m:sup>
                    </m:sSubSup>
                    <m:r>
                      <a:rPr lang="en-US" altLang="ko-KR" sz="1600" b="0" i="1" smtClean="0">
                        <a:solidFill>
                          <a:schemeClr val="accent4"/>
                        </a:solidFill>
                        <a:latin typeface="Cambria Math" panose="02040503050406030204" pitchFamily="18" charset="0"/>
                      </a:rPr>
                      <m:t>=</m:t>
                    </m:r>
                    <m:r>
                      <a:rPr lang="en-US" altLang="ko-KR" sz="1600" i="1">
                        <a:solidFill>
                          <a:schemeClr val="accent4"/>
                        </a:solidFill>
                        <a:latin typeface="Cambria Math" panose="02040503050406030204" pitchFamily="18" charset="0"/>
                      </a:rPr>
                      <m:t>1.55  </m:t>
                    </m:r>
                    <m:sSup>
                      <m:sSupPr>
                        <m:ctrlPr>
                          <a:rPr lang="en-US" altLang="ko-KR" sz="1600" i="1">
                            <a:solidFill>
                              <a:schemeClr val="accent4"/>
                            </a:solidFill>
                            <a:latin typeface="Cambria Math" panose="02040503050406030204" pitchFamily="18" charset="0"/>
                          </a:rPr>
                        </m:ctrlPr>
                      </m:sSupPr>
                      <m:e>
                        <m:r>
                          <a:rPr lang="en-US" altLang="ko-KR" sz="1600" i="1">
                            <a:solidFill>
                              <a:schemeClr val="accent4"/>
                            </a:solidFill>
                            <a:latin typeface="Cambria Math" panose="02040503050406030204" pitchFamily="18" charset="0"/>
                          </a:rPr>
                          <m:t>𝐺𝑒𝑉</m:t>
                        </m:r>
                      </m:e>
                      <m:sup>
                        <m:r>
                          <a:rPr lang="en-US" altLang="ko-KR" sz="1600" i="1">
                            <a:solidFill>
                              <a:schemeClr val="accent4"/>
                            </a:solidFill>
                            <a:latin typeface="Cambria Math" panose="02040503050406030204" pitchFamily="18" charset="0"/>
                          </a:rPr>
                          <m:t>2</m:t>
                        </m:r>
                      </m:sup>
                    </m:sSup>
                  </m:oMath>
                </a14:m>
                <a:endParaRPr lang="ko-KR" altLang="en-US" sz="1600" dirty="0"/>
              </a:p>
            </p:txBody>
          </p:sp>
        </mc:Choice>
        <mc:Fallback xmlns="">
          <p:sp>
            <p:nvSpPr>
              <p:cNvPr id="18" name="TextBox 17">
                <a:extLst>
                  <a:ext uri="{FF2B5EF4-FFF2-40B4-BE49-F238E27FC236}">
                    <a16:creationId xmlns:a16="http://schemas.microsoft.com/office/drawing/2014/main" id="{EB91C5DA-7FC0-4620-A8E8-92F944408E5D}"/>
                  </a:ext>
                </a:extLst>
              </p:cNvPr>
              <p:cNvSpPr txBox="1">
                <a:spLocks noRot="1" noChangeAspect="1" noMove="1" noResize="1" noEditPoints="1" noAdjustHandles="1" noChangeArrowheads="1" noChangeShapeType="1" noTextEdit="1"/>
              </p:cNvSpPr>
              <p:nvPr/>
            </p:nvSpPr>
            <p:spPr>
              <a:xfrm>
                <a:off x="5018239" y="3922162"/>
                <a:ext cx="3987198" cy="694293"/>
              </a:xfrm>
              <a:prstGeom prst="rect">
                <a:avLst/>
              </a:prstGeom>
              <a:blipFill>
                <a:blip r:embed="rId13"/>
                <a:stretch>
                  <a:fillRect/>
                </a:stretch>
              </a:blipFill>
            </p:spPr>
            <p:txBody>
              <a:bodyPr/>
              <a:lstStyle/>
              <a:p>
                <a:r>
                  <a:rPr lang="ko-KR" altLang="en-US">
                    <a:noFill/>
                  </a:rPr>
                  <a:t> </a:t>
                </a:r>
              </a:p>
            </p:txBody>
          </p:sp>
        </mc:Fallback>
      </mc:AlternateContent>
      <p:cxnSp>
        <p:nvCxnSpPr>
          <p:cNvPr id="19" name="Curved Connector 23">
            <a:extLst>
              <a:ext uri="{FF2B5EF4-FFF2-40B4-BE49-F238E27FC236}">
                <a16:creationId xmlns:a16="http://schemas.microsoft.com/office/drawing/2014/main" id="{3423772F-2A69-4030-AC3B-ACAA31696DFB}"/>
              </a:ext>
            </a:extLst>
          </p:cNvPr>
          <p:cNvCxnSpPr>
            <a:endCxn id="10" idx="0"/>
          </p:cNvCxnSpPr>
          <p:nvPr/>
        </p:nvCxnSpPr>
        <p:spPr bwMode="auto">
          <a:xfrm rot="5400000">
            <a:off x="1353369" y="3278329"/>
            <a:ext cx="2668719" cy="972164"/>
          </a:xfrm>
          <a:prstGeom prst="curvedConnector3">
            <a:avLst>
              <a:gd name="adj1" fmla="val 50000"/>
            </a:avLst>
          </a:prstGeom>
          <a:noFill/>
          <a:ln w="9525" cap="flat" cmpd="sng" algn="ctr">
            <a:solidFill>
              <a:srgbClr val="FF0000"/>
            </a:solidFill>
            <a:prstDash val="solid"/>
            <a:round/>
            <a:headEnd type="none" w="med" len="me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21" name="Curved Connector 23">
            <a:extLst>
              <a:ext uri="{FF2B5EF4-FFF2-40B4-BE49-F238E27FC236}">
                <a16:creationId xmlns:a16="http://schemas.microsoft.com/office/drawing/2014/main" id="{DB1AA081-D206-463D-AEF7-A88F703DB13D}"/>
              </a:ext>
            </a:extLst>
          </p:cNvPr>
          <p:cNvCxnSpPr/>
          <p:nvPr/>
        </p:nvCxnSpPr>
        <p:spPr bwMode="auto">
          <a:xfrm rot="5400000">
            <a:off x="2865206" y="5279264"/>
            <a:ext cx="1181319" cy="97252"/>
          </a:xfrm>
          <a:prstGeom prst="curvedConnector3">
            <a:avLst>
              <a:gd name="adj1" fmla="val 50000"/>
            </a:avLst>
          </a:prstGeom>
          <a:noFill/>
          <a:ln w="9525" cap="flat" cmpd="sng" algn="ctr">
            <a:solidFill>
              <a:srgbClr val="FF0000"/>
            </a:solidFill>
            <a:prstDash val="solid"/>
            <a:round/>
            <a:headEnd type="none" w="med" len="me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24" name="L 도형 23">
            <a:extLst>
              <a:ext uri="{FF2B5EF4-FFF2-40B4-BE49-F238E27FC236}">
                <a16:creationId xmlns:a16="http://schemas.microsoft.com/office/drawing/2014/main" id="{AE4489C9-2172-45B0-AAC8-F2E25CEE7027}"/>
              </a:ext>
            </a:extLst>
          </p:cNvPr>
          <p:cNvSpPr/>
          <p:nvPr/>
        </p:nvSpPr>
        <p:spPr bwMode="auto">
          <a:xfrm rot="16200000" flipH="1">
            <a:off x="6645641" y="3405774"/>
            <a:ext cx="97486" cy="2760402"/>
          </a:xfrm>
          <a:prstGeom prst="corner">
            <a:avLst/>
          </a:prstGeom>
          <a:solidFill>
            <a:srgbClr val="FFFF00"/>
          </a:solidFill>
          <a:ln>
            <a:solidFill>
              <a:srgbClr val="F2D2E9"/>
            </a:solidFill>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ko-KR" altLang="en-US" sz="3200" b="0" i="0" u="none" strike="noStrike" cap="none" normalizeH="0" baseline="0">
              <a:ln>
                <a:noFill/>
              </a:ln>
              <a:solidFill>
                <a:schemeClr val="tx1"/>
              </a:solidFill>
              <a:effectLst/>
              <a:latin typeface="Times New Roman" panose="02020603050405020304" pitchFamily="18" charset="0"/>
            </a:endParaRPr>
          </a:p>
        </p:txBody>
      </p:sp>
      <mc:AlternateContent xmlns:mc="http://schemas.openxmlformats.org/markup-compatibility/2006" xmlns:a14="http://schemas.microsoft.com/office/drawing/2010/main">
        <mc:Choice Requires="a14">
          <p:sp>
            <p:nvSpPr>
              <p:cNvPr id="22" name="Object 19">
                <a:extLst>
                  <a:ext uri="{FF2B5EF4-FFF2-40B4-BE49-F238E27FC236}">
                    <a16:creationId xmlns:a16="http://schemas.microsoft.com/office/drawing/2014/main" id="{B534BD35-42E1-409E-8354-999263D717F0}"/>
                  </a:ext>
                </a:extLst>
              </p:cNvPr>
              <p:cNvSpPr txBox="1"/>
              <p:nvPr/>
            </p:nvSpPr>
            <p:spPr bwMode="auto">
              <a:xfrm>
                <a:off x="2620712" y="4401748"/>
                <a:ext cx="1494520" cy="361319"/>
              </a:xfrm>
              <a:prstGeom prst="rect">
                <a:avLst/>
              </a:prstGeom>
              <a:noFill/>
              <a:ln>
                <a:noFill/>
              </a:ln>
              <a:effectLst/>
            </p:spPr>
            <p:txBody>
              <a:bodyPr>
                <a:normAutofit/>
              </a:bodyPr>
              <a:lstStyle/>
              <a:p>
                <a14:m>
                  <m:oMath xmlns:m="http://schemas.openxmlformats.org/officeDocument/2006/math">
                    <m:sSubSup>
                      <m:sSubSupPr>
                        <m:ctrlPr>
                          <a:rPr lang="en-US" altLang="ko-KR" sz="1400" i="1" smtClean="0">
                            <a:latin typeface="Cambria Math" panose="02040503050406030204" pitchFamily="18" charset="0"/>
                          </a:rPr>
                        </m:ctrlPr>
                      </m:sSubSupPr>
                      <m:e>
                        <m:r>
                          <a:rPr lang="en-US" altLang="ko-KR" sz="1400" b="0" i="1" smtClean="0">
                            <a:latin typeface="Cambria Math" panose="02040503050406030204" pitchFamily="18" charset="0"/>
                          </a:rPr>
                          <m:t>𝐺</m:t>
                        </m:r>
                      </m:e>
                      <m:sub>
                        <m:r>
                          <a:rPr lang="en-US" altLang="ko-KR" sz="1400" b="0" i="1" smtClean="0">
                            <a:latin typeface="Cambria Math" panose="02040503050406030204" pitchFamily="18" charset="0"/>
                          </a:rPr>
                          <m:t>𝐴</m:t>
                        </m:r>
                      </m:sub>
                      <m:sup>
                        <m:r>
                          <a:rPr lang="en-US" altLang="ko-KR" sz="1400" b="0" i="1" smtClean="0">
                            <a:latin typeface="Cambria Math" panose="02040503050406030204" pitchFamily="18" charset="0"/>
                          </a:rPr>
                          <m:t>𝑁</m:t>
                        </m:r>
                        <m:r>
                          <a:rPr lang="en-US" altLang="ko-KR" sz="1400" i="1" smtClean="0">
                            <a:latin typeface="Cambria Math" panose="02040503050406030204" pitchFamily="18" charset="0"/>
                            <a:ea typeface="Cambria Math" panose="02040503050406030204" pitchFamily="18" charset="0"/>
                          </a:rPr>
                          <m:t>∆</m:t>
                        </m:r>
                      </m:sup>
                    </m:sSubSup>
                    <m:r>
                      <a:rPr lang="en-US" altLang="ko-KR" sz="1400" b="0" i="1" smtClean="0">
                        <a:latin typeface="Cambria Math" panose="02040503050406030204" pitchFamily="18" charset="0"/>
                      </a:rPr>
                      <m:t>(</m:t>
                    </m:r>
                    <m:r>
                      <a:rPr lang="en-US" altLang="ko-KR" sz="1400" b="0" i="1" smtClean="0">
                        <a:latin typeface="Cambria Math" panose="02040503050406030204" pitchFamily="18" charset="0"/>
                      </a:rPr>
                      <m:t>𝑢</m:t>
                    </m:r>
                    <m:r>
                      <a:rPr lang="en-US" altLang="ko-KR" sz="1400" b="0" i="1" smtClean="0">
                        <a:latin typeface="Cambria Math" panose="02040503050406030204" pitchFamily="18" charset="0"/>
                      </a:rPr>
                      <m:t>)</m:t>
                    </m:r>
                  </m:oMath>
                </a14:m>
                <a:r>
                  <a:rPr lang="en-US" altLang="ko-KR" sz="1400" dirty="0"/>
                  <a:t>= </a:t>
                </a:r>
                <a14:m>
                  <m:oMath xmlns:m="http://schemas.openxmlformats.org/officeDocument/2006/math">
                    <m:sSubSup>
                      <m:sSubSupPr>
                        <m:ctrlPr>
                          <a:rPr lang="en-US" altLang="ko-KR" sz="1400" i="1">
                            <a:latin typeface="Cambria Math" panose="02040503050406030204" pitchFamily="18" charset="0"/>
                          </a:rPr>
                        </m:ctrlPr>
                      </m:sSubSupPr>
                      <m:e>
                        <m:r>
                          <a:rPr lang="en-US" altLang="ko-KR" sz="1400" b="0" i="1" smtClean="0">
                            <a:latin typeface="Cambria Math" panose="02040503050406030204" pitchFamily="18" charset="0"/>
                          </a:rPr>
                          <m:t>𝐺</m:t>
                        </m:r>
                      </m:e>
                      <m:sub>
                        <m:r>
                          <a:rPr lang="en-US" altLang="ko-KR" sz="1400" b="0" i="1" smtClean="0">
                            <a:latin typeface="Cambria Math" panose="02040503050406030204" pitchFamily="18" charset="0"/>
                          </a:rPr>
                          <m:t>𝐴</m:t>
                        </m:r>
                      </m:sub>
                      <m:sup>
                        <m:r>
                          <a:rPr lang="en-US" altLang="ko-KR" sz="1400" b="0" i="1" smtClean="0">
                            <a:latin typeface="Cambria Math" panose="02040503050406030204" pitchFamily="18" charset="0"/>
                          </a:rPr>
                          <m:t>𝑁</m:t>
                        </m:r>
                      </m:sup>
                    </m:sSubSup>
                    <m:r>
                      <a:rPr lang="en-US" altLang="ko-KR" sz="1400" b="0" i="1" smtClean="0">
                        <a:latin typeface="Cambria Math" panose="02040503050406030204" pitchFamily="18" charset="0"/>
                        <a:ea typeface="Cambria Math" panose="02040503050406030204" pitchFamily="18" charset="0"/>
                      </a:rPr>
                      <m:t>(</m:t>
                    </m:r>
                    <m:r>
                      <a:rPr lang="en-US" altLang="ko-KR" sz="1400" b="0" i="1" smtClean="0">
                        <a:latin typeface="Cambria Math" panose="02040503050406030204" pitchFamily="18" charset="0"/>
                        <a:ea typeface="Cambria Math" panose="02040503050406030204" pitchFamily="18" charset="0"/>
                      </a:rPr>
                      <m:t>𝑢</m:t>
                    </m:r>
                    <m:r>
                      <a:rPr lang="en-US" altLang="ko-KR" sz="1400" b="0" i="1" smtClean="0">
                        <a:latin typeface="Cambria Math" panose="02040503050406030204" pitchFamily="18" charset="0"/>
                        <a:ea typeface="Cambria Math" panose="02040503050406030204" pitchFamily="18" charset="0"/>
                      </a:rPr>
                      <m:t>)</m:t>
                    </m:r>
                  </m:oMath>
                </a14:m>
                <a:endParaRPr lang="en-US" altLang="ko-KR" sz="1400" dirty="0"/>
              </a:p>
              <a:p>
                <a:endParaRPr lang="en-US" altLang="ko-KR" sz="1400" dirty="0"/>
              </a:p>
              <a:p>
                <a:endParaRPr lang="ko-KR" altLang="en-US" sz="1400" dirty="0"/>
              </a:p>
            </p:txBody>
          </p:sp>
        </mc:Choice>
        <mc:Fallback xmlns="">
          <p:sp>
            <p:nvSpPr>
              <p:cNvPr id="22" name="Object 19">
                <a:extLst>
                  <a:ext uri="{FF2B5EF4-FFF2-40B4-BE49-F238E27FC236}">
                    <a16:creationId xmlns:a16="http://schemas.microsoft.com/office/drawing/2014/main" id="{B534BD35-42E1-409E-8354-999263D717F0}"/>
                  </a:ext>
                </a:extLst>
              </p:cNvPr>
              <p:cNvSpPr txBox="1">
                <a:spLocks noRot="1" noChangeAspect="1" noMove="1" noResize="1" noEditPoints="1" noAdjustHandles="1" noChangeArrowheads="1" noChangeShapeType="1" noTextEdit="1"/>
              </p:cNvSpPr>
              <p:nvPr/>
            </p:nvSpPr>
            <p:spPr bwMode="auto">
              <a:xfrm>
                <a:off x="2620712" y="4401748"/>
                <a:ext cx="1494520" cy="361319"/>
              </a:xfrm>
              <a:prstGeom prst="rect">
                <a:avLst/>
              </a:prstGeom>
              <a:blipFill>
                <a:blip r:embed="rId14"/>
                <a:stretch>
                  <a:fillRect b="-6780"/>
                </a:stretch>
              </a:blipFill>
              <a:ln>
                <a:noFill/>
              </a:ln>
              <a:effectLst/>
            </p:spPr>
            <p:txBody>
              <a:bodyPr/>
              <a:lstStyle/>
              <a:p>
                <a:r>
                  <a:rPr lang="ko-KR" altLang="en-US">
                    <a:noFill/>
                  </a:rPr>
                  <a:t> </a:t>
                </a:r>
              </a:p>
            </p:txBody>
          </p:sp>
        </mc:Fallback>
      </mc:AlternateContent>
    </p:spTree>
    <p:extLst>
      <p:ext uri="{BB962C8B-B14F-4D97-AF65-F5344CB8AC3E}">
        <p14:creationId xmlns:p14="http://schemas.microsoft.com/office/powerpoint/2010/main" val="237707024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3" name="Object 19">
                <a:extLst>
                  <a:ext uri="{FF2B5EF4-FFF2-40B4-BE49-F238E27FC236}">
                    <a16:creationId xmlns:a16="http://schemas.microsoft.com/office/drawing/2014/main" id="{D133E8C1-7E75-41CB-9C25-3829EC136922}"/>
                  </a:ext>
                </a:extLst>
              </p:cNvPr>
              <p:cNvSpPr txBox="1"/>
              <p:nvPr/>
            </p:nvSpPr>
            <p:spPr bwMode="auto">
              <a:xfrm>
                <a:off x="729232" y="2409190"/>
                <a:ext cx="2598133" cy="450993"/>
              </a:xfrm>
              <a:prstGeom prst="rect">
                <a:avLst/>
              </a:prstGeom>
              <a:noFill/>
              <a:ln>
                <a:noFill/>
              </a:ln>
              <a:effectLst/>
            </p:spPr>
            <p:txBody>
              <a:bodyPr>
                <a:normAutofit/>
              </a:bodyPr>
              <a:lstStyle/>
              <a:p>
                <a:pPr/>
                <a14:m>
                  <m:oMathPara xmlns:m="http://schemas.openxmlformats.org/officeDocument/2006/math">
                    <m:oMathParaPr>
                      <m:jc m:val="left"/>
                    </m:oMathParaPr>
                    <m:oMath xmlns:m="http://schemas.openxmlformats.org/officeDocument/2006/math">
                      <m:sSub>
                        <m:sSubPr>
                          <m:ctrlPr>
                            <a:rPr lang="en-US" altLang="ko-KR" sz="1400" i="1" smtClean="0">
                              <a:latin typeface="Cambria Math" panose="02040503050406030204" pitchFamily="18" charset="0"/>
                            </a:rPr>
                          </m:ctrlPr>
                        </m:sSubPr>
                        <m:e>
                          <m:r>
                            <a:rPr lang="ko-KR" altLang="en-US" sz="1400" i="1" smtClean="0">
                              <a:latin typeface="Cambria Math" panose="02040503050406030204" pitchFamily="18" charset="0"/>
                            </a:rPr>
                            <m:t>𝜑</m:t>
                          </m:r>
                        </m:e>
                        <m:sub>
                          <m:r>
                            <a:rPr lang="en-US" altLang="ko-KR" sz="1400" b="0" i="1" smtClean="0">
                              <a:latin typeface="Cambria Math" panose="02040503050406030204" pitchFamily="18" charset="0"/>
                            </a:rPr>
                            <m:t>𝑁</m:t>
                          </m:r>
                        </m:sub>
                      </m:sSub>
                      <m:d>
                        <m:dPr>
                          <m:ctrlPr>
                            <a:rPr lang="en-US" altLang="ko-KR" sz="1400" b="0" i="1" smtClean="0">
                              <a:latin typeface="Cambria Math" panose="02040503050406030204" pitchFamily="18" charset="0"/>
                            </a:rPr>
                          </m:ctrlPr>
                        </m:dPr>
                        <m:e>
                          <m:r>
                            <a:rPr lang="en-US" altLang="ko-KR" sz="1400" b="0" i="1" smtClean="0">
                              <a:latin typeface="Cambria Math" panose="02040503050406030204" pitchFamily="18" charset="0"/>
                            </a:rPr>
                            <m:t>𝑢</m:t>
                          </m:r>
                        </m:e>
                      </m:d>
                      <m:r>
                        <a:rPr lang="en-US" altLang="ko-KR" sz="1400" b="0" i="1" smtClean="0">
                          <a:latin typeface="Cambria Math" panose="02040503050406030204" pitchFamily="18" charset="0"/>
                        </a:rPr>
                        <m:t>=</m:t>
                      </m:r>
                      <m:d>
                        <m:dPr>
                          <m:ctrlPr>
                            <a:rPr lang="en-US" altLang="ko-KR" sz="1400" b="0" i="1" smtClean="0">
                              <a:latin typeface="Cambria Math" panose="02040503050406030204" pitchFamily="18" charset="0"/>
                            </a:rPr>
                          </m:ctrlPr>
                        </m:dPr>
                        <m:e>
                          <m:r>
                            <a:rPr lang="en-US" altLang="ko-KR" sz="1400" b="0" i="1" smtClean="0">
                              <a:latin typeface="Cambria Math" panose="02040503050406030204" pitchFamily="18" charset="0"/>
                            </a:rPr>
                            <m:t>−65</m:t>
                          </m:r>
                          <m:r>
                            <a:rPr lang="en-US" altLang="ko-KR" sz="1400" b="0" i="1" smtClean="0">
                              <a:latin typeface="Cambria Math" panose="02040503050406030204" pitchFamily="18" charset="0"/>
                            </a:rPr>
                            <m:t>𝑢</m:t>
                          </m:r>
                          <m:r>
                            <a:rPr lang="en-US" altLang="ko-KR" sz="1400" b="0" i="1" smtClean="0">
                              <a:latin typeface="Cambria Math" panose="02040503050406030204" pitchFamily="18" charset="0"/>
                            </a:rPr>
                            <m:t>+100</m:t>
                          </m:r>
                        </m:e>
                      </m:d>
                      <m:r>
                        <a:rPr lang="ko-KR" altLang="en-US" sz="1400" b="0" i="1" smtClean="0">
                          <a:latin typeface="Cambria Math" panose="02040503050406030204" pitchFamily="18" charset="0"/>
                        </a:rPr>
                        <m:t>𝜋</m:t>
                      </m:r>
                      <m:r>
                        <a:rPr lang="en-US" altLang="ko-KR" sz="1400" b="0" i="1" smtClean="0">
                          <a:latin typeface="Cambria Math" panose="02040503050406030204" pitchFamily="18" charset="0"/>
                        </a:rPr>
                        <m:t>/180</m:t>
                      </m:r>
                    </m:oMath>
                  </m:oMathPara>
                </a14:m>
                <a:endParaRPr lang="ko-KR" altLang="en-US" sz="1400" dirty="0"/>
              </a:p>
            </p:txBody>
          </p:sp>
        </mc:Choice>
        <mc:Fallback xmlns="">
          <p:sp>
            <p:nvSpPr>
              <p:cNvPr id="13" name="Object 19">
                <a:extLst>
                  <a:ext uri="{FF2B5EF4-FFF2-40B4-BE49-F238E27FC236}">
                    <a16:creationId xmlns:a16="http://schemas.microsoft.com/office/drawing/2014/main" id="{D133E8C1-7E75-41CB-9C25-3829EC136922}"/>
                  </a:ext>
                </a:extLst>
              </p:cNvPr>
              <p:cNvSpPr txBox="1">
                <a:spLocks noRot="1" noChangeAspect="1" noMove="1" noResize="1" noEditPoints="1" noAdjustHandles="1" noChangeArrowheads="1" noChangeShapeType="1" noTextEdit="1"/>
              </p:cNvSpPr>
              <p:nvPr/>
            </p:nvSpPr>
            <p:spPr bwMode="auto">
              <a:xfrm>
                <a:off x="729232" y="2409190"/>
                <a:ext cx="2598133" cy="450993"/>
              </a:xfrm>
              <a:prstGeom prst="rect">
                <a:avLst/>
              </a:prstGeom>
              <a:blipFill>
                <a:blip r:embed="rId3"/>
                <a:stretch>
                  <a:fillRect/>
                </a:stretch>
              </a:blipFill>
              <a:ln>
                <a:noFill/>
              </a:ln>
              <a:effectLst/>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18" name="Object 19">
                <a:extLst>
                  <a:ext uri="{FF2B5EF4-FFF2-40B4-BE49-F238E27FC236}">
                    <a16:creationId xmlns:a16="http://schemas.microsoft.com/office/drawing/2014/main" id="{60E4DC2C-C5D2-413A-9412-89527EF0B587}"/>
                  </a:ext>
                </a:extLst>
              </p:cNvPr>
              <p:cNvSpPr txBox="1"/>
              <p:nvPr/>
            </p:nvSpPr>
            <p:spPr bwMode="auto">
              <a:xfrm>
                <a:off x="408994" y="3429000"/>
                <a:ext cx="2394932" cy="351828"/>
              </a:xfrm>
              <a:prstGeom prst="rect">
                <a:avLst/>
              </a:prstGeom>
              <a:noFill/>
              <a:ln>
                <a:noFill/>
              </a:ln>
              <a:effectLst/>
            </p:spPr>
            <p:txBody>
              <a:bodyPr>
                <a:normAutofit/>
              </a:bodyPr>
              <a:lstStyle/>
              <a:p>
                <a:pPr/>
                <a14:m>
                  <m:oMathPara xmlns:m="http://schemas.openxmlformats.org/officeDocument/2006/math">
                    <m:oMathParaPr>
                      <m:jc m:val="left"/>
                    </m:oMathParaPr>
                    <m:oMath xmlns:m="http://schemas.openxmlformats.org/officeDocument/2006/math">
                      <m:sSub>
                        <m:sSubPr>
                          <m:ctrlPr>
                            <a:rPr lang="en-US" altLang="ko-KR" sz="1400" b="0" i="1" smtClean="0">
                              <a:solidFill>
                                <a:srgbClr val="000000"/>
                              </a:solidFill>
                              <a:latin typeface="Cambria Math" panose="02040503050406030204" pitchFamily="18" charset="0"/>
                            </a:rPr>
                          </m:ctrlPr>
                        </m:sSubPr>
                        <m:e>
                          <m:r>
                            <a:rPr lang="en-US" altLang="ko-KR" sz="1400" b="0" i="1" smtClean="0">
                              <a:solidFill>
                                <a:srgbClr val="000000"/>
                              </a:solidFill>
                              <a:latin typeface="Cambria Math" panose="02040503050406030204" pitchFamily="18" charset="0"/>
                            </a:rPr>
                            <m:t>𝑐</m:t>
                          </m:r>
                        </m:e>
                        <m:sub>
                          <m:r>
                            <a:rPr lang="en-US" altLang="ko-KR" sz="1400" b="0" i="1" smtClean="0">
                              <a:solidFill>
                                <a:srgbClr val="000000"/>
                              </a:solidFill>
                              <a:latin typeface="Cambria Math" panose="02040503050406030204" pitchFamily="18" charset="0"/>
                            </a:rPr>
                            <m:t>1</m:t>
                          </m:r>
                        </m:sub>
                      </m:sSub>
                      <m:r>
                        <a:rPr lang="en-US" altLang="ko-KR" sz="1400" b="0" i="1" smtClean="0">
                          <a:solidFill>
                            <a:srgbClr val="000000"/>
                          </a:solidFill>
                          <a:latin typeface="Cambria Math" panose="02040503050406030204" pitchFamily="18" charset="0"/>
                        </a:rPr>
                        <m:t>=−2.68</m:t>
                      </m:r>
                      <m:r>
                        <a:rPr lang="en-US" altLang="ko-KR" sz="1400" b="0" i="1" smtClean="0">
                          <a:solidFill>
                            <a:srgbClr val="000000"/>
                          </a:solidFill>
                          <a:latin typeface="Cambria Math" panose="02040503050406030204" pitchFamily="18" charset="0"/>
                        </a:rPr>
                        <m:t>𝑒</m:t>
                      </m:r>
                      <m:r>
                        <a:rPr lang="en-US" altLang="ko-KR" sz="1400" b="0" i="1" smtClean="0">
                          <a:solidFill>
                            <a:srgbClr val="000000"/>
                          </a:solidFill>
                          <a:latin typeface="Cambria Math" panose="02040503050406030204" pitchFamily="18" charset="0"/>
                        </a:rPr>
                        <m:t>,  </m:t>
                      </m:r>
                      <m:sSub>
                        <m:sSubPr>
                          <m:ctrlPr>
                            <a:rPr lang="en-US" altLang="ko-KR" sz="1400" b="0" i="1" smtClean="0">
                              <a:solidFill>
                                <a:srgbClr val="000000"/>
                              </a:solidFill>
                              <a:latin typeface="Cambria Math" panose="02040503050406030204" pitchFamily="18" charset="0"/>
                            </a:rPr>
                          </m:ctrlPr>
                        </m:sSubPr>
                        <m:e>
                          <m:r>
                            <a:rPr lang="en-US" altLang="ko-KR" sz="1400" b="0" i="1" smtClean="0">
                              <a:solidFill>
                                <a:srgbClr val="000000"/>
                              </a:solidFill>
                              <a:latin typeface="Cambria Math" panose="02040503050406030204" pitchFamily="18" charset="0"/>
                            </a:rPr>
                            <m:t>𝑓</m:t>
                          </m:r>
                        </m:e>
                        <m:sub>
                          <m:r>
                            <a:rPr lang="ko-KR" altLang="en-US" sz="1400" b="0" i="1" smtClean="0">
                              <a:solidFill>
                                <a:srgbClr val="000000"/>
                              </a:solidFill>
                              <a:latin typeface="Cambria Math" panose="02040503050406030204" pitchFamily="18" charset="0"/>
                            </a:rPr>
                            <m:t>𝜋</m:t>
                          </m:r>
                          <m:r>
                            <a:rPr lang="en-US" altLang="ko-KR" sz="1400" b="0" i="1" smtClean="0">
                              <a:solidFill>
                                <a:srgbClr val="000000"/>
                              </a:solidFill>
                              <a:latin typeface="Cambria Math" panose="02040503050406030204" pitchFamily="18" charset="0"/>
                            </a:rPr>
                            <m:t>𝑁</m:t>
                          </m:r>
                          <m:r>
                            <m:rPr>
                              <m:sty m:val="p"/>
                            </m:rPr>
                            <a:rPr lang="el-GR" altLang="ko-KR" sz="1400" b="0" i="1" smtClean="0">
                              <a:solidFill>
                                <a:srgbClr val="000000"/>
                              </a:solidFill>
                              <a:latin typeface="Cambria Math" panose="02040503050406030204" pitchFamily="18" charset="0"/>
                              <a:ea typeface="Cambria Math" panose="02040503050406030204" pitchFamily="18" charset="0"/>
                            </a:rPr>
                            <m:t>Δ</m:t>
                          </m:r>
                        </m:sub>
                      </m:sSub>
                      <m:r>
                        <a:rPr lang="en-US" altLang="ko-KR" sz="1400" i="1">
                          <a:solidFill>
                            <a:srgbClr val="000000"/>
                          </a:solidFill>
                          <a:latin typeface="Cambria Math" panose="02040503050406030204" pitchFamily="18" charset="0"/>
                        </a:rPr>
                        <m:t>=</m:t>
                      </m:r>
                      <m:r>
                        <a:rPr lang="en-US" altLang="ko-KR" sz="1400" b="0" i="1" smtClean="0">
                          <a:solidFill>
                            <a:srgbClr val="000000"/>
                          </a:solidFill>
                          <a:latin typeface="Cambria Math" panose="02040503050406030204" pitchFamily="18" charset="0"/>
                        </a:rPr>
                        <m:t>2.2</m:t>
                      </m:r>
                    </m:oMath>
                  </m:oMathPara>
                </a14:m>
                <a:endParaRPr lang="ko-KR" altLang="en-US" sz="1400" dirty="0"/>
              </a:p>
            </p:txBody>
          </p:sp>
        </mc:Choice>
        <mc:Fallback xmlns="">
          <p:sp>
            <p:nvSpPr>
              <p:cNvPr id="18" name="Object 19">
                <a:extLst>
                  <a:ext uri="{FF2B5EF4-FFF2-40B4-BE49-F238E27FC236}">
                    <a16:creationId xmlns:a16="http://schemas.microsoft.com/office/drawing/2014/main" id="{60E4DC2C-C5D2-413A-9412-89527EF0B587}"/>
                  </a:ext>
                </a:extLst>
              </p:cNvPr>
              <p:cNvSpPr txBox="1">
                <a:spLocks noRot="1" noChangeAspect="1" noMove="1" noResize="1" noEditPoints="1" noAdjustHandles="1" noChangeArrowheads="1" noChangeShapeType="1" noTextEdit="1"/>
              </p:cNvSpPr>
              <p:nvPr/>
            </p:nvSpPr>
            <p:spPr bwMode="auto">
              <a:xfrm>
                <a:off x="408994" y="3429000"/>
                <a:ext cx="2394932" cy="351828"/>
              </a:xfrm>
              <a:prstGeom prst="rect">
                <a:avLst/>
              </a:prstGeom>
              <a:blipFill>
                <a:blip r:embed="rId4"/>
                <a:stretch>
                  <a:fillRect/>
                </a:stretch>
              </a:blipFill>
              <a:ln>
                <a:noFill/>
              </a:ln>
              <a:effectLst/>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19" name="Object 19">
                <a:extLst>
                  <a:ext uri="{FF2B5EF4-FFF2-40B4-BE49-F238E27FC236}">
                    <a16:creationId xmlns:a16="http://schemas.microsoft.com/office/drawing/2014/main" id="{4804303D-8A26-4BA2-8C12-0FE2B86FB4D5}"/>
                  </a:ext>
                </a:extLst>
              </p:cNvPr>
              <p:cNvSpPr txBox="1"/>
              <p:nvPr/>
            </p:nvSpPr>
            <p:spPr bwMode="auto">
              <a:xfrm>
                <a:off x="744963" y="4779699"/>
                <a:ext cx="2598133" cy="450993"/>
              </a:xfrm>
              <a:prstGeom prst="rect">
                <a:avLst/>
              </a:prstGeom>
              <a:noFill/>
              <a:ln>
                <a:noFill/>
              </a:ln>
              <a:effectLst/>
            </p:spPr>
            <p:txBody>
              <a:bodyPr>
                <a:normAutofit/>
              </a:bodyPr>
              <a:lstStyle/>
              <a:p>
                <a:pPr/>
                <a14:m>
                  <m:oMathPara xmlns:m="http://schemas.openxmlformats.org/officeDocument/2006/math">
                    <m:oMathParaPr>
                      <m:jc m:val="left"/>
                    </m:oMathParaPr>
                    <m:oMath xmlns:m="http://schemas.openxmlformats.org/officeDocument/2006/math">
                      <m:sSub>
                        <m:sSubPr>
                          <m:ctrlPr>
                            <a:rPr lang="en-US" altLang="ko-KR" sz="1400" i="1" smtClean="0">
                              <a:latin typeface="Cambria Math" panose="02040503050406030204" pitchFamily="18" charset="0"/>
                            </a:rPr>
                          </m:ctrlPr>
                        </m:sSubPr>
                        <m:e>
                          <m:r>
                            <a:rPr lang="ko-KR" altLang="en-US" sz="1400" i="1">
                              <a:latin typeface="Cambria Math" panose="02040503050406030204" pitchFamily="18" charset="0"/>
                            </a:rPr>
                            <m:t>𝜑</m:t>
                          </m:r>
                        </m:e>
                        <m:sub>
                          <m:r>
                            <m:rPr>
                              <m:sty m:val="p"/>
                            </m:rPr>
                            <a:rPr lang="el-GR" altLang="ko-KR" sz="1400" i="1" smtClean="0">
                              <a:latin typeface="Cambria Math" panose="02040503050406030204" pitchFamily="18" charset="0"/>
                              <a:ea typeface="Cambria Math" panose="02040503050406030204" pitchFamily="18" charset="0"/>
                            </a:rPr>
                            <m:t>Δ</m:t>
                          </m:r>
                        </m:sub>
                      </m:sSub>
                      <m:d>
                        <m:dPr>
                          <m:ctrlPr>
                            <a:rPr lang="en-US" altLang="ko-KR" sz="1400" b="0" i="1" smtClean="0">
                              <a:latin typeface="Cambria Math" panose="02040503050406030204" pitchFamily="18" charset="0"/>
                            </a:rPr>
                          </m:ctrlPr>
                        </m:dPr>
                        <m:e>
                          <m:r>
                            <a:rPr lang="en-US" altLang="ko-KR" sz="1400" b="0" i="1" smtClean="0">
                              <a:latin typeface="Cambria Math" panose="02040503050406030204" pitchFamily="18" charset="0"/>
                            </a:rPr>
                            <m:t>𝑢</m:t>
                          </m:r>
                        </m:e>
                      </m:d>
                      <m:r>
                        <a:rPr lang="en-US" altLang="ko-KR" sz="1400" b="0" i="1" smtClean="0">
                          <a:latin typeface="Cambria Math" panose="02040503050406030204" pitchFamily="18" charset="0"/>
                        </a:rPr>
                        <m:t>=30</m:t>
                      </m:r>
                      <m:r>
                        <a:rPr lang="ko-KR" altLang="en-US" sz="1400" b="0" i="1" smtClean="0">
                          <a:latin typeface="Cambria Math" panose="02040503050406030204" pitchFamily="18" charset="0"/>
                        </a:rPr>
                        <m:t>𝜋</m:t>
                      </m:r>
                      <m:r>
                        <a:rPr lang="en-US" altLang="ko-KR" sz="1400" b="0" i="1" smtClean="0">
                          <a:latin typeface="Cambria Math" panose="02040503050406030204" pitchFamily="18" charset="0"/>
                        </a:rPr>
                        <m:t>/180</m:t>
                      </m:r>
                    </m:oMath>
                  </m:oMathPara>
                </a14:m>
                <a:endParaRPr lang="ko-KR" altLang="en-US" sz="1400" dirty="0"/>
              </a:p>
            </p:txBody>
          </p:sp>
        </mc:Choice>
        <mc:Fallback xmlns="">
          <p:sp>
            <p:nvSpPr>
              <p:cNvPr id="19" name="Object 19">
                <a:extLst>
                  <a:ext uri="{FF2B5EF4-FFF2-40B4-BE49-F238E27FC236}">
                    <a16:creationId xmlns:a16="http://schemas.microsoft.com/office/drawing/2014/main" id="{4804303D-8A26-4BA2-8C12-0FE2B86FB4D5}"/>
                  </a:ext>
                </a:extLst>
              </p:cNvPr>
              <p:cNvSpPr txBox="1">
                <a:spLocks noRot="1" noChangeAspect="1" noMove="1" noResize="1" noEditPoints="1" noAdjustHandles="1" noChangeArrowheads="1" noChangeShapeType="1" noTextEdit="1"/>
              </p:cNvSpPr>
              <p:nvPr/>
            </p:nvSpPr>
            <p:spPr bwMode="auto">
              <a:xfrm>
                <a:off x="744963" y="4779699"/>
                <a:ext cx="2598133" cy="450993"/>
              </a:xfrm>
              <a:prstGeom prst="rect">
                <a:avLst/>
              </a:prstGeom>
              <a:blipFill>
                <a:blip r:embed="rId5"/>
                <a:stretch>
                  <a:fillRect/>
                </a:stretch>
              </a:blipFill>
              <a:ln>
                <a:noFill/>
              </a:ln>
              <a:effectLst/>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23" name="Object 19">
                <a:extLst>
                  <a:ext uri="{FF2B5EF4-FFF2-40B4-BE49-F238E27FC236}">
                    <a16:creationId xmlns:a16="http://schemas.microsoft.com/office/drawing/2014/main" id="{7469586A-D241-4EF6-9781-F49B4F415F08}"/>
                  </a:ext>
                </a:extLst>
              </p:cNvPr>
              <p:cNvSpPr txBox="1"/>
              <p:nvPr/>
            </p:nvSpPr>
            <p:spPr bwMode="auto">
              <a:xfrm>
                <a:off x="414691" y="1049964"/>
                <a:ext cx="2203684" cy="351828"/>
              </a:xfrm>
              <a:prstGeom prst="rect">
                <a:avLst/>
              </a:prstGeom>
              <a:noFill/>
              <a:ln>
                <a:noFill/>
              </a:ln>
              <a:effectLst/>
            </p:spPr>
            <p:txBody>
              <a:bodyPr>
                <a:normAutofit/>
              </a:bodyPr>
              <a:lstStyle/>
              <a:p>
                <a:pPr/>
                <a14:m>
                  <m:oMathPara xmlns:m="http://schemas.openxmlformats.org/officeDocument/2006/math">
                    <m:oMathParaPr>
                      <m:jc m:val="left"/>
                    </m:oMathParaPr>
                    <m:oMath xmlns:m="http://schemas.openxmlformats.org/officeDocument/2006/math">
                      <m:sSub>
                        <m:sSubPr>
                          <m:ctrlPr>
                            <a:rPr lang="en-US" altLang="ko-KR" sz="1400" b="0" i="1" smtClean="0">
                              <a:solidFill>
                                <a:srgbClr val="000000"/>
                              </a:solidFill>
                              <a:latin typeface="Cambria Math" panose="02040503050406030204" pitchFamily="18" charset="0"/>
                            </a:rPr>
                          </m:ctrlPr>
                        </m:sSubPr>
                        <m:e>
                          <m:r>
                            <a:rPr lang="en-US" altLang="ko-KR" sz="1400" b="0" i="1" smtClean="0">
                              <a:solidFill>
                                <a:srgbClr val="000000"/>
                              </a:solidFill>
                              <a:latin typeface="Cambria Math" panose="02040503050406030204" pitchFamily="18" charset="0"/>
                            </a:rPr>
                            <m:t>𝑔</m:t>
                          </m:r>
                        </m:e>
                        <m:sub>
                          <m:r>
                            <a:rPr lang="ko-KR" altLang="en-US" sz="1400" b="0" i="1" smtClean="0">
                              <a:solidFill>
                                <a:srgbClr val="000000"/>
                              </a:solidFill>
                              <a:latin typeface="Cambria Math" panose="02040503050406030204" pitchFamily="18" charset="0"/>
                            </a:rPr>
                            <m:t>𝜋</m:t>
                          </m:r>
                          <m:r>
                            <a:rPr lang="en-US" altLang="ko-KR" sz="1400" b="0" i="1" smtClean="0">
                              <a:solidFill>
                                <a:srgbClr val="000000"/>
                              </a:solidFill>
                              <a:latin typeface="Cambria Math" panose="02040503050406030204" pitchFamily="18" charset="0"/>
                            </a:rPr>
                            <m:t>𝑁𝑁</m:t>
                          </m:r>
                        </m:sub>
                      </m:sSub>
                      <m:r>
                        <a:rPr lang="en-US" altLang="ko-KR" sz="1400" b="0" i="1" smtClean="0">
                          <a:solidFill>
                            <a:srgbClr val="000000"/>
                          </a:solidFill>
                          <a:latin typeface="Cambria Math" panose="02040503050406030204" pitchFamily="18" charset="0"/>
                        </a:rPr>
                        <m:t>=13.4</m:t>
                      </m:r>
                    </m:oMath>
                  </m:oMathPara>
                </a14:m>
                <a:endParaRPr lang="ko-KR" altLang="en-US" sz="1400" dirty="0"/>
              </a:p>
            </p:txBody>
          </p:sp>
        </mc:Choice>
        <mc:Fallback xmlns="">
          <p:sp>
            <p:nvSpPr>
              <p:cNvPr id="23" name="Object 19">
                <a:extLst>
                  <a:ext uri="{FF2B5EF4-FFF2-40B4-BE49-F238E27FC236}">
                    <a16:creationId xmlns:a16="http://schemas.microsoft.com/office/drawing/2014/main" id="{7469586A-D241-4EF6-9781-F49B4F415F08}"/>
                  </a:ext>
                </a:extLst>
              </p:cNvPr>
              <p:cNvSpPr txBox="1">
                <a:spLocks noRot="1" noChangeAspect="1" noMove="1" noResize="1" noEditPoints="1" noAdjustHandles="1" noChangeArrowheads="1" noChangeShapeType="1" noTextEdit="1"/>
              </p:cNvSpPr>
              <p:nvPr/>
            </p:nvSpPr>
            <p:spPr bwMode="auto">
              <a:xfrm>
                <a:off x="414691" y="1049964"/>
                <a:ext cx="2203684" cy="351828"/>
              </a:xfrm>
              <a:prstGeom prst="rect">
                <a:avLst/>
              </a:prstGeom>
              <a:blipFill>
                <a:blip r:embed="rId6"/>
                <a:stretch>
                  <a:fillRect/>
                </a:stretch>
              </a:blipFill>
              <a:ln>
                <a:noFill/>
              </a:ln>
              <a:effectLst/>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397C62ED-A3E8-48CC-84EF-6F8C68D10163}"/>
                  </a:ext>
                </a:extLst>
              </p:cNvPr>
              <p:cNvSpPr txBox="1"/>
              <p:nvPr/>
            </p:nvSpPr>
            <p:spPr>
              <a:xfrm>
                <a:off x="344903" y="3883733"/>
                <a:ext cx="1421583" cy="313291"/>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ko-KR" altLang="en-US" sz="1400" i="1" smtClean="0">
                              <a:solidFill>
                                <a:schemeClr val="accent4"/>
                              </a:solidFill>
                              <a:latin typeface="Cambria Math" panose="02040503050406030204" pitchFamily="18" charset="0"/>
                            </a:rPr>
                          </m:ctrlPr>
                        </m:sSupPr>
                        <m:e>
                          <m:r>
                            <a:rPr lang="ko-KR" altLang="en-US" sz="1400" i="1">
                              <a:solidFill>
                                <a:schemeClr val="accent4"/>
                              </a:solidFill>
                              <a:latin typeface="Cambria Math" panose="02040503050406030204" pitchFamily="18" charset="0"/>
                            </a:rPr>
                            <m:t>𝑅</m:t>
                          </m:r>
                        </m:e>
                        <m:sup>
                          <m:r>
                            <m:rPr>
                              <m:sty m:val="p"/>
                            </m:rPr>
                            <a:rPr lang="el-GR" altLang="ko-KR" sz="1400" i="1" smtClean="0">
                              <a:solidFill>
                                <a:schemeClr val="accent4"/>
                              </a:solidFill>
                              <a:latin typeface="Cambria Math" panose="02040503050406030204" pitchFamily="18" charset="0"/>
                              <a:ea typeface="Cambria Math" panose="02040503050406030204" pitchFamily="18" charset="0"/>
                            </a:rPr>
                            <m:t>Δ</m:t>
                          </m:r>
                        </m:sup>
                      </m:sSup>
                      <m:r>
                        <a:rPr lang="en-US" altLang="ko-KR" sz="1400" b="0" i="1" smtClean="0">
                          <a:solidFill>
                            <a:schemeClr val="accent4"/>
                          </a:solidFill>
                          <a:latin typeface="Cambria Math" panose="02040503050406030204" pitchFamily="18" charset="0"/>
                          <a:ea typeface="Cambria Math" panose="02040503050406030204" pitchFamily="18" charset="0"/>
                        </a:rPr>
                        <m:t>=</m:t>
                      </m:r>
                      <m:r>
                        <a:rPr lang="en-US" altLang="ko-KR" sz="1400" b="0" i="1" smtClean="0">
                          <a:solidFill>
                            <a:schemeClr val="accent4"/>
                          </a:solidFill>
                          <a:latin typeface="Cambria Math" panose="02040503050406030204" pitchFamily="18" charset="0"/>
                          <a:ea typeface="Cambria Math" panose="02040503050406030204" pitchFamily="18" charset="0"/>
                        </a:rPr>
                        <m:t>𝑐𝑜𝑚𝑝𝑙𝑒𝑥</m:t>
                      </m:r>
                    </m:oMath>
                  </m:oMathPara>
                </a14:m>
                <a:endParaRPr lang="ko-KR" altLang="en-US" sz="1400" dirty="0"/>
              </a:p>
            </p:txBody>
          </p:sp>
        </mc:Choice>
        <mc:Fallback xmlns="">
          <p:sp>
            <p:nvSpPr>
              <p:cNvPr id="24" name="TextBox 23">
                <a:extLst>
                  <a:ext uri="{FF2B5EF4-FFF2-40B4-BE49-F238E27FC236}">
                    <a16:creationId xmlns:a16="http://schemas.microsoft.com/office/drawing/2014/main" id="{397C62ED-A3E8-48CC-84EF-6F8C68D10163}"/>
                  </a:ext>
                </a:extLst>
              </p:cNvPr>
              <p:cNvSpPr txBox="1">
                <a:spLocks noRot="1" noChangeAspect="1" noMove="1" noResize="1" noEditPoints="1" noAdjustHandles="1" noChangeArrowheads="1" noChangeShapeType="1" noTextEdit="1"/>
              </p:cNvSpPr>
              <p:nvPr/>
            </p:nvSpPr>
            <p:spPr>
              <a:xfrm>
                <a:off x="344903" y="3883733"/>
                <a:ext cx="1421583" cy="313291"/>
              </a:xfrm>
              <a:prstGeom prst="rect">
                <a:avLst/>
              </a:prstGeom>
              <a:blipFill>
                <a:blip r:embed="rId7"/>
                <a:stretch>
                  <a:fillRect b="-9804"/>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25" name="TextBox 24">
                <a:extLst>
                  <a:ext uri="{FF2B5EF4-FFF2-40B4-BE49-F238E27FC236}">
                    <a16:creationId xmlns:a16="http://schemas.microsoft.com/office/drawing/2014/main" id="{E5263A41-DC38-4307-8C6C-ECA7A45319C9}"/>
                  </a:ext>
                </a:extLst>
              </p:cNvPr>
              <p:cNvSpPr txBox="1"/>
              <p:nvPr/>
            </p:nvSpPr>
            <p:spPr>
              <a:xfrm>
                <a:off x="341033" y="4327232"/>
                <a:ext cx="1491128" cy="313291"/>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ko-KR" altLang="en-US" sz="1400" i="1" smtClean="0">
                              <a:solidFill>
                                <a:schemeClr val="accent4"/>
                              </a:solidFill>
                              <a:latin typeface="Cambria Math" panose="02040503050406030204" pitchFamily="18" charset="0"/>
                            </a:rPr>
                          </m:ctrlPr>
                        </m:sSupPr>
                        <m:e>
                          <m:acc>
                            <m:accPr>
                              <m:chr m:val="̃"/>
                              <m:ctrlPr>
                                <a:rPr lang="ko-KR" altLang="en-US" sz="1400" i="1">
                                  <a:solidFill>
                                    <a:schemeClr val="accent4"/>
                                  </a:solidFill>
                                  <a:latin typeface="Cambria Math" panose="02040503050406030204" pitchFamily="18" charset="0"/>
                                </a:rPr>
                              </m:ctrlPr>
                            </m:accPr>
                            <m:e>
                              <m:r>
                                <a:rPr lang="ko-KR" altLang="en-US" sz="1400" i="1">
                                  <a:solidFill>
                                    <a:schemeClr val="accent4"/>
                                  </a:solidFill>
                                  <a:latin typeface="Cambria Math" panose="02040503050406030204" pitchFamily="18" charset="0"/>
                                </a:rPr>
                                <m:t>𝑅</m:t>
                              </m:r>
                            </m:e>
                          </m:acc>
                        </m:e>
                        <m:sup>
                          <m:r>
                            <m:rPr>
                              <m:sty m:val="p"/>
                            </m:rPr>
                            <a:rPr lang="el-GR" altLang="ko-KR" sz="1400" i="1" smtClean="0">
                              <a:solidFill>
                                <a:schemeClr val="accent4"/>
                              </a:solidFill>
                              <a:latin typeface="Cambria Math" panose="02040503050406030204" pitchFamily="18" charset="0"/>
                              <a:ea typeface="Cambria Math" panose="02040503050406030204" pitchFamily="18" charset="0"/>
                            </a:rPr>
                            <m:t>Δ</m:t>
                          </m:r>
                        </m:sup>
                      </m:sSup>
                      <m:r>
                        <a:rPr lang="en-US" altLang="ko-KR" sz="1400" b="0" i="1" smtClean="0">
                          <a:solidFill>
                            <a:schemeClr val="accent4"/>
                          </a:solidFill>
                          <a:latin typeface="Cambria Math" panose="02040503050406030204" pitchFamily="18" charset="0"/>
                          <a:ea typeface="Cambria Math" panose="02040503050406030204" pitchFamily="18" charset="0"/>
                        </a:rPr>
                        <m:t>=</m:t>
                      </m:r>
                      <m:r>
                        <a:rPr lang="en-US" altLang="ko-KR" sz="1400" b="0" i="1" smtClean="0">
                          <a:solidFill>
                            <a:schemeClr val="accent4"/>
                          </a:solidFill>
                          <a:latin typeface="Cambria Math" panose="02040503050406030204" pitchFamily="18" charset="0"/>
                          <a:ea typeface="Cambria Math" panose="02040503050406030204" pitchFamily="18" charset="0"/>
                        </a:rPr>
                        <m:t>𝑐𝑜𝑚𝑝𝑙𝑒𝑥</m:t>
                      </m:r>
                    </m:oMath>
                  </m:oMathPara>
                </a14:m>
                <a:endParaRPr lang="ko-KR" altLang="en-US" sz="1400" dirty="0"/>
              </a:p>
            </p:txBody>
          </p:sp>
        </mc:Choice>
        <mc:Fallback xmlns="">
          <p:sp>
            <p:nvSpPr>
              <p:cNvPr id="25" name="TextBox 24">
                <a:extLst>
                  <a:ext uri="{FF2B5EF4-FFF2-40B4-BE49-F238E27FC236}">
                    <a16:creationId xmlns:a16="http://schemas.microsoft.com/office/drawing/2014/main" id="{E5263A41-DC38-4307-8C6C-ECA7A45319C9}"/>
                  </a:ext>
                </a:extLst>
              </p:cNvPr>
              <p:cNvSpPr txBox="1">
                <a:spLocks noRot="1" noChangeAspect="1" noMove="1" noResize="1" noEditPoints="1" noAdjustHandles="1" noChangeArrowheads="1" noChangeShapeType="1" noTextEdit="1"/>
              </p:cNvSpPr>
              <p:nvPr/>
            </p:nvSpPr>
            <p:spPr>
              <a:xfrm>
                <a:off x="341033" y="4327232"/>
                <a:ext cx="1491128" cy="313291"/>
              </a:xfrm>
              <a:prstGeom prst="rect">
                <a:avLst/>
              </a:prstGeom>
              <a:blipFill>
                <a:blip r:embed="rId8"/>
                <a:stretch>
                  <a:fillRect t="-3922" b="-9804"/>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29" name="TextBox 28">
                <a:extLst>
                  <a:ext uri="{FF2B5EF4-FFF2-40B4-BE49-F238E27FC236}">
                    <a16:creationId xmlns:a16="http://schemas.microsoft.com/office/drawing/2014/main" id="{49DD8407-02E1-4E8C-84A2-7D3210E499E1}"/>
                  </a:ext>
                </a:extLst>
              </p:cNvPr>
              <p:cNvSpPr txBox="1"/>
              <p:nvPr/>
            </p:nvSpPr>
            <p:spPr>
              <a:xfrm>
                <a:off x="341033" y="1973216"/>
                <a:ext cx="1491128" cy="311688"/>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ko-KR" altLang="en-US" sz="1400" i="1" smtClean="0">
                              <a:solidFill>
                                <a:schemeClr val="accent4"/>
                              </a:solidFill>
                              <a:latin typeface="Cambria Math" panose="02040503050406030204" pitchFamily="18" charset="0"/>
                            </a:rPr>
                          </m:ctrlPr>
                        </m:sSupPr>
                        <m:e>
                          <m:acc>
                            <m:accPr>
                              <m:chr m:val="̃"/>
                              <m:ctrlPr>
                                <a:rPr lang="ko-KR" altLang="en-US" sz="1400" i="1">
                                  <a:solidFill>
                                    <a:schemeClr val="accent4"/>
                                  </a:solidFill>
                                  <a:latin typeface="Cambria Math" panose="02040503050406030204" pitchFamily="18" charset="0"/>
                                </a:rPr>
                              </m:ctrlPr>
                            </m:accPr>
                            <m:e>
                              <m:r>
                                <a:rPr lang="ko-KR" altLang="en-US" sz="1400" i="1">
                                  <a:solidFill>
                                    <a:schemeClr val="accent4"/>
                                  </a:solidFill>
                                  <a:latin typeface="Cambria Math" panose="02040503050406030204" pitchFamily="18" charset="0"/>
                                </a:rPr>
                                <m:t>𝑅</m:t>
                              </m:r>
                            </m:e>
                          </m:acc>
                        </m:e>
                        <m:sup>
                          <m:r>
                            <a:rPr lang="en-US" altLang="ko-KR" sz="1400" b="0" i="1" smtClean="0">
                              <a:solidFill>
                                <a:schemeClr val="accent4"/>
                              </a:solidFill>
                              <a:latin typeface="Cambria Math" panose="02040503050406030204" pitchFamily="18" charset="0"/>
                            </a:rPr>
                            <m:t>𝑁</m:t>
                          </m:r>
                        </m:sup>
                      </m:sSup>
                      <m:r>
                        <a:rPr lang="en-US" altLang="ko-KR" sz="1400" b="0" i="1" smtClean="0">
                          <a:solidFill>
                            <a:schemeClr val="accent4"/>
                          </a:solidFill>
                          <a:latin typeface="Cambria Math" panose="02040503050406030204" pitchFamily="18" charset="0"/>
                          <a:ea typeface="Cambria Math" panose="02040503050406030204" pitchFamily="18" charset="0"/>
                        </a:rPr>
                        <m:t>=</m:t>
                      </m:r>
                      <m:r>
                        <a:rPr lang="en-US" altLang="ko-KR" sz="1400" b="0" i="1" smtClean="0">
                          <a:solidFill>
                            <a:schemeClr val="accent4"/>
                          </a:solidFill>
                          <a:latin typeface="Cambria Math" panose="02040503050406030204" pitchFamily="18" charset="0"/>
                          <a:ea typeface="Cambria Math" panose="02040503050406030204" pitchFamily="18" charset="0"/>
                        </a:rPr>
                        <m:t>𝑐𝑜𝑚𝑝𝑙𝑒𝑥</m:t>
                      </m:r>
                    </m:oMath>
                  </m:oMathPara>
                </a14:m>
                <a:endParaRPr lang="ko-KR" altLang="en-US" sz="1400" dirty="0"/>
              </a:p>
            </p:txBody>
          </p:sp>
        </mc:Choice>
        <mc:Fallback xmlns="">
          <p:sp>
            <p:nvSpPr>
              <p:cNvPr id="29" name="TextBox 28">
                <a:extLst>
                  <a:ext uri="{FF2B5EF4-FFF2-40B4-BE49-F238E27FC236}">
                    <a16:creationId xmlns:a16="http://schemas.microsoft.com/office/drawing/2014/main" id="{49DD8407-02E1-4E8C-84A2-7D3210E499E1}"/>
                  </a:ext>
                </a:extLst>
              </p:cNvPr>
              <p:cNvSpPr txBox="1">
                <a:spLocks noRot="1" noChangeAspect="1" noMove="1" noResize="1" noEditPoints="1" noAdjustHandles="1" noChangeArrowheads="1" noChangeShapeType="1" noTextEdit="1"/>
              </p:cNvSpPr>
              <p:nvPr/>
            </p:nvSpPr>
            <p:spPr>
              <a:xfrm>
                <a:off x="341033" y="1973216"/>
                <a:ext cx="1491128" cy="311688"/>
              </a:xfrm>
              <a:prstGeom prst="rect">
                <a:avLst/>
              </a:prstGeom>
              <a:blipFill>
                <a:blip r:embed="rId9"/>
                <a:stretch>
                  <a:fillRect t="-3922" b="-9804"/>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31" name="TextBox 30">
                <a:extLst>
                  <a:ext uri="{FF2B5EF4-FFF2-40B4-BE49-F238E27FC236}">
                    <a16:creationId xmlns:a16="http://schemas.microsoft.com/office/drawing/2014/main" id="{DEBD1120-51BC-43A0-9396-399C443FCF78}"/>
                  </a:ext>
                </a:extLst>
              </p:cNvPr>
              <p:cNvSpPr txBox="1"/>
              <p:nvPr/>
            </p:nvSpPr>
            <p:spPr>
              <a:xfrm>
                <a:off x="344903" y="1548947"/>
                <a:ext cx="1421583" cy="30777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ko-KR" altLang="en-US" sz="1400" i="1" smtClean="0">
                              <a:solidFill>
                                <a:schemeClr val="accent4"/>
                              </a:solidFill>
                              <a:latin typeface="Cambria Math" panose="02040503050406030204" pitchFamily="18" charset="0"/>
                            </a:rPr>
                          </m:ctrlPr>
                        </m:sSupPr>
                        <m:e>
                          <m:r>
                            <a:rPr lang="ko-KR" altLang="en-US" sz="1400" i="1">
                              <a:solidFill>
                                <a:schemeClr val="accent4"/>
                              </a:solidFill>
                              <a:latin typeface="Cambria Math" panose="02040503050406030204" pitchFamily="18" charset="0"/>
                            </a:rPr>
                            <m:t>𝑅</m:t>
                          </m:r>
                        </m:e>
                        <m:sup>
                          <m:r>
                            <a:rPr lang="en-US" altLang="ko-KR" sz="1400" b="0" i="1" smtClean="0">
                              <a:solidFill>
                                <a:schemeClr val="accent4"/>
                              </a:solidFill>
                              <a:latin typeface="Cambria Math" panose="02040503050406030204" pitchFamily="18" charset="0"/>
                            </a:rPr>
                            <m:t>𝑁</m:t>
                          </m:r>
                        </m:sup>
                      </m:sSup>
                      <m:r>
                        <a:rPr lang="en-US" altLang="ko-KR" sz="1400" b="0" i="1" smtClean="0">
                          <a:solidFill>
                            <a:schemeClr val="accent4"/>
                          </a:solidFill>
                          <a:latin typeface="Cambria Math" panose="02040503050406030204" pitchFamily="18" charset="0"/>
                          <a:ea typeface="Cambria Math" panose="02040503050406030204" pitchFamily="18" charset="0"/>
                        </a:rPr>
                        <m:t>=</m:t>
                      </m:r>
                      <m:r>
                        <a:rPr lang="en-US" altLang="ko-KR" sz="1400" b="0" i="1" smtClean="0">
                          <a:solidFill>
                            <a:schemeClr val="accent4"/>
                          </a:solidFill>
                          <a:latin typeface="Cambria Math" panose="02040503050406030204" pitchFamily="18" charset="0"/>
                          <a:ea typeface="Cambria Math" panose="02040503050406030204" pitchFamily="18" charset="0"/>
                        </a:rPr>
                        <m:t>𝑐𝑜𝑚𝑝𝑙𝑒𝑥</m:t>
                      </m:r>
                    </m:oMath>
                  </m:oMathPara>
                </a14:m>
                <a:endParaRPr lang="ko-KR" altLang="en-US" sz="1400" dirty="0"/>
              </a:p>
            </p:txBody>
          </p:sp>
        </mc:Choice>
        <mc:Fallback xmlns="">
          <p:sp>
            <p:nvSpPr>
              <p:cNvPr id="31" name="TextBox 30">
                <a:extLst>
                  <a:ext uri="{FF2B5EF4-FFF2-40B4-BE49-F238E27FC236}">
                    <a16:creationId xmlns:a16="http://schemas.microsoft.com/office/drawing/2014/main" id="{DEBD1120-51BC-43A0-9396-399C443FCF78}"/>
                  </a:ext>
                </a:extLst>
              </p:cNvPr>
              <p:cNvSpPr txBox="1">
                <a:spLocks noRot="1" noChangeAspect="1" noMove="1" noResize="1" noEditPoints="1" noAdjustHandles="1" noChangeArrowheads="1" noChangeShapeType="1" noTextEdit="1"/>
              </p:cNvSpPr>
              <p:nvPr/>
            </p:nvSpPr>
            <p:spPr>
              <a:xfrm>
                <a:off x="344903" y="1548947"/>
                <a:ext cx="1421583" cy="307777"/>
              </a:xfrm>
              <a:prstGeom prst="rect">
                <a:avLst/>
              </a:prstGeom>
              <a:blipFill>
                <a:blip r:embed="rId10"/>
                <a:stretch>
                  <a:fillRect b="-7843"/>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32" name="TextBox 31">
                <a:extLst>
                  <a:ext uri="{FF2B5EF4-FFF2-40B4-BE49-F238E27FC236}">
                    <a16:creationId xmlns:a16="http://schemas.microsoft.com/office/drawing/2014/main" id="{A7189BC6-E236-4E25-B3D5-019DC5CAEB7E}"/>
                  </a:ext>
                </a:extLst>
              </p:cNvPr>
              <p:cNvSpPr txBox="1"/>
              <p:nvPr/>
            </p:nvSpPr>
            <p:spPr>
              <a:xfrm>
                <a:off x="1817866" y="3927655"/>
                <a:ext cx="1817396" cy="215444"/>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altLang="ko-KR" sz="1400" i="1" smtClean="0">
                              <a:latin typeface="Cambria Math" panose="02040503050406030204" pitchFamily="18" charset="0"/>
                            </a:rPr>
                          </m:ctrlPr>
                        </m:sSubPr>
                        <m:e>
                          <m:r>
                            <a:rPr lang="ko-KR" altLang="en-US" sz="1400" i="1" smtClean="0">
                              <a:latin typeface="Cambria Math" panose="02040503050406030204" pitchFamily="18" charset="0"/>
                            </a:rPr>
                            <m:t>𝛼</m:t>
                          </m:r>
                        </m:e>
                        <m:sub>
                          <m:r>
                            <m:rPr>
                              <m:sty m:val="p"/>
                            </m:rPr>
                            <a:rPr lang="el-GR" altLang="ko-KR" sz="1400" i="1" smtClean="0">
                              <a:latin typeface="Cambria Math" panose="02040503050406030204" pitchFamily="18" charset="0"/>
                              <a:ea typeface="Cambria Math" panose="02040503050406030204" pitchFamily="18" charset="0"/>
                            </a:rPr>
                            <m:t>Δ</m:t>
                          </m:r>
                        </m:sub>
                      </m:sSub>
                      <m:d>
                        <m:dPr>
                          <m:ctrlPr>
                            <a:rPr lang="en-US" altLang="ko-KR" sz="1400" b="0" i="1" smtClean="0">
                              <a:latin typeface="Cambria Math" panose="02040503050406030204" pitchFamily="18" charset="0"/>
                            </a:rPr>
                          </m:ctrlPr>
                        </m:dPr>
                        <m:e>
                          <m:r>
                            <a:rPr lang="en-US" altLang="ko-KR" sz="1400" b="0" i="1" smtClean="0">
                              <a:latin typeface="Cambria Math" panose="02040503050406030204" pitchFamily="18" charset="0"/>
                            </a:rPr>
                            <m:t>𝑢</m:t>
                          </m:r>
                        </m:e>
                      </m:d>
                      <m:r>
                        <a:rPr lang="en-US" altLang="ko-KR" sz="1400" b="0" i="1" smtClean="0">
                          <a:latin typeface="Cambria Math" panose="02040503050406030204" pitchFamily="18" charset="0"/>
                        </a:rPr>
                        <m:t>=0.9</m:t>
                      </m:r>
                      <m:r>
                        <a:rPr lang="en-US" altLang="ko-KR" sz="1400" b="0" i="1" smtClean="0">
                          <a:latin typeface="Cambria Math" panose="02040503050406030204" pitchFamily="18" charset="0"/>
                        </a:rPr>
                        <m:t>𝑢</m:t>
                      </m:r>
                      <m:r>
                        <a:rPr lang="en-US" altLang="ko-KR" sz="1400" b="0" i="1" smtClean="0">
                          <a:latin typeface="Cambria Math" panose="02040503050406030204" pitchFamily="18" charset="0"/>
                        </a:rPr>
                        <m:t>−0.25</m:t>
                      </m:r>
                    </m:oMath>
                  </m:oMathPara>
                </a14:m>
                <a:endParaRPr lang="ko-KR" altLang="en-US" sz="1400" dirty="0"/>
              </a:p>
            </p:txBody>
          </p:sp>
        </mc:Choice>
        <mc:Fallback xmlns="">
          <p:sp>
            <p:nvSpPr>
              <p:cNvPr id="32" name="TextBox 31">
                <a:extLst>
                  <a:ext uri="{FF2B5EF4-FFF2-40B4-BE49-F238E27FC236}">
                    <a16:creationId xmlns:a16="http://schemas.microsoft.com/office/drawing/2014/main" id="{A7189BC6-E236-4E25-B3D5-019DC5CAEB7E}"/>
                  </a:ext>
                </a:extLst>
              </p:cNvPr>
              <p:cNvSpPr txBox="1">
                <a:spLocks noRot="1" noChangeAspect="1" noMove="1" noResize="1" noEditPoints="1" noAdjustHandles="1" noChangeArrowheads="1" noChangeShapeType="1" noTextEdit="1"/>
              </p:cNvSpPr>
              <p:nvPr/>
            </p:nvSpPr>
            <p:spPr>
              <a:xfrm>
                <a:off x="1817866" y="3927655"/>
                <a:ext cx="1817396" cy="215444"/>
              </a:xfrm>
              <a:prstGeom prst="rect">
                <a:avLst/>
              </a:prstGeom>
              <a:blipFill>
                <a:blip r:embed="rId11"/>
                <a:stretch>
                  <a:fillRect b="-16667"/>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33" name="TextBox 32">
                <a:extLst>
                  <a:ext uri="{FF2B5EF4-FFF2-40B4-BE49-F238E27FC236}">
                    <a16:creationId xmlns:a16="http://schemas.microsoft.com/office/drawing/2014/main" id="{4E48B621-CE93-4104-9C23-9E674CC897C6}"/>
                  </a:ext>
                </a:extLst>
              </p:cNvPr>
              <p:cNvSpPr txBox="1"/>
              <p:nvPr/>
            </p:nvSpPr>
            <p:spPr>
              <a:xfrm>
                <a:off x="1808142" y="4376156"/>
                <a:ext cx="1817396" cy="215444"/>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altLang="ko-KR" sz="1400" b="0" i="1" smtClean="0">
                              <a:latin typeface="Cambria Math" panose="02040503050406030204" pitchFamily="18" charset="0"/>
                            </a:rPr>
                          </m:ctrlPr>
                        </m:sSubPr>
                        <m:e>
                          <m:acc>
                            <m:accPr>
                              <m:chr m:val="̃"/>
                              <m:ctrlPr>
                                <a:rPr lang="en-US" altLang="ko-KR" sz="1400" b="0" i="1" smtClean="0">
                                  <a:latin typeface="Cambria Math" panose="02040503050406030204" pitchFamily="18" charset="0"/>
                                </a:rPr>
                              </m:ctrlPr>
                            </m:accPr>
                            <m:e>
                              <m:r>
                                <a:rPr lang="ko-KR" altLang="en-US" sz="1400" b="0" i="1" smtClean="0">
                                  <a:latin typeface="Cambria Math" panose="02040503050406030204" pitchFamily="18" charset="0"/>
                                </a:rPr>
                                <m:t>𝛼</m:t>
                              </m:r>
                            </m:e>
                          </m:acc>
                        </m:e>
                        <m:sub>
                          <m:r>
                            <m:rPr>
                              <m:sty m:val="p"/>
                            </m:rPr>
                            <a:rPr lang="el-GR" altLang="ko-KR" sz="1400" b="0" i="1" smtClean="0">
                              <a:latin typeface="Cambria Math" panose="02040503050406030204" pitchFamily="18" charset="0"/>
                              <a:ea typeface="Cambria Math" panose="02040503050406030204" pitchFamily="18" charset="0"/>
                            </a:rPr>
                            <m:t>Δ</m:t>
                          </m:r>
                        </m:sub>
                      </m:sSub>
                      <m:d>
                        <m:dPr>
                          <m:ctrlPr>
                            <a:rPr lang="en-US" altLang="ko-KR" sz="1400" b="0" i="1" smtClean="0">
                              <a:latin typeface="Cambria Math" panose="02040503050406030204" pitchFamily="18" charset="0"/>
                            </a:rPr>
                          </m:ctrlPr>
                        </m:dPr>
                        <m:e>
                          <m:r>
                            <a:rPr lang="en-US" altLang="ko-KR" sz="1400" b="0" i="1" smtClean="0">
                              <a:latin typeface="Cambria Math" panose="02040503050406030204" pitchFamily="18" charset="0"/>
                            </a:rPr>
                            <m:t>𝑢</m:t>
                          </m:r>
                        </m:e>
                      </m:d>
                      <m:r>
                        <a:rPr lang="en-US" altLang="ko-KR" sz="1400" b="0" i="1" smtClean="0">
                          <a:latin typeface="Cambria Math" panose="02040503050406030204" pitchFamily="18" charset="0"/>
                        </a:rPr>
                        <m:t>=0.1</m:t>
                      </m:r>
                      <m:r>
                        <a:rPr lang="en-US" altLang="ko-KR" sz="1400" b="0" i="1" smtClean="0">
                          <a:latin typeface="Cambria Math" panose="02040503050406030204" pitchFamily="18" charset="0"/>
                        </a:rPr>
                        <m:t>𝑢</m:t>
                      </m:r>
                      <m:r>
                        <a:rPr lang="en-US" altLang="ko-KR" sz="1400" b="0" i="1" smtClean="0">
                          <a:latin typeface="Cambria Math" panose="02040503050406030204" pitchFamily="18" charset="0"/>
                        </a:rPr>
                        <m:t>+0.5</m:t>
                      </m:r>
                    </m:oMath>
                  </m:oMathPara>
                </a14:m>
                <a:endParaRPr lang="ko-KR" altLang="en-US" sz="1400" dirty="0"/>
              </a:p>
            </p:txBody>
          </p:sp>
        </mc:Choice>
        <mc:Fallback xmlns="">
          <p:sp>
            <p:nvSpPr>
              <p:cNvPr id="33" name="TextBox 32">
                <a:extLst>
                  <a:ext uri="{FF2B5EF4-FFF2-40B4-BE49-F238E27FC236}">
                    <a16:creationId xmlns:a16="http://schemas.microsoft.com/office/drawing/2014/main" id="{4E48B621-CE93-4104-9C23-9E674CC897C6}"/>
                  </a:ext>
                </a:extLst>
              </p:cNvPr>
              <p:cNvSpPr txBox="1">
                <a:spLocks noRot="1" noChangeAspect="1" noMove="1" noResize="1" noEditPoints="1" noAdjustHandles="1" noChangeArrowheads="1" noChangeShapeType="1" noTextEdit="1"/>
              </p:cNvSpPr>
              <p:nvPr/>
            </p:nvSpPr>
            <p:spPr>
              <a:xfrm>
                <a:off x="1808142" y="4376156"/>
                <a:ext cx="1817396" cy="215444"/>
              </a:xfrm>
              <a:prstGeom prst="rect">
                <a:avLst/>
              </a:prstGeom>
              <a:blipFill>
                <a:blip r:embed="rId12"/>
                <a:stretch>
                  <a:fillRect t="-8571" b="-17143"/>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36" name="TextBox 35">
                <a:extLst>
                  <a:ext uri="{FF2B5EF4-FFF2-40B4-BE49-F238E27FC236}">
                    <a16:creationId xmlns:a16="http://schemas.microsoft.com/office/drawing/2014/main" id="{A1B4584F-D199-4C1D-BEF9-64552936D263}"/>
                  </a:ext>
                </a:extLst>
              </p:cNvPr>
              <p:cNvSpPr txBox="1"/>
              <p:nvPr/>
            </p:nvSpPr>
            <p:spPr>
              <a:xfrm>
                <a:off x="1853368" y="2003880"/>
                <a:ext cx="1817396" cy="215444"/>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altLang="ko-KR" sz="1400" b="0" i="1" smtClean="0">
                              <a:latin typeface="Cambria Math" panose="02040503050406030204" pitchFamily="18" charset="0"/>
                            </a:rPr>
                          </m:ctrlPr>
                        </m:sSubPr>
                        <m:e>
                          <m:acc>
                            <m:accPr>
                              <m:chr m:val="̃"/>
                              <m:ctrlPr>
                                <a:rPr lang="en-US" altLang="ko-KR" sz="1400" b="0" i="1" smtClean="0">
                                  <a:latin typeface="Cambria Math" panose="02040503050406030204" pitchFamily="18" charset="0"/>
                                </a:rPr>
                              </m:ctrlPr>
                            </m:accPr>
                            <m:e>
                              <m:r>
                                <a:rPr lang="ko-KR" altLang="en-US" sz="1400" b="0" i="1" smtClean="0">
                                  <a:latin typeface="Cambria Math" panose="02040503050406030204" pitchFamily="18" charset="0"/>
                                </a:rPr>
                                <m:t>𝛼</m:t>
                              </m:r>
                            </m:e>
                          </m:acc>
                        </m:e>
                        <m:sub>
                          <m:r>
                            <a:rPr lang="en-US" altLang="ko-KR" sz="1400" b="0" i="1" smtClean="0">
                              <a:latin typeface="Cambria Math" panose="02040503050406030204" pitchFamily="18" charset="0"/>
                            </a:rPr>
                            <m:t>𝑁</m:t>
                          </m:r>
                        </m:sub>
                      </m:sSub>
                      <m:d>
                        <m:dPr>
                          <m:ctrlPr>
                            <a:rPr lang="en-US" altLang="ko-KR" sz="1400" b="0" i="1" smtClean="0">
                              <a:latin typeface="Cambria Math" panose="02040503050406030204" pitchFamily="18" charset="0"/>
                            </a:rPr>
                          </m:ctrlPr>
                        </m:dPr>
                        <m:e>
                          <m:r>
                            <a:rPr lang="en-US" altLang="ko-KR" sz="1400" b="0" i="1" smtClean="0">
                              <a:latin typeface="Cambria Math" panose="02040503050406030204" pitchFamily="18" charset="0"/>
                            </a:rPr>
                            <m:t>𝑢</m:t>
                          </m:r>
                        </m:e>
                      </m:d>
                      <m:r>
                        <a:rPr lang="en-US" altLang="ko-KR" sz="1400" b="0" i="1" smtClean="0">
                          <a:latin typeface="Cambria Math" panose="02040503050406030204" pitchFamily="18" charset="0"/>
                        </a:rPr>
                        <m:t>=0.9</m:t>
                      </m:r>
                      <m:r>
                        <a:rPr lang="en-US" altLang="ko-KR" sz="1400" b="0" i="1" smtClean="0">
                          <a:latin typeface="Cambria Math" panose="02040503050406030204" pitchFamily="18" charset="0"/>
                        </a:rPr>
                        <m:t>𝑢</m:t>
                      </m:r>
                      <m:r>
                        <a:rPr lang="en-US" altLang="ko-KR" sz="1400" b="0" i="1" smtClean="0">
                          <a:latin typeface="Cambria Math" panose="02040503050406030204" pitchFamily="18" charset="0"/>
                        </a:rPr>
                        <m:t>−0.56</m:t>
                      </m:r>
                    </m:oMath>
                  </m:oMathPara>
                </a14:m>
                <a:endParaRPr lang="ko-KR" altLang="en-US" sz="1400" dirty="0"/>
              </a:p>
            </p:txBody>
          </p:sp>
        </mc:Choice>
        <mc:Fallback xmlns="">
          <p:sp>
            <p:nvSpPr>
              <p:cNvPr id="36" name="TextBox 35">
                <a:extLst>
                  <a:ext uri="{FF2B5EF4-FFF2-40B4-BE49-F238E27FC236}">
                    <a16:creationId xmlns:a16="http://schemas.microsoft.com/office/drawing/2014/main" id="{A1B4584F-D199-4C1D-BEF9-64552936D263}"/>
                  </a:ext>
                </a:extLst>
              </p:cNvPr>
              <p:cNvSpPr txBox="1">
                <a:spLocks noRot="1" noChangeAspect="1" noMove="1" noResize="1" noEditPoints="1" noAdjustHandles="1" noChangeArrowheads="1" noChangeShapeType="1" noTextEdit="1"/>
              </p:cNvSpPr>
              <p:nvPr/>
            </p:nvSpPr>
            <p:spPr>
              <a:xfrm>
                <a:off x="1853368" y="2003880"/>
                <a:ext cx="1817396" cy="215444"/>
              </a:xfrm>
              <a:prstGeom prst="rect">
                <a:avLst/>
              </a:prstGeom>
              <a:blipFill>
                <a:blip r:embed="rId13"/>
                <a:stretch>
                  <a:fillRect t="-8571" b="-17143"/>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39" name="TextBox 38">
                <a:extLst>
                  <a:ext uri="{FF2B5EF4-FFF2-40B4-BE49-F238E27FC236}">
                    <a16:creationId xmlns:a16="http://schemas.microsoft.com/office/drawing/2014/main" id="{6916677B-4156-4280-A3D5-2F76ED673112}"/>
                  </a:ext>
                </a:extLst>
              </p:cNvPr>
              <p:cNvSpPr txBox="1"/>
              <p:nvPr/>
            </p:nvSpPr>
            <p:spPr>
              <a:xfrm>
                <a:off x="1895228" y="1614892"/>
                <a:ext cx="1817396" cy="215444"/>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altLang="ko-KR" sz="1400" i="1" smtClean="0">
                              <a:latin typeface="Cambria Math" panose="02040503050406030204" pitchFamily="18" charset="0"/>
                            </a:rPr>
                          </m:ctrlPr>
                        </m:sSubPr>
                        <m:e>
                          <m:r>
                            <a:rPr lang="ko-KR" altLang="en-US" sz="1400" i="1" smtClean="0">
                              <a:latin typeface="Cambria Math" panose="02040503050406030204" pitchFamily="18" charset="0"/>
                            </a:rPr>
                            <m:t>𝛼</m:t>
                          </m:r>
                        </m:e>
                        <m:sub>
                          <m:r>
                            <a:rPr lang="en-US" altLang="ko-KR" sz="1400" b="0" i="1" smtClean="0">
                              <a:latin typeface="Cambria Math" panose="02040503050406030204" pitchFamily="18" charset="0"/>
                            </a:rPr>
                            <m:t>𝑁</m:t>
                          </m:r>
                        </m:sub>
                      </m:sSub>
                      <m:d>
                        <m:dPr>
                          <m:ctrlPr>
                            <a:rPr lang="en-US" altLang="ko-KR" sz="1400" b="0" i="1" smtClean="0">
                              <a:latin typeface="Cambria Math" panose="02040503050406030204" pitchFamily="18" charset="0"/>
                            </a:rPr>
                          </m:ctrlPr>
                        </m:dPr>
                        <m:e>
                          <m:r>
                            <a:rPr lang="en-US" altLang="ko-KR" sz="1400" b="0" i="1" smtClean="0">
                              <a:latin typeface="Cambria Math" panose="02040503050406030204" pitchFamily="18" charset="0"/>
                            </a:rPr>
                            <m:t>𝑢</m:t>
                          </m:r>
                        </m:e>
                      </m:d>
                      <m:r>
                        <a:rPr lang="en-US" altLang="ko-KR" sz="1400" b="0" i="1" smtClean="0">
                          <a:latin typeface="Cambria Math" panose="02040503050406030204" pitchFamily="18" charset="0"/>
                        </a:rPr>
                        <m:t>=0.9</m:t>
                      </m:r>
                      <m:r>
                        <a:rPr lang="en-US" altLang="ko-KR" sz="1400" b="0" i="1" smtClean="0">
                          <a:latin typeface="Cambria Math" panose="02040503050406030204" pitchFamily="18" charset="0"/>
                        </a:rPr>
                        <m:t>𝑢</m:t>
                      </m:r>
                      <m:r>
                        <a:rPr lang="en-US" altLang="ko-KR" sz="1400" b="0" i="1" smtClean="0">
                          <a:latin typeface="Cambria Math" panose="02040503050406030204" pitchFamily="18" charset="0"/>
                        </a:rPr>
                        <m:t>−0.365</m:t>
                      </m:r>
                    </m:oMath>
                  </m:oMathPara>
                </a14:m>
                <a:endParaRPr lang="ko-KR" altLang="en-US" sz="1400" dirty="0"/>
              </a:p>
            </p:txBody>
          </p:sp>
        </mc:Choice>
        <mc:Fallback xmlns="">
          <p:sp>
            <p:nvSpPr>
              <p:cNvPr id="39" name="TextBox 38">
                <a:extLst>
                  <a:ext uri="{FF2B5EF4-FFF2-40B4-BE49-F238E27FC236}">
                    <a16:creationId xmlns:a16="http://schemas.microsoft.com/office/drawing/2014/main" id="{6916677B-4156-4280-A3D5-2F76ED673112}"/>
                  </a:ext>
                </a:extLst>
              </p:cNvPr>
              <p:cNvSpPr txBox="1">
                <a:spLocks noRot="1" noChangeAspect="1" noMove="1" noResize="1" noEditPoints="1" noAdjustHandles="1" noChangeArrowheads="1" noChangeShapeType="1" noTextEdit="1"/>
              </p:cNvSpPr>
              <p:nvPr/>
            </p:nvSpPr>
            <p:spPr>
              <a:xfrm>
                <a:off x="1895228" y="1614892"/>
                <a:ext cx="1817396" cy="215444"/>
              </a:xfrm>
              <a:prstGeom prst="rect">
                <a:avLst/>
              </a:prstGeom>
              <a:blipFill>
                <a:blip r:embed="rId14"/>
                <a:stretch>
                  <a:fillRect b="-17143"/>
                </a:stretch>
              </a:blipFill>
            </p:spPr>
            <p:txBody>
              <a:bodyPr/>
              <a:lstStyle/>
              <a:p>
                <a:r>
                  <a:rPr lang="ko-KR" altLang="en-US">
                    <a:noFill/>
                  </a:rPr>
                  <a:t> </a:t>
                </a:r>
              </a:p>
            </p:txBody>
          </p:sp>
        </mc:Fallback>
      </mc:AlternateContent>
      <p:cxnSp>
        <p:nvCxnSpPr>
          <p:cNvPr id="40" name="직선 연결선 39">
            <a:extLst>
              <a:ext uri="{FF2B5EF4-FFF2-40B4-BE49-F238E27FC236}">
                <a16:creationId xmlns:a16="http://schemas.microsoft.com/office/drawing/2014/main" id="{51F2CBB8-F41A-4C84-8A98-1D11503266C2}"/>
              </a:ext>
            </a:extLst>
          </p:cNvPr>
          <p:cNvCxnSpPr>
            <a:cxnSpLocks/>
          </p:cNvCxnSpPr>
          <p:nvPr/>
        </p:nvCxnSpPr>
        <p:spPr>
          <a:xfrm flipV="1">
            <a:off x="754733" y="2905681"/>
            <a:ext cx="3476113" cy="5204"/>
          </a:xfrm>
          <a:prstGeom prst="line">
            <a:avLst/>
          </a:prstGeom>
          <a:ln>
            <a:solidFill>
              <a:srgbClr val="FF0000"/>
            </a:solidFill>
          </a:ln>
        </p:spPr>
        <p:style>
          <a:lnRef idx="3">
            <a:schemeClr val="accent1"/>
          </a:lnRef>
          <a:fillRef idx="0">
            <a:schemeClr val="accent1"/>
          </a:fillRef>
          <a:effectRef idx="2">
            <a:schemeClr val="accent1"/>
          </a:effectRef>
          <a:fontRef idx="minor">
            <a:schemeClr val="tx1"/>
          </a:fontRef>
        </p:style>
      </p:cxnSp>
      <mc:AlternateContent xmlns:mc="http://schemas.openxmlformats.org/markup-compatibility/2006" xmlns:a14="http://schemas.microsoft.com/office/drawing/2010/main">
        <mc:Choice Requires="a14">
          <p:sp>
            <p:nvSpPr>
              <p:cNvPr id="41" name="TextBox 40">
                <a:extLst>
                  <a:ext uri="{FF2B5EF4-FFF2-40B4-BE49-F238E27FC236}">
                    <a16:creationId xmlns:a16="http://schemas.microsoft.com/office/drawing/2014/main" id="{FE4FB005-8F53-4B62-8D14-89638E4A7585}"/>
                  </a:ext>
                </a:extLst>
              </p:cNvPr>
              <p:cNvSpPr txBox="1"/>
              <p:nvPr/>
            </p:nvSpPr>
            <p:spPr>
              <a:xfrm>
                <a:off x="137168" y="3005553"/>
                <a:ext cx="1505937" cy="338554"/>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en-US" altLang="ko-KR" sz="1600" i="1" dirty="0" smtClean="0">
                              <a:solidFill>
                                <a:srgbClr val="007A37"/>
                              </a:solidFill>
                              <a:latin typeface="Cambria Math" panose="02040503050406030204" pitchFamily="18" charset="0"/>
                              <a:cs typeface="Calibri" panose="020F0502020204030204" pitchFamily="34" charset="0"/>
                            </a:rPr>
                          </m:ctrlPr>
                        </m:sSupPr>
                        <m:e>
                          <m:r>
                            <m:rPr>
                              <m:sty m:val="p"/>
                            </m:rPr>
                            <a:rPr lang="el-GR" altLang="ko-KR" sz="1600" i="1" dirty="0" smtClean="0">
                              <a:solidFill>
                                <a:srgbClr val="007A37"/>
                              </a:solidFill>
                              <a:latin typeface="Cambria Math" panose="02040503050406030204" pitchFamily="18" charset="0"/>
                              <a:ea typeface="Cambria Math" panose="02040503050406030204" pitchFamily="18" charset="0"/>
                              <a:cs typeface="Calibri" panose="020F0502020204030204" pitchFamily="34" charset="0"/>
                            </a:rPr>
                            <m:t>Δ</m:t>
                          </m:r>
                        </m:e>
                        <m:sup>
                          <m:r>
                            <a:rPr lang="en-US" altLang="ko-KR" sz="1600" b="0" i="1" dirty="0" smtClean="0">
                              <a:solidFill>
                                <a:srgbClr val="007A37"/>
                              </a:solidFill>
                              <a:latin typeface="Cambria Math" panose="02040503050406030204" pitchFamily="18" charset="0"/>
                              <a:cs typeface="Calibri" panose="020F0502020204030204" pitchFamily="34" charset="0"/>
                            </a:rPr>
                            <m:t>+</m:t>
                          </m:r>
                        </m:sup>
                      </m:sSup>
                      <m:r>
                        <a:rPr lang="en-US" altLang="ko-KR" sz="1600" b="0" i="1" dirty="0" smtClean="0">
                          <a:solidFill>
                            <a:srgbClr val="007A37"/>
                          </a:solidFill>
                          <a:latin typeface="Cambria Math" panose="02040503050406030204" pitchFamily="18" charset="0"/>
                          <a:cs typeface="Calibri" panose="020F0502020204030204" pitchFamily="34" charset="0"/>
                        </a:rPr>
                        <m:t> </m:t>
                      </m:r>
                      <m:r>
                        <a:rPr lang="en-US" altLang="ko-KR" sz="1600" i="1" dirty="0" smtClean="0">
                          <a:solidFill>
                            <a:srgbClr val="007A37"/>
                          </a:solidFill>
                          <a:latin typeface="Cambria Math" panose="02040503050406030204" pitchFamily="18" charset="0"/>
                          <a:cs typeface="Calibri" panose="020F0502020204030204" pitchFamily="34" charset="0"/>
                        </a:rPr>
                        <m:t>𝑒</m:t>
                      </m:r>
                      <m:r>
                        <a:rPr lang="en-US" altLang="ko-KR" sz="1600" b="0" i="1" dirty="0" smtClean="0">
                          <a:solidFill>
                            <a:srgbClr val="007A37"/>
                          </a:solidFill>
                          <a:latin typeface="Cambria Math" panose="02040503050406030204" pitchFamily="18" charset="0"/>
                          <a:cs typeface="Calibri" panose="020F0502020204030204" pitchFamily="34" charset="0"/>
                        </a:rPr>
                        <m:t>𝑥𝑐h𝑎𝑛𝑔𝑒</m:t>
                      </m:r>
                    </m:oMath>
                  </m:oMathPara>
                </a14:m>
                <a:endParaRPr lang="ko-KR" altLang="en-US" sz="1600" dirty="0">
                  <a:solidFill>
                    <a:srgbClr val="007A37"/>
                  </a:solidFill>
                </a:endParaRPr>
              </a:p>
            </p:txBody>
          </p:sp>
        </mc:Choice>
        <mc:Fallback xmlns="">
          <p:sp>
            <p:nvSpPr>
              <p:cNvPr id="41" name="TextBox 40">
                <a:extLst>
                  <a:ext uri="{FF2B5EF4-FFF2-40B4-BE49-F238E27FC236}">
                    <a16:creationId xmlns:a16="http://schemas.microsoft.com/office/drawing/2014/main" id="{FE4FB005-8F53-4B62-8D14-89638E4A7585}"/>
                  </a:ext>
                </a:extLst>
              </p:cNvPr>
              <p:cNvSpPr txBox="1">
                <a:spLocks noRot="1" noChangeAspect="1" noMove="1" noResize="1" noEditPoints="1" noAdjustHandles="1" noChangeArrowheads="1" noChangeShapeType="1" noTextEdit="1"/>
              </p:cNvSpPr>
              <p:nvPr/>
            </p:nvSpPr>
            <p:spPr>
              <a:xfrm>
                <a:off x="137168" y="3005553"/>
                <a:ext cx="1505937" cy="338554"/>
              </a:xfrm>
              <a:prstGeom prst="rect">
                <a:avLst/>
              </a:prstGeom>
              <a:blipFill>
                <a:blip r:embed="rId15"/>
                <a:stretch>
                  <a:fillRect b="-10714"/>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42" name="TextBox 41">
                <a:extLst>
                  <a:ext uri="{FF2B5EF4-FFF2-40B4-BE49-F238E27FC236}">
                    <a16:creationId xmlns:a16="http://schemas.microsoft.com/office/drawing/2014/main" id="{19C6C5CF-78A9-4EF0-AD22-44148B62D911}"/>
                  </a:ext>
                </a:extLst>
              </p:cNvPr>
              <p:cNvSpPr txBox="1"/>
              <p:nvPr/>
            </p:nvSpPr>
            <p:spPr>
              <a:xfrm>
                <a:off x="100523" y="650566"/>
                <a:ext cx="1505937" cy="338554"/>
              </a:xfrm>
              <a:prstGeom prst="rect">
                <a:avLst/>
              </a:prstGeom>
              <a:noFill/>
            </p:spPr>
            <p:txBody>
              <a:bodyPr wrap="square">
                <a:spAutoFit/>
              </a:bodyPr>
              <a:lstStyle/>
              <a:p>
                <a:r>
                  <a:rPr lang="en-US" altLang="ko-KR" sz="1600" dirty="0">
                    <a:solidFill>
                      <a:srgbClr val="007A37"/>
                    </a:solidFill>
                    <a:cs typeface="Calibri" panose="020F0502020204030204" pitchFamily="34" charset="0"/>
                  </a:rPr>
                  <a:t>N </a:t>
                </a:r>
                <a14:m>
                  <m:oMath xmlns:m="http://schemas.openxmlformats.org/officeDocument/2006/math">
                    <m:r>
                      <a:rPr lang="en-US" altLang="ko-KR" sz="1600" i="1" dirty="0" smtClean="0">
                        <a:solidFill>
                          <a:srgbClr val="007A37"/>
                        </a:solidFill>
                        <a:latin typeface="Cambria Math" panose="02040503050406030204" pitchFamily="18" charset="0"/>
                        <a:cs typeface="Calibri" panose="020F0502020204030204" pitchFamily="34" charset="0"/>
                      </a:rPr>
                      <m:t>𝑒</m:t>
                    </m:r>
                    <m:r>
                      <a:rPr lang="en-US" altLang="ko-KR" sz="1600" b="0" i="1" dirty="0" smtClean="0">
                        <a:solidFill>
                          <a:srgbClr val="007A37"/>
                        </a:solidFill>
                        <a:latin typeface="Cambria Math" panose="02040503050406030204" pitchFamily="18" charset="0"/>
                        <a:cs typeface="Calibri" panose="020F0502020204030204" pitchFamily="34" charset="0"/>
                      </a:rPr>
                      <m:t>𝑥𝑐h𝑎𝑛𝑔𝑒</m:t>
                    </m:r>
                  </m:oMath>
                </a14:m>
                <a:endParaRPr lang="ko-KR" altLang="en-US" sz="1600" dirty="0">
                  <a:solidFill>
                    <a:srgbClr val="007A37"/>
                  </a:solidFill>
                </a:endParaRPr>
              </a:p>
            </p:txBody>
          </p:sp>
        </mc:Choice>
        <mc:Fallback xmlns="">
          <p:sp>
            <p:nvSpPr>
              <p:cNvPr id="42" name="TextBox 41">
                <a:extLst>
                  <a:ext uri="{FF2B5EF4-FFF2-40B4-BE49-F238E27FC236}">
                    <a16:creationId xmlns:a16="http://schemas.microsoft.com/office/drawing/2014/main" id="{19C6C5CF-78A9-4EF0-AD22-44148B62D911}"/>
                  </a:ext>
                </a:extLst>
              </p:cNvPr>
              <p:cNvSpPr txBox="1">
                <a:spLocks noRot="1" noChangeAspect="1" noMove="1" noResize="1" noEditPoints="1" noAdjustHandles="1" noChangeArrowheads="1" noChangeShapeType="1" noTextEdit="1"/>
              </p:cNvSpPr>
              <p:nvPr/>
            </p:nvSpPr>
            <p:spPr>
              <a:xfrm>
                <a:off x="100523" y="650566"/>
                <a:ext cx="1505937" cy="338554"/>
              </a:xfrm>
              <a:prstGeom prst="rect">
                <a:avLst/>
              </a:prstGeom>
              <a:blipFill>
                <a:blip r:embed="rId16"/>
                <a:stretch>
                  <a:fillRect l="-2016" t="-5455" b="-23636"/>
                </a:stretch>
              </a:blipFill>
            </p:spPr>
            <p:txBody>
              <a:bodyPr/>
              <a:lstStyle/>
              <a:p>
                <a:r>
                  <a:rPr lang="ko-KR" altLang="en-US">
                    <a:noFill/>
                  </a:rPr>
                  <a:t> </a:t>
                </a:r>
              </a:p>
            </p:txBody>
          </p:sp>
        </mc:Fallback>
      </mc:AlternateContent>
      <p:pic>
        <p:nvPicPr>
          <p:cNvPr id="26" name="그림 25">
            <a:extLst>
              <a:ext uri="{FF2B5EF4-FFF2-40B4-BE49-F238E27FC236}">
                <a16:creationId xmlns:a16="http://schemas.microsoft.com/office/drawing/2014/main" id="{C2713DFE-DE9C-4BA7-B96E-7520A9646D30}"/>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4813576" y="445214"/>
            <a:ext cx="4193256" cy="3018626"/>
          </a:xfrm>
          <a:prstGeom prst="rect">
            <a:avLst/>
          </a:prstGeom>
        </p:spPr>
      </p:pic>
      <p:pic>
        <p:nvPicPr>
          <p:cNvPr id="27" name="그림 26">
            <a:extLst>
              <a:ext uri="{FF2B5EF4-FFF2-40B4-BE49-F238E27FC236}">
                <a16:creationId xmlns:a16="http://schemas.microsoft.com/office/drawing/2014/main" id="{7F374CAF-BF73-48A9-8549-E913EC5B3D36}"/>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4854031" y="3506498"/>
            <a:ext cx="4189446" cy="2997397"/>
          </a:xfrm>
          <a:prstGeom prst="rect">
            <a:avLst/>
          </a:prstGeom>
        </p:spPr>
      </p:pic>
      <mc:AlternateContent xmlns:mc="http://schemas.openxmlformats.org/markup-compatibility/2006" xmlns:a14="http://schemas.microsoft.com/office/drawing/2010/main">
        <mc:Choice Requires="a14">
          <p:sp>
            <p:nvSpPr>
              <p:cNvPr id="30" name="TextBox 29">
                <a:extLst>
                  <a:ext uri="{FF2B5EF4-FFF2-40B4-BE49-F238E27FC236}">
                    <a16:creationId xmlns:a16="http://schemas.microsoft.com/office/drawing/2014/main" id="{1A9E6899-ED1C-4A81-89C5-CD9371D9309F}"/>
                  </a:ext>
                </a:extLst>
              </p:cNvPr>
              <p:cNvSpPr txBox="1"/>
              <p:nvPr/>
            </p:nvSpPr>
            <p:spPr>
              <a:xfrm>
                <a:off x="100523" y="5111751"/>
                <a:ext cx="5129093" cy="1477328"/>
              </a:xfrm>
              <a:prstGeom prst="rect">
                <a:avLst/>
              </a:prstGeom>
              <a:noFill/>
            </p:spPr>
            <p:txBody>
              <a:bodyPr wrap="square">
                <a:spAutoFit/>
              </a:bodyPr>
              <a:lstStyle/>
              <a:p>
                <a:r>
                  <a:rPr lang="en-US" altLang="ko-KR" sz="1800" dirty="0">
                    <a:solidFill>
                      <a:schemeClr val="accent5">
                        <a:lumMod val="50000"/>
                      </a:schemeClr>
                    </a:solidFill>
                    <a:cs typeface="Calibri" panose="020F0502020204030204" pitchFamily="34" charset="0"/>
                  </a:rPr>
                  <a:t>Comments </a:t>
                </a:r>
              </a:p>
              <a:p>
                <a:endParaRPr lang="en-US" altLang="ko-KR" sz="1800" dirty="0">
                  <a:solidFill>
                    <a:schemeClr val="accent5">
                      <a:lumMod val="50000"/>
                    </a:schemeClr>
                  </a:solidFill>
                  <a:cs typeface="Calibri" panose="020F0502020204030204" pitchFamily="34" charset="0"/>
                </a:endParaRPr>
              </a:p>
              <a:p>
                <a:pPr marL="285750" indent="-285750">
                  <a:buFont typeface="Wingdings" panose="05000000000000000000" pitchFamily="2" charset="2"/>
                  <a:buChar char="§"/>
                </a:pPr>
                <a14:m>
                  <m:oMath xmlns:m="http://schemas.openxmlformats.org/officeDocument/2006/math">
                    <m:sSup>
                      <m:sSupPr>
                        <m:ctrlPr>
                          <a:rPr lang="en-US" altLang="ko-KR" sz="1800" i="1" smtClean="0">
                            <a:solidFill>
                              <a:schemeClr val="accent5">
                                <a:lumMod val="50000"/>
                              </a:schemeClr>
                            </a:solidFill>
                            <a:latin typeface="Cambria Math" panose="02040503050406030204" pitchFamily="18" charset="0"/>
                          </a:rPr>
                        </m:ctrlPr>
                      </m:sSupPr>
                      <m:e>
                        <m:r>
                          <a:rPr lang="ko-KR" altLang="en-US" sz="1800" i="1" smtClean="0">
                            <a:solidFill>
                              <a:schemeClr val="accent5">
                                <a:lumMod val="50000"/>
                              </a:schemeClr>
                            </a:solidFill>
                            <a:latin typeface="Cambria Math" panose="02040503050406030204" pitchFamily="18" charset="0"/>
                          </a:rPr>
                          <m:t>𝜋</m:t>
                        </m:r>
                      </m:e>
                      <m:sup>
                        <m:r>
                          <a:rPr lang="en-US" altLang="ko-KR" sz="1800" b="0" i="1" smtClean="0">
                            <a:solidFill>
                              <a:schemeClr val="accent5">
                                <a:lumMod val="50000"/>
                              </a:schemeClr>
                            </a:solidFill>
                            <a:latin typeface="Cambria Math" panose="02040503050406030204" pitchFamily="18" charset="0"/>
                          </a:rPr>
                          <m:t>0</m:t>
                        </m:r>
                      </m:sup>
                    </m:sSup>
                    <m:r>
                      <a:rPr lang="en-US" altLang="ko-KR" sz="1800" b="0" i="1" smtClean="0">
                        <a:solidFill>
                          <a:schemeClr val="accent5">
                            <a:lumMod val="50000"/>
                          </a:schemeClr>
                        </a:solidFill>
                        <a:latin typeface="Cambria Math" panose="02040503050406030204" pitchFamily="18" charset="0"/>
                      </a:rPr>
                      <m:t> </m:t>
                    </m:r>
                    <m:r>
                      <a:rPr lang="en-US" altLang="ko-KR" sz="1800" b="0" i="1" smtClean="0">
                        <a:solidFill>
                          <a:schemeClr val="accent5">
                            <a:lumMod val="50000"/>
                          </a:schemeClr>
                        </a:solidFill>
                        <a:latin typeface="Cambria Math" panose="02040503050406030204" pitchFamily="18" charset="0"/>
                      </a:rPr>
                      <m:t>𝑐𝑟𝑜𝑠𝑠</m:t>
                    </m:r>
                    <m:r>
                      <a:rPr lang="en-US" altLang="ko-KR" sz="1800" b="0" i="1" smtClean="0">
                        <a:solidFill>
                          <a:schemeClr val="accent5">
                            <a:lumMod val="50000"/>
                          </a:schemeClr>
                        </a:solidFill>
                        <a:latin typeface="Cambria Math" panose="02040503050406030204" pitchFamily="18" charset="0"/>
                      </a:rPr>
                      <m:t> </m:t>
                    </m:r>
                    <m:r>
                      <a:rPr lang="en-US" altLang="ko-KR" sz="1800" b="0" i="1" smtClean="0">
                        <a:solidFill>
                          <a:schemeClr val="accent5">
                            <a:lumMod val="50000"/>
                          </a:schemeClr>
                        </a:solidFill>
                        <a:latin typeface="Cambria Math" panose="02040503050406030204" pitchFamily="18" charset="0"/>
                      </a:rPr>
                      <m:t>𝑠𝑒𝑐𝑡𝑖𝑜𝑛𝑠</m:t>
                    </m:r>
                    <m:r>
                      <a:rPr lang="en-US" altLang="ko-KR" sz="1800" b="0" i="1" smtClean="0">
                        <a:solidFill>
                          <a:schemeClr val="accent5">
                            <a:lumMod val="50000"/>
                          </a:schemeClr>
                        </a:solidFill>
                        <a:latin typeface="Cambria Math" panose="02040503050406030204" pitchFamily="18" charset="0"/>
                      </a:rPr>
                      <m:t> </m:t>
                    </m:r>
                    <m:r>
                      <a:rPr lang="en-US" altLang="ko-KR" sz="1800" b="0" i="1" smtClean="0">
                        <a:solidFill>
                          <a:schemeClr val="accent5">
                            <a:lumMod val="50000"/>
                          </a:schemeClr>
                        </a:solidFill>
                        <a:latin typeface="Cambria Math" panose="02040503050406030204" pitchFamily="18" charset="0"/>
                      </a:rPr>
                      <m:t>𝑎𝑟𝑒</m:t>
                    </m:r>
                    <m:r>
                      <a:rPr lang="en-US" altLang="ko-KR" sz="1800" b="0" i="1" smtClean="0">
                        <a:solidFill>
                          <a:schemeClr val="accent5">
                            <a:lumMod val="50000"/>
                          </a:schemeClr>
                        </a:solidFill>
                        <a:latin typeface="Cambria Math" panose="02040503050406030204" pitchFamily="18" charset="0"/>
                      </a:rPr>
                      <m:t> </m:t>
                    </m:r>
                    <m:r>
                      <a:rPr lang="en-US" altLang="ko-KR" sz="1800" b="0" i="1" smtClean="0">
                        <a:solidFill>
                          <a:schemeClr val="accent5">
                            <a:lumMod val="50000"/>
                          </a:schemeClr>
                        </a:solidFill>
                        <a:latin typeface="Cambria Math" panose="02040503050406030204" pitchFamily="18" charset="0"/>
                      </a:rPr>
                      <m:t>𝑙𝑎𝑟𝑔𝑒𝑟</m:t>
                    </m:r>
                    <m:r>
                      <a:rPr lang="en-US" altLang="ko-KR" sz="1800" b="0" i="1" smtClean="0">
                        <a:solidFill>
                          <a:schemeClr val="accent5">
                            <a:lumMod val="50000"/>
                          </a:schemeClr>
                        </a:solidFill>
                        <a:latin typeface="Cambria Math" panose="02040503050406030204" pitchFamily="18" charset="0"/>
                      </a:rPr>
                      <m:t> </m:t>
                    </m:r>
                    <m:r>
                      <a:rPr lang="en-US" altLang="ko-KR" sz="1800" b="0" i="1" smtClean="0">
                        <a:solidFill>
                          <a:schemeClr val="accent5">
                            <a:lumMod val="50000"/>
                          </a:schemeClr>
                        </a:solidFill>
                        <a:latin typeface="Cambria Math" panose="02040503050406030204" pitchFamily="18" charset="0"/>
                      </a:rPr>
                      <m:t>𝑡h𝑎𝑛</m:t>
                    </m:r>
                    <m:sSup>
                      <m:sSupPr>
                        <m:ctrlPr>
                          <a:rPr lang="en-US" altLang="ko-KR" sz="1800" i="1">
                            <a:solidFill>
                              <a:schemeClr val="accent5">
                                <a:lumMod val="50000"/>
                              </a:schemeClr>
                            </a:solidFill>
                            <a:latin typeface="Cambria Math" panose="02040503050406030204" pitchFamily="18" charset="0"/>
                          </a:rPr>
                        </m:ctrlPr>
                      </m:sSupPr>
                      <m:e>
                        <m:r>
                          <a:rPr lang="en-US" altLang="ko-KR" sz="1800" b="0" i="1" smtClean="0">
                            <a:solidFill>
                              <a:schemeClr val="accent5">
                                <a:lumMod val="50000"/>
                              </a:schemeClr>
                            </a:solidFill>
                            <a:latin typeface="Cambria Math" panose="02040503050406030204" pitchFamily="18" charset="0"/>
                          </a:rPr>
                          <m:t> </m:t>
                        </m:r>
                        <m:r>
                          <a:rPr lang="ko-KR" altLang="en-US" sz="1800" i="1">
                            <a:solidFill>
                              <a:schemeClr val="accent5">
                                <a:lumMod val="50000"/>
                              </a:schemeClr>
                            </a:solidFill>
                            <a:latin typeface="Cambria Math" panose="02040503050406030204" pitchFamily="18" charset="0"/>
                          </a:rPr>
                          <m:t>𝜋</m:t>
                        </m:r>
                      </m:e>
                      <m:sup>
                        <m:r>
                          <a:rPr lang="en-US" altLang="ko-KR" sz="1800" b="0" i="1" smtClean="0">
                            <a:solidFill>
                              <a:schemeClr val="accent5">
                                <a:lumMod val="50000"/>
                              </a:schemeClr>
                            </a:solidFill>
                            <a:latin typeface="Cambria Math" panose="02040503050406030204" pitchFamily="18" charset="0"/>
                          </a:rPr>
                          <m:t>+</m:t>
                        </m:r>
                      </m:sup>
                    </m:sSup>
                    <m:r>
                      <a:rPr lang="en-US" altLang="ko-KR" sz="1800" b="0" i="1" smtClean="0">
                        <a:solidFill>
                          <a:schemeClr val="accent5">
                            <a:lumMod val="50000"/>
                          </a:schemeClr>
                        </a:solidFill>
                        <a:latin typeface="Cambria Math" panose="02040503050406030204" pitchFamily="18" charset="0"/>
                      </a:rPr>
                      <m:t> </m:t>
                    </m:r>
                    <m:r>
                      <a:rPr lang="en-US" altLang="ko-KR" sz="1800" b="0" i="1" smtClean="0">
                        <a:solidFill>
                          <a:schemeClr val="accent5">
                            <a:lumMod val="50000"/>
                          </a:schemeClr>
                        </a:solidFill>
                        <a:latin typeface="Cambria Math" panose="02040503050406030204" pitchFamily="18" charset="0"/>
                      </a:rPr>
                      <m:t>𝑐𝑎𝑠𝑒𝑠</m:t>
                    </m:r>
                    <m:r>
                      <a:rPr lang="en-US" altLang="ko-KR" sz="1800" b="0" i="1" smtClean="0">
                        <a:solidFill>
                          <a:schemeClr val="accent5">
                            <a:lumMod val="50000"/>
                          </a:schemeClr>
                        </a:solidFill>
                        <a:latin typeface="Cambria Math" panose="02040503050406030204" pitchFamily="18" charset="0"/>
                      </a:rPr>
                      <m:t>.</m:t>
                    </m:r>
                  </m:oMath>
                </a14:m>
                <a:endParaRPr lang="en-US" altLang="ko-KR" sz="1800" dirty="0">
                  <a:solidFill>
                    <a:schemeClr val="accent5">
                      <a:lumMod val="50000"/>
                    </a:schemeClr>
                  </a:solidFill>
                </a:endParaRPr>
              </a:p>
              <a:p>
                <a:endParaRPr lang="en-US" altLang="ko-KR" sz="1800" dirty="0">
                  <a:solidFill>
                    <a:schemeClr val="accent5">
                      <a:lumMod val="50000"/>
                    </a:schemeClr>
                  </a:solidFill>
                </a:endParaRPr>
              </a:p>
              <a:p>
                <a:pPr marL="285750" indent="-285750">
                  <a:buFont typeface="Wingdings" panose="05000000000000000000" pitchFamily="2" charset="2"/>
                  <a:buChar char="§"/>
                </a:pPr>
                <a14:m>
                  <m:oMath xmlns:m="http://schemas.openxmlformats.org/officeDocument/2006/math">
                    <m:sSub>
                      <m:sSubPr>
                        <m:ctrlPr>
                          <a:rPr lang="en-US" altLang="ko-KR" sz="1800" i="1" smtClean="0">
                            <a:solidFill>
                              <a:schemeClr val="accent5">
                                <a:lumMod val="50000"/>
                              </a:schemeClr>
                            </a:solidFill>
                            <a:latin typeface="Cambria Math" panose="02040503050406030204" pitchFamily="18" charset="0"/>
                          </a:rPr>
                        </m:ctrlPr>
                      </m:sSubPr>
                      <m:e>
                        <m:r>
                          <a:rPr lang="ko-KR" altLang="en-US" sz="1800" i="1" smtClean="0">
                            <a:solidFill>
                              <a:schemeClr val="accent5">
                                <a:lumMod val="50000"/>
                              </a:schemeClr>
                            </a:solidFill>
                            <a:latin typeface="Cambria Math" panose="02040503050406030204" pitchFamily="18" charset="0"/>
                          </a:rPr>
                          <m:t>𝜎</m:t>
                        </m:r>
                      </m:e>
                      <m:sub>
                        <m:r>
                          <a:rPr lang="en-US" altLang="ko-KR" sz="1800" b="0" i="1" smtClean="0">
                            <a:solidFill>
                              <a:schemeClr val="accent5">
                                <a:lumMod val="50000"/>
                              </a:schemeClr>
                            </a:solidFill>
                            <a:latin typeface="Cambria Math" panose="02040503050406030204" pitchFamily="18" charset="0"/>
                          </a:rPr>
                          <m:t>𝐿𝑇</m:t>
                        </m:r>
                      </m:sub>
                    </m:sSub>
                    <m:r>
                      <a:rPr lang="en-US" altLang="ko-KR" sz="1800" b="0" i="1" smtClean="0">
                        <a:solidFill>
                          <a:schemeClr val="accent5">
                            <a:lumMod val="50000"/>
                          </a:schemeClr>
                        </a:solidFill>
                        <a:latin typeface="Cambria Math" panose="02040503050406030204" pitchFamily="18" charset="0"/>
                      </a:rPr>
                      <m:t> &amp; </m:t>
                    </m:r>
                    <m:sSub>
                      <m:sSubPr>
                        <m:ctrlPr>
                          <a:rPr lang="en-US" altLang="ko-KR" sz="1800" i="1">
                            <a:solidFill>
                              <a:schemeClr val="accent5">
                                <a:lumMod val="50000"/>
                              </a:schemeClr>
                            </a:solidFill>
                            <a:latin typeface="Cambria Math" panose="02040503050406030204" pitchFamily="18" charset="0"/>
                          </a:rPr>
                        </m:ctrlPr>
                      </m:sSubPr>
                      <m:e>
                        <m:r>
                          <a:rPr lang="ko-KR" altLang="en-US" sz="1800" i="1">
                            <a:solidFill>
                              <a:schemeClr val="accent5">
                                <a:lumMod val="50000"/>
                              </a:schemeClr>
                            </a:solidFill>
                            <a:latin typeface="Cambria Math" panose="02040503050406030204" pitchFamily="18" charset="0"/>
                          </a:rPr>
                          <m:t>𝜎</m:t>
                        </m:r>
                      </m:e>
                      <m:sub>
                        <m:r>
                          <a:rPr lang="en-US" altLang="ko-KR" sz="1800" b="0" i="1" smtClean="0">
                            <a:solidFill>
                              <a:schemeClr val="accent5">
                                <a:lumMod val="50000"/>
                              </a:schemeClr>
                            </a:solidFill>
                            <a:latin typeface="Cambria Math" panose="02040503050406030204" pitchFamily="18" charset="0"/>
                          </a:rPr>
                          <m:t>𝑇</m:t>
                        </m:r>
                        <m:r>
                          <a:rPr lang="en-US" altLang="ko-KR" sz="1800" i="1">
                            <a:solidFill>
                              <a:schemeClr val="accent5">
                                <a:lumMod val="50000"/>
                              </a:schemeClr>
                            </a:solidFill>
                            <a:latin typeface="Cambria Math" panose="02040503050406030204" pitchFamily="18" charset="0"/>
                          </a:rPr>
                          <m:t>𝑇</m:t>
                        </m:r>
                      </m:sub>
                    </m:sSub>
                    <m:r>
                      <a:rPr lang="en-US" altLang="ko-KR" sz="1800" b="0" i="1" smtClean="0">
                        <a:solidFill>
                          <a:schemeClr val="accent5">
                            <a:lumMod val="50000"/>
                          </a:schemeClr>
                        </a:solidFill>
                        <a:latin typeface="Cambria Math" panose="02040503050406030204" pitchFamily="18" charset="0"/>
                      </a:rPr>
                      <m:t> </m:t>
                    </m:r>
                    <m:r>
                      <a:rPr lang="en-US" altLang="ko-KR" sz="1800" b="0" i="1" smtClean="0">
                        <a:solidFill>
                          <a:schemeClr val="accent5">
                            <a:lumMod val="50000"/>
                          </a:schemeClr>
                        </a:solidFill>
                        <a:latin typeface="Cambria Math" panose="02040503050406030204" pitchFamily="18" charset="0"/>
                      </a:rPr>
                      <m:t>𝑎𝑟𝑒</m:t>
                    </m:r>
                    <m:r>
                      <a:rPr lang="en-US" altLang="ko-KR" sz="1800" b="0" i="1" smtClean="0">
                        <a:solidFill>
                          <a:schemeClr val="accent5">
                            <a:lumMod val="50000"/>
                          </a:schemeClr>
                        </a:solidFill>
                        <a:latin typeface="Cambria Math" panose="02040503050406030204" pitchFamily="18" charset="0"/>
                      </a:rPr>
                      <m:t> </m:t>
                    </m:r>
                    <m:r>
                      <a:rPr lang="en-US" altLang="ko-KR" sz="1800" b="0" i="1" smtClean="0">
                        <a:solidFill>
                          <a:schemeClr val="accent5">
                            <a:lumMod val="50000"/>
                          </a:schemeClr>
                        </a:solidFill>
                        <a:latin typeface="Cambria Math" panose="02040503050406030204" pitchFamily="18" charset="0"/>
                      </a:rPr>
                      <m:t>𝑟𝑒𝑣𝑒𝑟𝑠𝑒𝑑</m:t>
                    </m:r>
                    <m:r>
                      <a:rPr lang="en-US" altLang="ko-KR" sz="1800" b="0" i="1" smtClean="0">
                        <a:solidFill>
                          <a:schemeClr val="accent5">
                            <a:lumMod val="50000"/>
                          </a:schemeClr>
                        </a:solidFill>
                        <a:latin typeface="Cambria Math" panose="02040503050406030204" pitchFamily="18" charset="0"/>
                      </a:rPr>
                      <m:t> </m:t>
                    </m:r>
                    <m:r>
                      <a:rPr lang="en-US" altLang="ko-KR" sz="1800" b="0" i="1" smtClean="0">
                        <a:solidFill>
                          <a:schemeClr val="accent5">
                            <a:lumMod val="50000"/>
                          </a:schemeClr>
                        </a:solidFill>
                        <a:latin typeface="Cambria Math" panose="02040503050406030204" pitchFamily="18" charset="0"/>
                      </a:rPr>
                      <m:t>𝑏𝑒𝑡𝑤𝑒𝑒𝑛</m:t>
                    </m:r>
                    <m:r>
                      <a:rPr lang="en-US" altLang="ko-KR" sz="1800" b="0" i="1" smtClean="0">
                        <a:solidFill>
                          <a:schemeClr val="accent5">
                            <a:lumMod val="50000"/>
                          </a:schemeClr>
                        </a:solidFill>
                        <a:latin typeface="Cambria Math" panose="02040503050406030204" pitchFamily="18" charset="0"/>
                      </a:rPr>
                      <m:t> </m:t>
                    </m:r>
                    <m:sSup>
                      <m:sSupPr>
                        <m:ctrlPr>
                          <a:rPr lang="en-US" altLang="ko-KR" sz="1800" i="1">
                            <a:solidFill>
                              <a:schemeClr val="accent5">
                                <a:lumMod val="50000"/>
                              </a:schemeClr>
                            </a:solidFill>
                            <a:latin typeface="Cambria Math" panose="02040503050406030204" pitchFamily="18" charset="0"/>
                          </a:rPr>
                        </m:ctrlPr>
                      </m:sSupPr>
                      <m:e>
                        <m:r>
                          <a:rPr lang="ko-KR" altLang="en-US" sz="1800" i="1">
                            <a:solidFill>
                              <a:schemeClr val="accent5">
                                <a:lumMod val="50000"/>
                              </a:schemeClr>
                            </a:solidFill>
                            <a:latin typeface="Cambria Math" panose="02040503050406030204" pitchFamily="18" charset="0"/>
                          </a:rPr>
                          <m:t>𝜋</m:t>
                        </m:r>
                      </m:e>
                      <m:sup>
                        <m:r>
                          <a:rPr lang="en-US" altLang="ko-KR" sz="1800" i="1">
                            <a:solidFill>
                              <a:schemeClr val="accent5">
                                <a:lumMod val="50000"/>
                              </a:schemeClr>
                            </a:solidFill>
                            <a:latin typeface="Cambria Math" panose="02040503050406030204" pitchFamily="18" charset="0"/>
                          </a:rPr>
                          <m:t>0</m:t>
                        </m:r>
                      </m:sup>
                    </m:sSup>
                    <m:r>
                      <a:rPr lang="en-US" altLang="ko-KR" sz="1800" i="1">
                        <a:solidFill>
                          <a:schemeClr val="accent5">
                            <a:lumMod val="50000"/>
                          </a:schemeClr>
                        </a:solidFill>
                        <a:latin typeface="Cambria Math" panose="02040503050406030204" pitchFamily="18" charset="0"/>
                      </a:rPr>
                      <m:t> </m:t>
                    </m:r>
                    <m:r>
                      <a:rPr lang="en-US" altLang="ko-KR" sz="1800" b="0" i="1" smtClean="0">
                        <a:solidFill>
                          <a:schemeClr val="accent5">
                            <a:lumMod val="50000"/>
                          </a:schemeClr>
                        </a:solidFill>
                        <a:latin typeface="Cambria Math" panose="02040503050406030204" pitchFamily="18" charset="0"/>
                      </a:rPr>
                      <m:t>𝑎𝑛𝑑</m:t>
                    </m:r>
                    <m:sSup>
                      <m:sSupPr>
                        <m:ctrlPr>
                          <a:rPr lang="en-US" altLang="ko-KR" sz="1800" i="1">
                            <a:solidFill>
                              <a:schemeClr val="accent5">
                                <a:lumMod val="50000"/>
                              </a:schemeClr>
                            </a:solidFill>
                            <a:latin typeface="Cambria Math" panose="02040503050406030204" pitchFamily="18" charset="0"/>
                          </a:rPr>
                        </m:ctrlPr>
                      </m:sSupPr>
                      <m:e>
                        <m:r>
                          <a:rPr lang="en-US" altLang="ko-KR" sz="1800" i="1">
                            <a:solidFill>
                              <a:schemeClr val="accent5">
                                <a:lumMod val="50000"/>
                              </a:schemeClr>
                            </a:solidFill>
                            <a:latin typeface="Cambria Math" panose="02040503050406030204" pitchFamily="18" charset="0"/>
                          </a:rPr>
                          <m:t> </m:t>
                        </m:r>
                        <m:r>
                          <a:rPr lang="ko-KR" altLang="en-US" sz="1800" i="1">
                            <a:solidFill>
                              <a:schemeClr val="accent5">
                                <a:lumMod val="50000"/>
                              </a:schemeClr>
                            </a:solidFill>
                            <a:latin typeface="Cambria Math" panose="02040503050406030204" pitchFamily="18" charset="0"/>
                          </a:rPr>
                          <m:t>𝜋</m:t>
                        </m:r>
                      </m:e>
                      <m:sup>
                        <m:r>
                          <a:rPr lang="en-US" altLang="ko-KR" sz="1800" i="1">
                            <a:solidFill>
                              <a:schemeClr val="accent5">
                                <a:lumMod val="50000"/>
                              </a:schemeClr>
                            </a:solidFill>
                            <a:latin typeface="Cambria Math" panose="02040503050406030204" pitchFamily="18" charset="0"/>
                          </a:rPr>
                          <m:t>+</m:t>
                        </m:r>
                      </m:sup>
                    </m:sSup>
                    <m:r>
                      <a:rPr lang="en-US" altLang="ko-KR" sz="1800" i="1">
                        <a:solidFill>
                          <a:schemeClr val="accent5">
                            <a:lumMod val="50000"/>
                          </a:schemeClr>
                        </a:solidFill>
                        <a:latin typeface="Cambria Math" panose="02040503050406030204" pitchFamily="18" charset="0"/>
                      </a:rPr>
                      <m:t> </m:t>
                    </m:r>
                    <m:r>
                      <a:rPr lang="en-US" altLang="ko-KR" sz="1800" i="1">
                        <a:solidFill>
                          <a:schemeClr val="accent5">
                            <a:lumMod val="50000"/>
                          </a:schemeClr>
                        </a:solidFill>
                        <a:latin typeface="Cambria Math" panose="02040503050406030204" pitchFamily="18" charset="0"/>
                      </a:rPr>
                      <m:t>𝑐𝑎𝑠𝑒𝑠</m:t>
                    </m:r>
                    <m:r>
                      <a:rPr lang="en-US" altLang="ko-KR" sz="1800" b="0" i="1" smtClean="0">
                        <a:solidFill>
                          <a:schemeClr val="accent5">
                            <a:lumMod val="50000"/>
                          </a:schemeClr>
                        </a:solidFill>
                        <a:latin typeface="Cambria Math" panose="02040503050406030204" pitchFamily="18" charset="0"/>
                      </a:rPr>
                      <m:t>.</m:t>
                    </m:r>
                  </m:oMath>
                </a14:m>
                <a:endParaRPr lang="ko-KR" altLang="en-US" sz="1800" dirty="0">
                  <a:solidFill>
                    <a:schemeClr val="accent5">
                      <a:lumMod val="50000"/>
                    </a:schemeClr>
                  </a:solidFill>
                </a:endParaRPr>
              </a:p>
            </p:txBody>
          </p:sp>
        </mc:Choice>
        <mc:Fallback xmlns="">
          <p:sp>
            <p:nvSpPr>
              <p:cNvPr id="30" name="TextBox 29">
                <a:extLst>
                  <a:ext uri="{FF2B5EF4-FFF2-40B4-BE49-F238E27FC236}">
                    <a16:creationId xmlns:a16="http://schemas.microsoft.com/office/drawing/2014/main" id="{1A9E6899-ED1C-4A81-89C5-CD9371D9309F}"/>
                  </a:ext>
                </a:extLst>
              </p:cNvPr>
              <p:cNvSpPr txBox="1">
                <a:spLocks noRot="1" noChangeAspect="1" noMove="1" noResize="1" noEditPoints="1" noAdjustHandles="1" noChangeArrowheads="1" noChangeShapeType="1" noTextEdit="1"/>
              </p:cNvSpPr>
              <p:nvPr/>
            </p:nvSpPr>
            <p:spPr>
              <a:xfrm>
                <a:off x="100523" y="5111751"/>
                <a:ext cx="5129093" cy="1477328"/>
              </a:xfrm>
              <a:prstGeom prst="rect">
                <a:avLst/>
              </a:prstGeom>
              <a:blipFill>
                <a:blip r:embed="rId19"/>
                <a:stretch>
                  <a:fillRect l="-950" t="-2479" r="-4394" b="-4545"/>
                </a:stretch>
              </a:blipFill>
            </p:spPr>
            <p:txBody>
              <a:bodyPr/>
              <a:lstStyle/>
              <a:p>
                <a:r>
                  <a:rPr lang="ko-KR" altLang="en-US">
                    <a:noFill/>
                  </a:rPr>
                  <a:t> </a:t>
                </a:r>
              </a:p>
            </p:txBody>
          </p:sp>
        </mc:Fallback>
      </mc:AlternateContent>
      <p:sp>
        <p:nvSpPr>
          <p:cNvPr id="37" name="TextBox 36">
            <a:extLst>
              <a:ext uri="{FF2B5EF4-FFF2-40B4-BE49-F238E27FC236}">
                <a16:creationId xmlns:a16="http://schemas.microsoft.com/office/drawing/2014/main" id="{84F1461D-EA8B-4E1D-A838-7C8618B083B6}"/>
              </a:ext>
            </a:extLst>
          </p:cNvPr>
          <p:cNvSpPr txBox="1"/>
          <p:nvPr/>
        </p:nvSpPr>
        <p:spPr>
          <a:xfrm>
            <a:off x="6825130" y="45104"/>
            <a:ext cx="2318870" cy="400110"/>
          </a:xfrm>
          <a:prstGeom prst="rect">
            <a:avLst/>
          </a:prstGeom>
          <a:noFill/>
        </p:spPr>
        <p:txBody>
          <a:bodyPr wrap="square">
            <a:spAutoFit/>
          </a:bodyPr>
          <a:lstStyle/>
          <a:p>
            <a:r>
              <a:rPr kumimoji="0" lang="en-US" altLang="ko-KR" sz="2000" b="0" i="0" u="none" strike="noStrike" kern="1200" cap="none" spc="0" normalizeH="0" baseline="0" noProof="0" dirty="0">
                <a:ln>
                  <a:noFill/>
                </a:ln>
                <a:solidFill>
                  <a:srgbClr val="00CCFF"/>
                </a:solidFill>
                <a:effectLst/>
                <a:uLnTx/>
                <a:uFillTx/>
                <a:latin typeface="Calibri" panose="020F0502020204030204" pitchFamily="34" charset="0"/>
                <a:ea typeface="+mn-ea"/>
                <a:cs typeface="Calibri" panose="020F0502020204030204" pitchFamily="34" charset="0"/>
              </a:rPr>
              <a:t>3. Electro</a:t>
            </a:r>
            <a:r>
              <a:rPr lang="en-US" altLang="ko-KR" sz="2000" dirty="0">
                <a:solidFill>
                  <a:srgbClr val="00CCFF"/>
                </a:solidFill>
                <a:latin typeface="Calibri" panose="020F0502020204030204" pitchFamily="34" charset="0"/>
                <a:cs typeface="Calibri" panose="020F0502020204030204" pitchFamily="34" charset="0"/>
              </a:rPr>
              <a:t>production</a:t>
            </a:r>
            <a:endParaRPr lang="ko-KR" altLang="en-US" dirty="0">
              <a:solidFill>
                <a:srgbClr val="00CCFF"/>
              </a:solidFill>
            </a:endParaRPr>
          </a:p>
        </p:txBody>
      </p:sp>
      <p:sp>
        <p:nvSpPr>
          <p:cNvPr id="28" name="TextBox 27">
            <a:extLst>
              <a:ext uri="{FF2B5EF4-FFF2-40B4-BE49-F238E27FC236}">
                <a16:creationId xmlns:a16="http://schemas.microsoft.com/office/drawing/2014/main" id="{B17FF7BF-6915-43B1-8C96-5745AF1E4E39}"/>
              </a:ext>
            </a:extLst>
          </p:cNvPr>
          <p:cNvSpPr txBox="1"/>
          <p:nvPr/>
        </p:nvSpPr>
        <p:spPr>
          <a:xfrm>
            <a:off x="846295" y="117128"/>
            <a:ext cx="4470742" cy="584775"/>
          </a:xfrm>
          <a:prstGeom prst="rect">
            <a:avLst/>
          </a:prstGeom>
          <a:noFill/>
        </p:spPr>
        <p:txBody>
          <a:bodyPr wrap="square">
            <a:spAutoFit/>
          </a:bodyPr>
          <a:lstStyle/>
          <a:p>
            <a:r>
              <a:rPr lang="fr-FR" altLang="ko-KR" sz="1200" dirty="0"/>
              <a:t>K. Park et al. (CLAS Collaboration), Phys. Lett. B780, 340 (2018)</a:t>
            </a:r>
            <a:r>
              <a:rPr lang="fr-FR" altLang="ko-KR" dirty="0"/>
              <a:t> </a:t>
            </a:r>
            <a:endParaRPr lang="ko-KR" altLang="en-US" dirty="0"/>
          </a:p>
        </p:txBody>
      </p:sp>
    </p:spTree>
    <p:extLst>
      <p:ext uri="{BB962C8B-B14F-4D97-AF65-F5344CB8AC3E}">
        <p14:creationId xmlns:p14="http://schemas.microsoft.com/office/powerpoint/2010/main" val="223578031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7590397" cy="502024"/>
          </a:xfrm>
        </p:spPr>
        <p:txBody>
          <a:bodyPr/>
          <a:lstStyle/>
          <a:p>
            <a:r>
              <a:rPr lang="en-US" altLang="ko-KR" dirty="0"/>
              <a:t>Summary &amp; conclusions</a:t>
            </a:r>
            <a:endParaRPr lang="ko-KR" altLang="en-US" dirty="0"/>
          </a:p>
        </p:txBody>
      </p:sp>
      <mc:AlternateContent xmlns:mc="http://schemas.openxmlformats.org/markup-compatibility/2006">
        <mc:Choice xmlns:a14="http://schemas.microsoft.com/office/drawing/2010/main" Requires="a14">
          <p:sp>
            <p:nvSpPr>
              <p:cNvPr id="4" name="Text Placeholder 3"/>
              <p:cNvSpPr>
                <a:spLocks noGrp="1"/>
              </p:cNvSpPr>
              <p:nvPr>
                <p:ph type="body" sz="half" idx="2"/>
              </p:nvPr>
            </p:nvSpPr>
            <p:spPr>
              <a:xfrm>
                <a:off x="131975" y="1128425"/>
                <a:ext cx="8880049" cy="5672485"/>
              </a:xfrm>
            </p:spPr>
            <p:txBody>
              <a:bodyPr/>
              <a:lstStyle/>
              <a:p>
                <a:pPr marL="285750" indent="-285750">
                  <a:buFont typeface="Wingdings" panose="05000000000000000000" pitchFamily="2" charset="2"/>
                  <a:buChar char="u"/>
                </a:pPr>
                <a:r>
                  <a:rPr lang="en-US" altLang="ko-KR" dirty="0"/>
                  <a:t>To simulate NINA data on backward photoproduction the Regge+parton model considers PDF at the meson-baryon vertex form factor in the u-channel nucleon (and delta) </a:t>
                </a:r>
                <a:r>
                  <a:rPr lang="en-US" altLang="ko-KR" dirty="0" err="1"/>
                  <a:t>Reggeon</a:t>
                </a:r>
                <a:r>
                  <a:rPr lang="en-US" altLang="ko-KR" dirty="0"/>
                  <a:t>.</a:t>
                </a:r>
              </a:p>
              <a:p>
                <a:pPr marL="285750" indent="-285750">
                  <a:buFont typeface="Wingdings" panose="05000000000000000000" pitchFamily="2" charset="2"/>
                  <a:buChar char="u"/>
                </a:pPr>
                <a:endParaRPr lang="en-US" altLang="ko-KR" dirty="0"/>
              </a:p>
              <a:p>
                <a:pPr marL="285750" indent="-285750">
                  <a:buFont typeface="Wingdings" panose="05000000000000000000" pitchFamily="2" charset="2"/>
                  <a:buChar char="u"/>
                </a:pPr>
                <a:r>
                  <a:rPr lang="en-US" altLang="ko-KR" dirty="0"/>
                  <a:t>The Regge+parton model provides an economic way </a:t>
                </a:r>
                <a:r>
                  <a:rPr lang="en-US" altLang="ko-KR"/>
                  <a:t>to plot </a:t>
                </a:r>
                <a:r>
                  <a:rPr lang="en-US" altLang="ko-KR" dirty="0"/>
                  <a:t>empirical cross sections for backward hadron reaction. </a:t>
                </a:r>
              </a:p>
              <a:p>
                <a:pPr marL="285750" indent="-285750">
                  <a:buFont typeface="Wingdings" panose="05000000000000000000" pitchFamily="2" charset="2"/>
                  <a:buChar char="u"/>
                </a:pPr>
                <a:endParaRPr lang="en-US" altLang="ko-KR" dirty="0"/>
              </a:p>
              <a:p>
                <a:pPr marL="285750" indent="-285750">
                  <a:buFont typeface="Wingdings" panose="05000000000000000000" pitchFamily="2" charset="2"/>
                  <a:buChar char="u"/>
                </a:pPr>
                <a:r>
                  <a:rPr lang="en-US" altLang="ko-KR" dirty="0"/>
                  <a:t>Application to pi delta photoproduction provide the axial vector contents of helicity parton distributions, while the case of vector meson production leads to the vector contents of unpolarized parton distributions at high energies and large </a:t>
                </a:r>
                <a14:m>
                  <m:oMath xmlns:m="http://schemas.openxmlformats.org/officeDocument/2006/math">
                    <m:sSup>
                      <m:sSupPr>
                        <m:ctrlPr>
                          <a:rPr lang="en-US" altLang="ko-KR" i="1" dirty="0" smtClean="0">
                            <a:latin typeface="Cambria Math" panose="02040503050406030204" pitchFamily="18" charset="0"/>
                          </a:rPr>
                        </m:ctrlPr>
                      </m:sSupPr>
                      <m:e>
                        <m:r>
                          <a:rPr lang="en-US" altLang="ko-KR" b="0" i="1" dirty="0" smtClean="0">
                            <a:latin typeface="Cambria Math" panose="02040503050406030204" pitchFamily="18" charset="0"/>
                          </a:rPr>
                          <m:t>𝑄</m:t>
                        </m:r>
                      </m:e>
                      <m:sup>
                        <m:r>
                          <a:rPr lang="en-US" altLang="ko-KR" b="0" i="1" dirty="0" smtClean="0">
                            <a:latin typeface="Cambria Math" panose="02040503050406030204" pitchFamily="18" charset="0"/>
                          </a:rPr>
                          <m:t>2</m:t>
                        </m:r>
                      </m:sup>
                    </m:sSup>
                  </m:oMath>
                </a14:m>
                <a:r>
                  <a:rPr lang="en-US" altLang="ko-KR" dirty="0"/>
                  <a:t>. More data are needed to constrain model parameters, e.g. the relative phase between hadron and </a:t>
                </a:r>
                <a:r>
                  <a:rPr lang="en-US" altLang="ko-KR" dirty="0" err="1"/>
                  <a:t>partons</a:t>
                </a:r>
                <a:r>
                  <a:rPr lang="en-US" altLang="ko-KR" dirty="0"/>
                  <a:t>.</a:t>
                </a:r>
              </a:p>
              <a:p>
                <a:endParaRPr lang="en-US" altLang="ko-KR" dirty="0"/>
              </a:p>
              <a:p>
                <a:pPr marL="285750" indent="-285750">
                  <a:buFont typeface="Wingdings" panose="05000000000000000000" pitchFamily="2" charset="2"/>
                  <a:buChar char="u"/>
                </a:pPr>
                <a:r>
                  <a:rPr lang="en-US" altLang="ko-KR" dirty="0"/>
                  <a:t>Dipole type of nucleon EM form factors are favored for consistency with photoproduction, the Regge model with GPD form factors at meson-baryon vertex is extended to investigate parton dynamics in backward pion and omega electroproduction experiments at </a:t>
                </a:r>
                <a:r>
                  <a:rPr lang="en-US" altLang="ko-KR" dirty="0" err="1"/>
                  <a:t>JLab</a:t>
                </a:r>
                <a:r>
                  <a:rPr lang="en-US" altLang="ko-KR" dirty="0"/>
                  <a:t>. </a:t>
                </a:r>
              </a:p>
              <a:p>
                <a:pPr marL="285750" indent="-285750">
                  <a:buFont typeface="Wingdings" panose="05000000000000000000" pitchFamily="2" charset="2"/>
                  <a:buChar char="u"/>
                </a:pPr>
                <a:endParaRPr lang="en-US" altLang="ko-KR" dirty="0"/>
              </a:p>
              <a:p>
                <a:pPr marL="285750" indent="-285750">
                  <a:buFont typeface="Wingdings" panose="05000000000000000000" pitchFamily="2" charset="2"/>
                  <a:buChar char="u"/>
                </a:pPr>
                <a:r>
                  <a:rPr lang="en-US" altLang="ko-KR" dirty="0"/>
                  <a:t>Regge approach with hadron form factor parameterized by PDF can be a tool complementary to GPD/TDA to analyze experiments on parton structures at high enough </a:t>
                </a:r>
                <a14:m>
                  <m:oMath xmlns:m="http://schemas.openxmlformats.org/officeDocument/2006/math">
                    <m:r>
                      <a:rPr lang="en-US" altLang="ko-KR" i="1" dirty="0" smtClean="0">
                        <a:latin typeface="Cambria Math" panose="02040503050406030204" pitchFamily="18" charset="0"/>
                      </a:rPr>
                      <m:t>𝑠</m:t>
                    </m:r>
                    <m:r>
                      <a:rPr lang="en-US" altLang="ko-KR" i="1" dirty="0" smtClean="0">
                        <a:latin typeface="Cambria Math" panose="02040503050406030204" pitchFamily="18" charset="0"/>
                      </a:rPr>
                      <m:t> &gt;&gt; |</m:t>
                    </m:r>
                    <m:r>
                      <a:rPr lang="en-US" altLang="ko-KR" i="1" dirty="0" smtClean="0">
                        <a:latin typeface="Cambria Math" panose="02040503050406030204" pitchFamily="18" charset="0"/>
                      </a:rPr>
                      <m:t>𝑡</m:t>
                    </m:r>
                    <m:r>
                      <a:rPr lang="en-US" altLang="ko-KR" i="1" dirty="0" smtClean="0">
                        <a:latin typeface="Cambria Math" panose="02040503050406030204" pitchFamily="18" charset="0"/>
                      </a:rPr>
                      <m:t>| </m:t>
                    </m:r>
                  </m:oMath>
                </a14:m>
                <a:r>
                  <a:rPr lang="en-US" altLang="ko-KR" dirty="0"/>
                  <a:t>and large </a:t>
                </a:r>
                <a14:m>
                  <m:oMath xmlns:m="http://schemas.openxmlformats.org/officeDocument/2006/math">
                    <m:r>
                      <a:rPr lang="en-US" altLang="ko-KR" i="1" dirty="0" smtClean="0">
                        <a:latin typeface="Cambria Math" panose="02040503050406030204" pitchFamily="18" charset="0"/>
                      </a:rPr>
                      <m:t>−</m:t>
                    </m:r>
                    <m:r>
                      <a:rPr lang="en-US" altLang="ko-KR" i="1" dirty="0" smtClean="0">
                        <a:latin typeface="Cambria Math" panose="02040503050406030204" pitchFamily="18" charset="0"/>
                      </a:rPr>
                      <m:t>𝑡</m:t>
                    </m:r>
                  </m:oMath>
                </a14:m>
                <a:r>
                  <a:rPr lang="en-US" altLang="ko-KR" dirty="0"/>
                  <a:t> (small </a:t>
                </a:r>
                <a14:m>
                  <m:oMath xmlns:m="http://schemas.openxmlformats.org/officeDocument/2006/math">
                    <m:r>
                      <a:rPr lang="en-US" altLang="ko-KR" i="1" dirty="0" smtClean="0">
                        <a:latin typeface="Cambria Math" panose="02040503050406030204" pitchFamily="18" charset="0"/>
                      </a:rPr>
                      <m:t>−</m:t>
                    </m:r>
                    <m:r>
                      <a:rPr lang="en-US" altLang="ko-KR" i="1" dirty="0" smtClean="0">
                        <a:latin typeface="Cambria Math" panose="02040503050406030204" pitchFamily="18" charset="0"/>
                      </a:rPr>
                      <m:t>𝑢</m:t>
                    </m:r>
                  </m:oMath>
                </a14:m>
                <a:r>
                  <a:rPr lang="en-US" altLang="ko-KR" dirty="0"/>
                  <a:t>) such as CLAS-12 upgrade, JPARC, and future EIC. </a:t>
                </a:r>
              </a:p>
            </p:txBody>
          </p:sp>
        </mc:Choice>
        <mc:Fallback>
          <p:sp>
            <p:nvSpPr>
              <p:cNvPr id="4" name="Text Placeholder 3"/>
              <p:cNvSpPr>
                <a:spLocks noGrp="1" noRot="1" noChangeAspect="1" noMove="1" noResize="1" noEditPoints="1" noAdjustHandles="1" noChangeArrowheads="1" noChangeShapeType="1" noTextEdit="1"/>
              </p:cNvSpPr>
              <p:nvPr>
                <p:ph type="body" sz="half" idx="2"/>
              </p:nvPr>
            </p:nvSpPr>
            <p:spPr>
              <a:xfrm>
                <a:off x="131975" y="1128425"/>
                <a:ext cx="8880049" cy="5672485"/>
              </a:xfrm>
              <a:blipFill>
                <a:blip r:embed="rId2"/>
                <a:stretch>
                  <a:fillRect t="-322" r="-824"/>
                </a:stretch>
              </a:blipFill>
            </p:spPr>
            <p:txBody>
              <a:bodyPr/>
              <a:lstStyle/>
              <a:p>
                <a:r>
                  <a:rPr lang="ko-KR" altLang="en-US">
                    <a:noFill/>
                  </a:rPr>
                  <a:t> </a:t>
                </a:r>
              </a:p>
            </p:txBody>
          </p:sp>
        </mc:Fallback>
      </mc:AlternateContent>
      <p:sp>
        <p:nvSpPr>
          <p:cNvPr id="5" name="TextBox 4">
            <a:extLst>
              <a:ext uri="{FF2B5EF4-FFF2-40B4-BE49-F238E27FC236}">
                <a16:creationId xmlns:a16="http://schemas.microsoft.com/office/drawing/2014/main" id="{34A4C27A-AB1E-43A5-9342-5AB3F410B066}"/>
              </a:ext>
            </a:extLst>
          </p:cNvPr>
          <p:cNvSpPr txBox="1"/>
          <p:nvPr/>
        </p:nvSpPr>
        <p:spPr>
          <a:xfrm>
            <a:off x="7620001" y="57090"/>
            <a:ext cx="1452282" cy="400110"/>
          </a:xfrm>
          <a:prstGeom prst="rect">
            <a:avLst/>
          </a:prstGeom>
          <a:noFill/>
        </p:spPr>
        <p:txBody>
          <a:bodyPr wrap="square">
            <a:spAutoFit/>
          </a:bodyPr>
          <a:lstStyle/>
          <a:p>
            <a:r>
              <a:rPr lang="en-US" altLang="ko-KR" sz="2000" dirty="0">
                <a:solidFill>
                  <a:srgbClr val="00CCFF"/>
                </a:solidFill>
                <a:latin typeface="Calibri" panose="020F0502020204030204" pitchFamily="34" charset="0"/>
                <a:cs typeface="Calibri" panose="020F0502020204030204" pitchFamily="34" charset="0"/>
              </a:rPr>
              <a:t>4</a:t>
            </a:r>
            <a:r>
              <a:rPr kumimoji="0" lang="en-US" altLang="ko-KR" sz="2000" b="0" i="0" u="none" strike="noStrike" kern="1200" cap="none" spc="0" normalizeH="0" baseline="0" noProof="0" dirty="0">
                <a:ln>
                  <a:noFill/>
                </a:ln>
                <a:solidFill>
                  <a:srgbClr val="00CCFF"/>
                </a:solidFill>
                <a:effectLst/>
                <a:uLnTx/>
                <a:uFillTx/>
                <a:latin typeface="Calibri" panose="020F0502020204030204" pitchFamily="34" charset="0"/>
                <a:ea typeface="+mn-ea"/>
                <a:cs typeface="Calibri" panose="020F0502020204030204" pitchFamily="34" charset="0"/>
              </a:rPr>
              <a:t>. Summary</a:t>
            </a:r>
            <a:endParaRPr lang="ko-KR" altLang="en-US" dirty="0">
              <a:solidFill>
                <a:srgbClr val="00CCFF"/>
              </a:solidFill>
            </a:endParaRPr>
          </a:p>
        </p:txBody>
      </p:sp>
    </p:spTree>
    <p:extLst>
      <p:ext uri="{BB962C8B-B14F-4D97-AF65-F5344CB8AC3E}">
        <p14:creationId xmlns:p14="http://schemas.microsoft.com/office/powerpoint/2010/main" val="328829192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4210" y="2090057"/>
            <a:ext cx="2949575" cy="1600200"/>
          </a:xfrm>
        </p:spPr>
        <p:txBody>
          <a:bodyPr/>
          <a:lstStyle/>
          <a:p>
            <a:r>
              <a:rPr lang="en-US" altLang="ko-KR" dirty="0"/>
              <a:t>       Back up   </a:t>
            </a:r>
            <a:endParaRPr lang="ko-KR" altLang="en-US" dirty="0"/>
          </a:p>
        </p:txBody>
      </p:sp>
    </p:spTree>
    <p:extLst>
      <p:ext uri="{BB962C8B-B14F-4D97-AF65-F5344CB8AC3E}">
        <p14:creationId xmlns:p14="http://schemas.microsoft.com/office/powerpoint/2010/main" val="37299637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제목 1"/>
              <p:cNvSpPr>
                <a:spLocks noGrp="1"/>
              </p:cNvSpPr>
              <p:nvPr>
                <p:ph type="title"/>
              </p:nvPr>
            </p:nvSpPr>
            <p:spPr>
              <a:xfrm>
                <a:off x="239582" y="354674"/>
                <a:ext cx="8503472" cy="546332"/>
              </a:xfrm>
            </p:spPr>
            <p:txBody>
              <a:bodyPr/>
              <a:lstStyle/>
              <a:p>
                <a:r>
                  <a:rPr lang="en-US" altLang="ko-KR" sz="3600" dirty="0">
                    <a:latin typeface="Calibri" panose="020F0502020204030204" pitchFamily="34" charset="0"/>
                    <a:cs typeface="Calibri" panose="020F0502020204030204" pitchFamily="34" charset="0"/>
                  </a:rPr>
                  <a:t>              </a:t>
                </a:r>
                <a:r>
                  <a:rPr lang="en-US" altLang="ko-KR" sz="3200" dirty="0">
                    <a:latin typeface="Calibri" panose="020F0502020204030204" pitchFamily="34" charset="0"/>
                    <a:cs typeface="Calibri" panose="020F0502020204030204" pitchFamily="34" charset="0"/>
                  </a:rPr>
                  <a:t>1. Electromagnetic production of </a:t>
                </a:r>
                <a14:m>
                  <m:oMath xmlns:m="http://schemas.openxmlformats.org/officeDocument/2006/math">
                    <m:r>
                      <a:rPr lang="ko-KR" altLang="en-US" sz="3200" i="1">
                        <a:effectLst>
                          <a:outerShdw blurRad="38100" dist="38100" dir="2700000" algn="tl">
                            <a:srgbClr val="C0C0C0"/>
                          </a:outerShdw>
                        </a:effectLst>
                        <a:latin typeface="Cambria Math" panose="02040503050406030204" pitchFamily="18" charset="0"/>
                        <a:ea typeface="굴림" panose="020B0600000101010101" pitchFamily="50" charset="-127"/>
                      </a:rPr>
                      <m:t>𝜔</m:t>
                    </m:r>
                  </m:oMath>
                </a14:m>
                <a:endParaRPr lang="ko-KR" altLang="en-US" sz="3200" dirty="0">
                  <a:latin typeface="Calibri" panose="020F0502020204030204" pitchFamily="34" charset="0"/>
                  <a:cs typeface="Calibri" panose="020F0502020204030204" pitchFamily="34" charset="0"/>
                </a:endParaRPr>
              </a:p>
            </p:txBody>
          </p:sp>
        </mc:Choice>
        <mc:Fallback xmlns="">
          <p:sp>
            <p:nvSpPr>
              <p:cNvPr id="2" name="제목 1"/>
              <p:cNvSpPr>
                <a:spLocks noGrp="1" noRot="1" noChangeAspect="1" noMove="1" noResize="1" noEditPoints="1" noAdjustHandles="1" noChangeArrowheads="1" noChangeShapeType="1" noTextEdit="1"/>
              </p:cNvSpPr>
              <p:nvPr>
                <p:ph type="title"/>
              </p:nvPr>
            </p:nvSpPr>
            <p:spPr>
              <a:xfrm>
                <a:off x="239582" y="354674"/>
                <a:ext cx="8503472" cy="546332"/>
              </a:xfrm>
              <a:blipFill>
                <a:blip r:embed="rId4"/>
                <a:stretch>
                  <a:fillRect t="-14444" b="-42222"/>
                </a:stretch>
              </a:blipFill>
            </p:spPr>
            <p:txBody>
              <a:bodyPr/>
              <a:lstStyle/>
              <a:p>
                <a:r>
                  <a:rPr lang="ko-KR" altLang="en-US">
                    <a:noFill/>
                  </a:rPr>
                  <a:t> </a:t>
                </a:r>
              </a:p>
            </p:txBody>
          </p:sp>
        </mc:Fallback>
      </mc:AlternateContent>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13374" y="1390667"/>
            <a:ext cx="3152775" cy="2447925"/>
          </a:xfrm>
          <a:prstGeom prst="rect">
            <a:avLst/>
          </a:prstGeom>
        </p:spPr>
      </p:pic>
      <p:pic>
        <p:nvPicPr>
          <p:cNvPr id="5" name="Picture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916487" y="1449773"/>
            <a:ext cx="3152775" cy="2447925"/>
          </a:xfrm>
          <a:prstGeom prst="rect">
            <a:avLst/>
          </a:prstGeom>
        </p:spPr>
      </p:pic>
      <p:sp>
        <p:nvSpPr>
          <p:cNvPr id="6" name="제목 1"/>
          <p:cNvSpPr txBox="1">
            <a:spLocks/>
          </p:cNvSpPr>
          <p:nvPr/>
        </p:nvSpPr>
        <p:spPr bwMode="auto">
          <a:xfrm>
            <a:off x="1916126" y="1041182"/>
            <a:ext cx="1152427" cy="2999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4400" kern="12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Arial" panose="020B0604020202020204" pitchFamily="34" charset="0"/>
                <a:cs typeface="Arial" panose="020B0604020202020204" pitchFamily="34" charset="0"/>
              </a:defRPr>
            </a:lvl2pPr>
            <a:lvl3pPr algn="l" rtl="0" eaLnBrk="0" fontAlgn="base" hangingPunct="0">
              <a:spcBef>
                <a:spcPct val="0"/>
              </a:spcBef>
              <a:spcAft>
                <a:spcPct val="0"/>
              </a:spcAft>
              <a:defRPr sz="4400">
                <a:solidFill>
                  <a:schemeClr val="tx1"/>
                </a:solidFill>
                <a:latin typeface="Arial" panose="020B0604020202020204" pitchFamily="34" charset="0"/>
                <a:cs typeface="Arial" panose="020B0604020202020204" pitchFamily="34" charset="0"/>
              </a:defRPr>
            </a:lvl3pPr>
            <a:lvl4pPr algn="l" rtl="0" eaLnBrk="0" fontAlgn="base" hangingPunct="0">
              <a:spcBef>
                <a:spcPct val="0"/>
              </a:spcBef>
              <a:spcAft>
                <a:spcPct val="0"/>
              </a:spcAft>
              <a:defRPr sz="4400">
                <a:solidFill>
                  <a:schemeClr val="tx1"/>
                </a:solidFill>
                <a:latin typeface="Arial" panose="020B0604020202020204" pitchFamily="34" charset="0"/>
                <a:cs typeface="Arial" panose="020B0604020202020204" pitchFamily="34" charset="0"/>
              </a:defRPr>
            </a:lvl4pPr>
            <a:lvl5pPr algn="l" rtl="0" eaLnBrk="0" fontAlgn="base" hangingPunct="0">
              <a:spcBef>
                <a:spcPct val="0"/>
              </a:spcBef>
              <a:spcAft>
                <a:spcPct val="0"/>
              </a:spcAft>
              <a:defRPr sz="4400">
                <a:solidFill>
                  <a:schemeClr val="tx1"/>
                </a:solidFill>
                <a:latin typeface="Arial" panose="020B0604020202020204" pitchFamily="34" charset="0"/>
                <a:cs typeface="Arial" panose="020B0604020202020204" pitchFamily="34" charset="0"/>
              </a:defRPr>
            </a:lvl5pPr>
            <a:lvl6pPr marL="457200" algn="l" rtl="0" fontAlgn="base">
              <a:spcBef>
                <a:spcPct val="0"/>
              </a:spcBef>
              <a:spcAft>
                <a:spcPct val="0"/>
              </a:spcAft>
              <a:defRPr sz="4400">
                <a:solidFill>
                  <a:schemeClr val="tx1"/>
                </a:solidFill>
                <a:latin typeface="Arial" panose="020B0604020202020204" pitchFamily="34" charset="0"/>
                <a:cs typeface="Arial" panose="020B0604020202020204" pitchFamily="34" charset="0"/>
              </a:defRPr>
            </a:lvl6pPr>
            <a:lvl7pPr marL="914400" algn="l" rtl="0" fontAlgn="base">
              <a:spcBef>
                <a:spcPct val="0"/>
              </a:spcBef>
              <a:spcAft>
                <a:spcPct val="0"/>
              </a:spcAft>
              <a:defRPr sz="4400">
                <a:solidFill>
                  <a:schemeClr val="tx1"/>
                </a:solidFill>
                <a:latin typeface="Arial" panose="020B0604020202020204" pitchFamily="34" charset="0"/>
                <a:cs typeface="Arial" panose="020B0604020202020204" pitchFamily="34" charset="0"/>
              </a:defRPr>
            </a:lvl7pPr>
            <a:lvl8pPr marL="1371600" algn="l" rtl="0" fontAlgn="base">
              <a:spcBef>
                <a:spcPct val="0"/>
              </a:spcBef>
              <a:spcAft>
                <a:spcPct val="0"/>
              </a:spcAft>
              <a:defRPr sz="4400">
                <a:solidFill>
                  <a:schemeClr val="tx1"/>
                </a:solidFill>
                <a:latin typeface="Arial" panose="020B0604020202020204" pitchFamily="34" charset="0"/>
                <a:cs typeface="Arial" panose="020B0604020202020204" pitchFamily="34" charset="0"/>
              </a:defRPr>
            </a:lvl8pPr>
            <a:lvl9pPr marL="1828800" algn="l" rtl="0" fontAlgn="base">
              <a:spcBef>
                <a:spcPct val="0"/>
              </a:spcBef>
              <a:spcAft>
                <a:spcPct val="0"/>
              </a:spcAft>
              <a:defRPr sz="4400">
                <a:solidFill>
                  <a:schemeClr val="tx1"/>
                </a:solidFill>
                <a:latin typeface="Arial" panose="020B0604020202020204" pitchFamily="34" charset="0"/>
                <a:cs typeface="Arial" panose="020B0604020202020204" pitchFamily="34" charset="0"/>
              </a:defRPr>
            </a:lvl9pPr>
          </a:lstStyle>
          <a:p>
            <a:r>
              <a:rPr lang="en-US" altLang="ko-KR" sz="1400" dirty="0">
                <a:latin typeface="Calibri" panose="020F0502020204030204" pitchFamily="34" charset="0"/>
                <a:cs typeface="Calibri" panose="020F0502020204030204" pitchFamily="34" charset="0"/>
              </a:rPr>
              <a:t>FORWARD</a:t>
            </a:r>
            <a:endParaRPr lang="ko-KR" altLang="en-US" sz="1400" dirty="0">
              <a:latin typeface="Calibri" panose="020F0502020204030204" pitchFamily="34" charset="0"/>
              <a:cs typeface="Calibri" panose="020F0502020204030204" pitchFamily="34" charset="0"/>
            </a:endParaRPr>
          </a:p>
        </p:txBody>
      </p:sp>
      <p:sp>
        <p:nvSpPr>
          <p:cNvPr id="8" name="제목 1"/>
          <p:cNvSpPr txBox="1">
            <a:spLocks/>
          </p:cNvSpPr>
          <p:nvPr/>
        </p:nvSpPr>
        <p:spPr bwMode="auto">
          <a:xfrm>
            <a:off x="5916899" y="1041182"/>
            <a:ext cx="1213697" cy="2999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4400" kern="12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Arial" panose="020B0604020202020204" pitchFamily="34" charset="0"/>
                <a:cs typeface="Arial" panose="020B0604020202020204" pitchFamily="34" charset="0"/>
              </a:defRPr>
            </a:lvl2pPr>
            <a:lvl3pPr algn="l" rtl="0" eaLnBrk="0" fontAlgn="base" hangingPunct="0">
              <a:spcBef>
                <a:spcPct val="0"/>
              </a:spcBef>
              <a:spcAft>
                <a:spcPct val="0"/>
              </a:spcAft>
              <a:defRPr sz="4400">
                <a:solidFill>
                  <a:schemeClr val="tx1"/>
                </a:solidFill>
                <a:latin typeface="Arial" panose="020B0604020202020204" pitchFamily="34" charset="0"/>
                <a:cs typeface="Arial" panose="020B0604020202020204" pitchFamily="34" charset="0"/>
              </a:defRPr>
            </a:lvl3pPr>
            <a:lvl4pPr algn="l" rtl="0" eaLnBrk="0" fontAlgn="base" hangingPunct="0">
              <a:spcBef>
                <a:spcPct val="0"/>
              </a:spcBef>
              <a:spcAft>
                <a:spcPct val="0"/>
              </a:spcAft>
              <a:defRPr sz="4400">
                <a:solidFill>
                  <a:schemeClr val="tx1"/>
                </a:solidFill>
                <a:latin typeface="Arial" panose="020B0604020202020204" pitchFamily="34" charset="0"/>
                <a:cs typeface="Arial" panose="020B0604020202020204" pitchFamily="34" charset="0"/>
              </a:defRPr>
            </a:lvl4pPr>
            <a:lvl5pPr algn="l" rtl="0" eaLnBrk="0" fontAlgn="base" hangingPunct="0">
              <a:spcBef>
                <a:spcPct val="0"/>
              </a:spcBef>
              <a:spcAft>
                <a:spcPct val="0"/>
              </a:spcAft>
              <a:defRPr sz="4400">
                <a:solidFill>
                  <a:schemeClr val="tx1"/>
                </a:solidFill>
                <a:latin typeface="Arial" panose="020B0604020202020204" pitchFamily="34" charset="0"/>
                <a:cs typeface="Arial" panose="020B0604020202020204" pitchFamily="34" charset="0"/>
              </a:defRPr>
            </a:lvl5pPr>
            <a:lvl6pPr marL="457200" algn="l" rtl="0" fontAlgn="base">
              <a:spcBef>
                <a:spcPct val="0"/>
              </a:spcBef>
              <a:spcAft>
                <a:spcPct val="0"/>
              </a:spcAft>
              <a:defRPr sz="4400">
                <a:solidFill>
                  <a:schemeClr val="tx1"/>
                </a:solidFill>
                <a:latin typeface="Arial" panose="020B0604020202020204" pitchFamily="34" charset="0"/>
                <a:cs typeface="Arial" panose="020B0604020202020204" pitchFamily="34" charset="0"/>
              </a:defRPr>
            </a:lvl6pPr>
            <a:lvl7pPr marL="914400" algn="l" rtl="0" fontAlgn="base">
              <a:spcBef>
                <a:spcPct val="0"/>
              </a:spcBef>
              <a:spcAft>
                <a:spcPct val="0"/>
              </a:spcAft>
              <a:defRPr sz="4400">
                <a:solidFill>
                  <a:schemeClr val="tx1"/>
                </a:solidFill>
                <a:latin typeface="Arial" panose="020B0604020202020204" pitchFamily="34" charset="0"/>
                <a:cs typeface="Arial" panose="020B0604020202020204" pitchFamily="34" charset="0"/>
              </a:defRPr>
            </a:lvl7pPr>
            <a:lvl8pPr marL="1371600" algn="l" rtl="0" fontAlgn="base">
              <a:spcBef>
                <a:spcPct val="0"/>
              </a:spcBef>
              <a:spcAft>
                <a:spcPct val="0"/>
              </a:spcAft>
              <a:defRPr sz="4400">
                <a:solidFill>
                  <a:schemeClr val="tx1"/>
                </a:solidFill>
                <a:latin typeface="Arial" panose="020B0604020202020204" pitchFamily="34" charset="0"/>
                <a:cs typeface="Arial" panose="020B0604020202020204" pitchFamily="34" charset="0"/>
              </a:defRPr>
            </a:lvl8pPr>
            <a:lvl9pPr marL="1828800" algn="l" rtl="0" fontAlgn="base">
              <a:spcBef>
                <a:spcPct val="0"/>
              </a:spcBef>
              <a:spcAft>
                <a:spcPct val="0"/>
              </a:spcAft>
              <a:defRPr sz="4400">
                <a:solidFill>
                  <a:schemeClr val="tx1"/>
                </a:solidFill>
                <a:latin typeface="Arial" panose="020B0604020202020204" pitchFamily="34" charset="0"/>
                <a:cs typeface="Arial" panose="020B0604020202020204" pitchFamily="34" charset="0"/>
              </a:defRPr>
            </a:lvl9pPr>
          </a:lstStyle>
          <a:p>
            <a:r>
              <a:rPr lang="en-US" altLang="ko-KR" sz="1400" dirty="0">
                <a:latin typeface="Calibri" panose="020F0502020204030204" pitchFamily="34" charset="0"/>
                <a:cs typeface="Calibri" panose="020F0502020204030204" pitchFamily="34" charset="0"/>
              </a:rPr>
              <a:t>BACKWARD</a:t>
            </a:r>
            <a:endParaRPr lang="ko-KR" altLang="en-US" sz="1400" dirty="0">
              <a:latin typeface="Calibri" panose="020F0502020204030204" pitchFamily="34" charset="0"/>
              <a:cs typeface="Calibri" panose="020F0502020204030204" pitchFamily="34" charset="0"/>
            </a:endParaRPr>
          </a:p>
        </p:txBody>
      </p:sp>
      <p:graphicFrame>
        <p:nvGraphicFramePr>
          <p:cNvPr id="9" name="Object 19"/>
          <p:cNvGraphicFramePr>
            <a:graphicFrameLocks noChangeAspect="1"/>
          </p:cNvGraphicFramePr>
          <p:nvPr>
            <p:extLst>
              <p:ext uri="{D42A27DB-BD31-4B8C-83A1-F6EECF244321}">
                <p14:modId xmlns:p14="http://schemas.microsoft.com/office/powerpoint/2010/main" val="3115819307"/>
              </p:ext>
            </p:extLst>
          </p:nvPr>
        </p:nvGraphicFramePr>
        <p:xfrm>
          <a:off x="838200" y="5054030"/>
          <a:ext cx="2984500" cy="1579562"/>
        </p:xfrm>
        <a:graphic>
          <a:graphicData uri="http://schemas.openxmlformats.org/presentationml/2006/ole">
            <mc:AlternateContent xmlns:mc="http://schemas.openxmlformats.org/markup-compatibility/2006">
              <mc:Choice xmlns:v="urn:schemas-microsoft-com:vml" Requires="v">
                <p:oleObj spid="_x0000_s1080" name="Equation" r:id="rId7" imgW="1218960" imgH="647640" progId="Equation.3">
                  <p:embed/>
                </p:oleObj>
              </mc:Choice>
              <mc:Fallback>
                <p:oleObj name="Equation" r:id="rId7" imgW="1218960" imgH="647640" progId="Equation.3">
                  <p:embed/>
                  <p:pic>
                    <p:nvPicPr>
                      <p:cNvPr id="9" name="Object 19"/>
                      <p:cNvPicPr>
                        <a:picLocks noChangeAspect="1" noChangeArrowheads="1"/>
                      </p:cNvPicPr>
                      <p:nvPr/>
                    </p:nvPicPr>
                    <p:blipFill>
                      <a:blip r:embed="rId8"/>
                      <a:srcRect/>
                      <a:stretch>
                        <a:fillRect/>
                      </a:stretch>
                    </p:blipFill>
                    <p:spPr bwMode="auto">
                      <a:xfrm>
                        <a:off x="838200" y="5054030"/>
                        <a:ext cx="2984500" cy="1579562"/>
                      </a:xfrm>
                      <a:prstGeom prst="rect">
                        <a:avLst/>
                      </a:prstGeom>
                      <a:noFill/>
                      <a:ln>
                        <a:noFill/>
                      </a:ln>
                      <a:effectLst/>
                    </p:spPr>
                  </p:pic>
                </p:oleObj>
              </mc:Fallback>
            </mc:AlternateContent>
          </a:graphicData>
        </a:graphic>
      </p:graphicFrame>
      <p:graphicFrame>
        <p:nvGraphicFramePr>
          <p:cNvPr id="10" name="Object 19"/>
          <p:cNvGraphicFramePr>
            <a:graphicFrameLocks noChangeAspect="1"/>
          </p:cNvGraphicFramePr>
          <p:nvPr>
            <p:extLst>
              <p:ext uri="{D42A27DB-BD31-4B8C-83A1-F6EECF244321}">
                <p14:modId xmlns:p14="http://schemas.microsoft.com/office/powerpoint/2010/main" val="1334367819"/>
              </p:ext>
            </p:extLst>
          </p:nvPr>
        </p:nvGraphicFramePr>
        <p:xfrm>
          <a:off x="4793783" y="4968875"/>
          <a:ext cx="4227513" cy="1889125"/>
        </p:xfrm>
        <a:graphic>
          <a:graphicData uri="http://schemas.openxmlformats.org/presentationml/2006/ole">
            <mc:AlternateContent xmlns:mc="http://schemas.openxmlformats.org/markup-compatibility/2006">
              <mc:Choice xmlns:v="urn:schemas-microsoft-com:vml" Requires="v">
                <p:oleObj spid="_x0000_s1081" name="Equation" r:id="rId9" imgW="1726920" imgH="774360" progId="Equation.3">
                  <p:embed/>
                </p:oleObj>
              </mc:Choice>
              <mc:Fallback>
                <p:oleObj name="Equation" r:id="rId9" imgW="1726920" imgH="774360" progId="Equation.3">
                  <p:embed/>
                  <p:pic>
                    <p:nvPicPr>
                      <p:cNvPr id="10" name="Object 19"/>
                      <p:cNvPicPr>
                        <a:picLocks noChangeAspect="1" noChangeArrowheads="1"/>
                      </p:cNvPicPr>
                      <p:nvPr/>
                    </p:nvPicPr>
                    <p:blipFill>
                      <a:blip r:embed="rId10"/>
                      <a:srcRect/>
                      <a:stretch>
                        <a:fillRect/>
                      </a:stretch>
                    </p:blipFill>
                    <p:spPr bwMode="auto">
                      <a:xfrm>
                        <a:off x="4793783" y="4968875"/>
                        <a:ext cx="4227513" cy="1889125"/>
                      </a:xfrm>
                      <a:prstGeom prst="rect">
                        <a:avLst/>
                      </a:prstGeom>
                      <a:noFill/>
                      <a:ln>
                        <a:noFill/>
                      </a:ln>
                      <a:effectLst/>
                    </p:spPr>
                  </p:pic>
                </p:oleObj>
              </mc:Fallback>
            </mc:AlternateContent>
          </a:graphicData>
        </a:graphic>
      </p:graphicFrame>
      <p:sp>
        <p:nvSpPr>
          <p:cNvPr id="11" name="Multiply 10"/>
          <p:cNvSpPr/>
          <p:nvPr/>
        </p:nvSpPr>
        <p:spPr bwMode="auto">
          <a:xfrm>
            <a:off x="4491318" y="3406588"/>
            <a:ext cx="914400" cy="914400"/>
          </a:xfrm>
          <a:prstGeom prst="mathMultiply">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ko-KR" altLang="en-US" sz="3200" b="0" i="0" u="none" strike="noStrike" cap="none" normalizeH="0" baseline="0">
              <a:ln>
                <a:noFill/>
              </a:ln>
              <a:solidFill>
                <a:schemeClr val="tx1"/>
              </a:solidFill>
              <a:effectLst/>
              <a:latin typeface="Times New Roman" panose="02020603050405020304" pitchFamily="18" charset="0"/>
            </a:endParaRPr>
          </a:p>
        </p:txBody>
      </p:sp>
      <p:sp>
        <p:nvSpPr>
          <p:cNvPr id="13" name="제목 1"/>
          <p:cNvSpPr txBox="1">
            <a:spLocks/>
          </p:cNvSpPr>
          <p:nvPr/>
        </p:nvSpPr>
        <p:spPr bwMode="auto">
          <a:xfrm>
            <a:off x="518090" y="4193845"/>
            <a:ext cx="3363786" cy="3943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4400" kern="12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Arial" panose="020B0604020202020204" pitchFamily="34" charset="0"/>
                <a:cs typeface="Arial" panose="020B0604020202020204" pitchFamily="34" charset="0"/>
              </a:defRPr>
            </a:lvl2pPr>
            <a:lvl3pPr algn="l" rtl="0" eaLnBrk="0" fontAlgn="base" hangingPunct="0">
              <a:spcBef>
                <a:spcPct val="0"/>
              </a:spcBef>
              <a:spcAft>
                <a:spcPct val="0"/>
              </a:spcAft>
              <a:defRPr sz="4400">
                <a:solidFill>
                  <a:schemeClr val="tx1"/>
                </a:solidFill>
                <a:latin typeface="Arial" panose="020B0604020202020204" pitchFamily="34" charset="0"/>
                <a:cs typeface="Arial" panose="020B0604020202020204" pitchFamily="34" charset="0"/>
              </a:defRPr>
            </a:lvl3pPr>
            <a:lvl4pPr algn="l" rtl="0" eaLnBrk="0" fontAlgn="base" hangingPunct="0">
              <a:spcBef>
                <a:spcPct val="0"/>
              </a:spcBef>
              <a:spcAft>
                <a:spcPct val="0"/>
              </a:spcAft>
              <a:defRPr sz="4400">
                <a:solidFill>
                  <a:schemeClr val="tx1"/>
                </a:solidFill>
                <a:latin typeface="Arial" panose="020B0604020202020204" pitchFamily="34" charset="0"/>
                <a:cs typeface="Arial" panose="020B0604020202020204" pitchFamily="34" charset="0"/>
              </a:defRPr>
            </a:lvl4pPr>
            <a:lvl5pPr algn="l" rtl="0" eaLnBrk="0" fontAlgn="base" hangingPunct="0">
              <a:spcBef>
                <a:spcPct val="0"/>
              </a:spcBef>
              <a:spcAft>
                <a:spcPct val="0"/>
              </a:spcAft>
              <a:defRPr sz="4400">
                <a:solidFill>
                  <a:schemeClr val="tx1"/>
                </a:solidFill>
                <a:latin typeface="Arial" panose="020B0604020202020204" pitchFamily="34" charset="0"/>
                <a:cs typeface="Arial" panose="020B0604020202020204" pitchFamily="34" charset="0"/>
              </a:defRPr>
            </a:lvl5pPr>
            <a:lvl6pPr marL="457200" algn="l" rtl="0" fontAlgn="base">
              <a:spcBef>
                <a:spcPct val="0"/>
              </a:spcBef>
              <a:spcAft>
                <a:spcPct val="0"/>
              </a:spcAft>
              <a:defRPr sz="4400">
                <a:solidFill>
                  <a:schemeClr val="tx1"/>
                </a:solidFill>
                <a:latin typeface="Arial" panose="020B0604020202020204" pitchFamily="34" charset="0"/>
                <a:cs typeface="Arial" panose="020B0604020202020204" pitchFamily="34" charset="0"/>
              </a:defRPr>
            </a:lvl6pPr>
            <a:lvl7pPr marL="914400" algn="l" rtl="0" fontAlgn="base">
              <a:spcBef>
                <a:spcPct val="0"/>
              </a:spcBef>
              <a:spcAft>
                <a:spcPct val="0"/>
              </a:spcAft>
              <a:defRPr sz="4400">
                <a:solidFill>
                  <a:schemeClr val="tx1"/>
                </a:solidFill>
                <a:latin typeface="Arial" panose="020B0604020202020204" pitchFamily="34" charset="0"/>
                <a:cs typeface="Arial" panose="020B0604020202020204" pitchFamily="34" charset="0"/>
              </a:defRPr>
            </a:lvl7pPr>
            <a:lvl8pPr marL="1371600" algn="l" rtl="0" fontAlgn="base">
              <a:spcBef>
                <a:spcPct val="0"/>
              </a:spcBef>
              <a:spcAft>
                <a:spcPct val="0"/>
              </a:spcAft>
              <a:defRPr sz="4400">
                <a:solidFill>
                  <a:schemeClr val="tx1"/>
                </a:solidFill>
                <a:latin typeface="Arial" panose="020B0604020202020204" pitchFamily="34" charset="0"/>
                <a:cs typeface="Arial" panose="020B0604020202020204" pitchFamily="34" charset="0"/>
              </a:defRPr>
            </a:lvl8pPr>
            <a:lvl9pPr marL="1828800" algn="l" rtl="0" fontAlgn="base">
              <a:spcBef>
                <a:spcPct val="0"/>
              </a:spcBef>
              <a:spcAft>
                <a:spcPct val="0"/>
              </a:spcAft>
              <a:defRPr sz="4400">
                <a:solidFill>
                  <a:schemeClr val="tx1"/>
                </a:solidFill>
                <a:latin typeface="Arial" panose="020B0604020202020204" pitchFamily="34" charset="0"/>
                <a:cs typeface="Arial" panose="020B0604020202020204" pitchFamily="34" charset="0"/>
              </a:defRPr>
            </a:lvl9pPr>
          </a:lstStyle>
          <a:p>
            <a:r>
              <a:rPr lang="en-US" altLang="ko-KR" sz="1400" dirty="0"/>
              <a:t>          </a:t>
            </a:r>
            <a:r>
              <a:rPr lang="en-US" altLang="ko-KR" sz="1800" dirty="0"/>
              <a:t>  </a:t>
            </a:r>
            <a:r>
              <a:rPr lang="en-US" altLang="ko-KR" sz="1800" b="1" dirty="0">
                <a:latin typeface="Calibri" panose="020F0502020204030204" pitchFamily="34" charset="0"/>
                <a:cs typeface="Calibri" panose="020F0502020204030204" pitchFamily="34" charset="0"/>
              </a:rPr>
              <a:t>Nucleon GPD: VGG model</a:t>
            </a:r>
            <a:endParaRPr lang="ko-KR" altLang="en-US" sz="1800" b="1" dirty="0">
              <a:latin typeface="Calibri" panose="020F0502020204030204" pitchFamily="34" charset="0"/>
              <a:cs typeface="Calibri" panose="020F0502020204030204" pitchFamily="34" charset="0"/>
            </a:endParaRPr>
          </a:p>
        </p:txBody>
      </p:sp>
      <p:sp>
        <p:nvSpPr>
          <p:cNvPr id="14" name="제목 1"/>
          <p:cNvSpPr txBox="1">
            <a:spLocks/>
          </p:cNvSpPr>
          <p:nvPr/>
        </p:nvSpPr>
        <p:spPr bwMode="auto">
          <a:xfrm>
            <a:off x="5451560" y="4276595"/>
            <a:ext cx="2583920" cy="254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4400" kern="12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Arial" panose="020B0604020202020204" pitchFamily="34" charset="0"/>
                <a:cs typeface="Arial" panose="020B0604020202020204" pitchFamily="34" charset="0"/>
              </a:defRPr>
            </a:lvl2pPr>
            <a:lvl3pPr algn="l" rtl="0" eaLnBrk="0" fontAlgn="base" hangingPunct="0">
              <a:spcBef>
                <a:spcPct val="0"/>
              </a:spcBef>
              <a:spcAft>
                <a:spcPct val="0"/>
              </a:spcAft>
              <a:defRPr sz="4400">
                <a:solidFill>
                  <a:schemeClr val="tx1"/>
                </a:solidFill>
                <a:latin typeface="Arial" panose="020B0604020202020204" pitchFamily="34" charset="0"/>
                <a:cs typeface="Arial" panose="020B0604020202020204" pitchFamily="34" charset="0"/>
              </a:defRPr>
            </a:lvl3pPr>
            <a:lvl4pPr algn="l" rtl="0" eaLnBrk="0" fontAlgn="base" hangingPunct="0">
              <a:spcBef>
                <a:spcPct val="0"/>
              </a:spcBef>
              <a:spcAft>
                <a:spcPct val="0"/>
              </a:spcAft>
              <a:defRPr sz="4400">
                <a:solidFill>
                  <a:schemeClr val="tx1"/>
                </a:solidFill>
                <a:latin typeface="Arial" panose="020B0604020202020204" pitchFamily="34" charset="0"/>
                <a:cs typeface="Arial" panose="020B0604020202020204" pitchFamily="34" charset="0"/>
              </a:defRPr>
            </a:lvl4pPr>
            <a:lvl5pPr algn="l" rtl="0" eaLnBrk="0" fontAlgn="base" hangingPunct="0">
              <a:spcBef>
                <a:spcPct val="0"/>
              </a:spcBef>
              <a:spcAft>
                <a:spcPct val="0"/>
              </a:spcAft>
              <a:defRPr sz="4400">
                <a:solidFill>
                  <a:schemeClr val="tx1"/>
                </a:solidFill>
                <a:latin typeface="Arial" panose="020B0604020202020204" pitchFamily="34" charset="0"/>
                <a:cs typeface="Arial" panose="020B0604020202020204" pitchFamily="34" charset="0"/>
              </a:defRPr>
            </a:lvl5pPr>
            <a:lvl6pPr marL="457200" algn="l" rtl="0" fontAlgn="base">
              <a:spcBef>
                <a:spcPct val="0"/>
              </a:spcBef>
              <a:spcAft>
                <a:spcPct val="0"/>
              </a:spcAft>
              <a:defRPr sz="4400">
                <a:solidFill>
                  <a:schemeClr val="tx1"/>
                </a:solidFill>
                <a:latin typeface="Arial" panose="020B0604020202020204" pitchFamily="34" charset="0"/>
                <a:cs typeface="Arial" panose="020B0604020202020204" pitchFamily="34" charset="0"/>
              </a:defRPr>
            </a:lvl6pPr>
            <a:lvl7pPr marL="914400" algn="l" rtl="0" fontAlgn="base">
              <a:spcBef>
                <a:spcPct val="0"/>
              </a:spcBef>
              <a:spcAft>
                <a:spcPct val="0"/>
              </a:spcAft>
              <a:defRPr sz="4400">
                <a:solidFill>
                  <a:schemeClr val="tx1"/>
                </a:solidFill>
                <a:latin typeface="Arial" panose="020B0604020202020204" pitchFamily="34" charset="0"/>
                <a:cs typeface="Arial" panose="020B0604020202020204" pitchFamily="34" charset="0"/>
              </a:defRPr>
            </a:lvl7pPr>
            <a:lvl8pPr marL="1371600" algn="l" rtl="0" fontAlgn="base">
              <a:spcBef>
                <a:spcPct val="0"/>
              </a:spcBef>
              <a:spcAft>
                <a:spcPct val="0"/>
              </a:spcAft>
              <a:defRPr sz="4400">
                <a:solidFill>
                  <a:schemeClr val="tx1"/>
                </a:solidFill>
                <a:latin typeface="Arial" panose="020B0604020202020204" pitchFamily="34" charset="0"/>
                <a:cs typeface="Arial" panose="020B0604020202020204" pitchFamily="34" charset="0"/>
              </a:defRPr>
            </a:lvl8pPr>
            <a:lvl9pPr marL="1828800" algn="l" rtl="0" fontAlgn="base">
              <a:spcBef>
                <a:spcPct val="0"/>
              </a:spcBef>
              <a:spcAft>
                <a:spcPct val="0"/>
              </a:spcAft>
              <a:defRPr sz="4400">
                <a:solidFill>
                  <a:schemeClr val="tx1"/>
                </a:solidFill>
                <a:latin typeface="Arial" panose="020B0604020202020204" pitchFamily="34" charset="0"/>
                <a:cs typeface="Arial" panose="020B0604020202020204" pitchFamily="34" charset="0"/>
              </a:defRPr>
            </a:lvl9pPr>
          </a:lstStyle>
          <a:p>
            <a:r>
              <a:rPr lang="en-US" altLang="ko-KR" sz="1800" b="1" dirty="0">
                <a:latin typeface="Calibri" panose="020F0502020204030204" pitchFamily="34" charset="0"/>
                <a:cs typeface="Calibri" panose="020F0502020204030204" pitchFamily="34" charset="0"/>
              </a:rPr>
              <a:t>Nucleon TDA: PSS model</a:t>
            </a:r>
            <a:endParaRPr lang="ko-KR" altLang="en-US" sz="1800" b="1" dirty="0">
              <a:latin typeface="Calibri" panose="020F0502020204030204" pitchFamily="34" charset="0"/>
              <a:cs typeface="Calibri" panose="020F0502020204030204" pitchFamily="34" charset="0"/>
            </a:endParaRPr>
          </a:p>
        </p:txBody>
      </p:sp>
      <p:sp>
        <p:nvSpPr>
          <p:cNvPr id="12" name="제목 1"/>
          <p:cNvSpPr txBox="1">
            <a:spLocks/>
          </p:cNvSpPr>
          <p:nvPr/>
        </p:nvSpPr>
        <p:spPr bwMode="auto">
          <a:xfrm>
            <a:off x="3674467" y="5919164"/>
            <a:ext cx="675752" cy="3521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4400" kern="12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Arial" panose="020B0604020202020204" pitchFamily="34" charset="0"/>
                <a:cs typeface="Arial" panose="020B0604020202020204" pitchFamily="34" charset="0"/>
              </a:defRPr>
            </a:lvl2pPr>
            <a:lvl3pPr algn="l" rtl="0" eaLnBrk="0" fontAlgn="base" hangingPunct="0">
              <a:spcBef>
                <a:spcPct val="0"/>
              </a:spcBef>
              <a:spcAft>
                <a:spcPct val="0"/>
              </a:spcAft>
              <a:defRPr sz="4400">
                <a:solidFill>
                  <a:schemeClr val="tx1"/>
                </a:solidFill>
                <a:latin typeface="Arial" panose="020B0604020202020204" pitchFamily="34" charset="0"/>
                <a:cs typeface="Arial" panose="020B0604020202020204" pitchFamily="34" charset="0"/>
              </a:defRPr>
            </a:lvl3pPr>
            <a:lvl4pPr algn="l" rtl="0" eaLnBrk="0" fontAlgn="base" hangingPunct="0">
              <a:spcBef>
                <a:spcPct val="0"/>
              </a:spcBef>
              <a:spcAft>
                <a:spcPct val="0"/>
              </a:spcAft>
              <a:defRPr sz="4400">
                <a:solidFill>
                  <a:schemeClr val="tx1"/>
                </a:solidFill>
                <a:latin typeface="Arial" panose="020B0604020202020204" pitchFamily="34" charset="0"/>
                <a:cs typeface="Arial" panose="020B0604020202020204" pitchFamily="34" charset="0"/>
              </a:defRPr>
            </a:lvl4pPr>
            <a:lvl5pPr algn="l" rtl="0" eaLnBrk="0" fontAlgn="base" hangingPunct="0">
              <a:spcBef>
                <a:spcPct val="0"/>
              </a:spcBef>
              <a:spcAft>
                <a:spcPct val="0"/>
              </a:spcAft>
              <a:defRPr sz="4400">
                <a:solidFill>
                  <a:schemeClr val="tx1"/>
                </a:solidFill>
                <a:latin typeface="Arial" panose="020B0604020202020204" pitchFamily="34" charset="0"/>
                <a:cs typeface="Arial" panose="020B0604020202020204" pitchFamily="34" charset="0"/>
              </a:defRPr>
            </a:lvl5pPr>
            <a:lvl6pPr marL="457200" algn="l" rtl="0" fontAlgn="base">
              <a:spcBef>
                <a:spcPct val="0"/>
              </a:spcBef>
              <a:spcAft>
                <a:spcPct val="0"/>
              </a:spcAft>
              <a:defRPr sz="4400">
                <a:solidFill>
                  <a:schemeClr val="tx1"/>
                </a:solidFill>
                <a:latin typeface="Arial" panose="020B0604020202020204" pitchFamily="34" charset="0"/>
                <a:cs typeface="Arial" panose="020B0604020202020204" pitchFamily="34" charset="0"/>
              </a:defRPr>
            </a:lvl6pPr>
            <a:lvl7pPr marL="914400" algn="l" rtl="0" fontAlgn="base">
              <a:spcBef>
                <a:spcPct val="0"/>
              </a:spcBef>
              <a:spcAft>
                <a:spcPct val="0"/>
              </a:spcAft>
              <a:defRPr sz="4400">
                <a:solidFill>
                  <a:schemeClr val="tx1"/>
                </a:solidFill>
                <a:latin typeface="Arial" panose="020B0604020202020204" pitchFamily="34" charset="0"/>
                <a:cs typeface="Arial" panose="020B0604020202020204" pitchFamily="34" charset="0"/>
              </a:defRPr>
            </a:lvl7pPr>
            <a:lvl8pPr marL="1371600" algn="l" rtl="0" fontAlgn="base">
              <a:spcBef>
                <a:spcPct val="0"/>
              </a:spcBef>
              <a:spcAft>
                <a:spcPct val="0"/>
              </a:spcAft>
              <a:defRPr sz="4400">
                <a:solidFill>
                  <a:schemeClr val="tx1"/>
                </a:solidFill>
                <a:latin typeface="Arial" panose="020B0604020202020204" pitchFamily="34" charset="0"/>
                <a:cs typeface="Arial" panose="020B0604020202020204" pitchFamily="34" charset="0"/>
              </a:defRPr>
            </a:lvl8pPr>
            <a:lvl9pPr marL="1828800" algn="l" rtl="0" fontAlgn="base">
              <a:spcBef>
                <a:spcPct val="0"/>
              </a:spcBef>
              <a:spcAft>
                <a:spcPct val="0"/>
              </a:spcAft>
              <a:defRPr sz="4400">
                <a:solidFill>
                  <a:schemeClr val="tx1"/>
                </a:solidFill>
                <a:latin typeface="Arial" panose="020B0604020202020204" pitchFamily="34" charset="0"/>
                <a:cs typeface="Arial" panose="020B0604020202020204" pitchFamily="34" charset="0"/>
              </a:defRPr>
            </a:lvl9pPr>
          </a:lstStyle>
          <a:p>
            <a:r>
              <a:rPr lang="en-US" altLang="ko-KR" sz="1400" dirty="0"/>
              <a:t>          </a:t>
            </a:r>
            <a:r>
              <a:rPr lang="en-US" altLang="ko-KR" sz="1800" dirty="0"/>
              <a:t>  </a:t>
            </a:r>
            <a:r>
              <a:rPr lang="en-US" altLang="ko-KR" sz="2000" dirty="0">
                <a:solidFill>
                  <a:srgbClr val="FF0000"/>
                </a:solidFill>
                <a:sym typeface="Wingdings" panose="05000000000000000000" pitchFamily="2" charset="2"/>
              </a:rPr>
              <a:t> </a:t>
            </a:r>
            <a:r>
              <a:rPr lang="en-US" altLang="ko-KR" sz="2000" dirty="0">
                <a:solidFill>
                  <a:srgbClr val="FF0000"/>
                </a:solidFill>
                <a:latin typeface="Calibri" panose="020F0502020204030204" pitchFamily="34" charset="0"/>
                <a:cs typeface="Calibri" panose="020F0502020204030204" pitchFamily="34" charset="0"/>
              </a:rPr>
              <a:t>8</a:t>
            </a:r>
          </a:p>
          <a:p>
            <a:endParaRPr lang="ko-KR" altLang="en-US" sz="2000" dirty="0">
              <a:solidFill>
                <a:srgbClr val="FF0000"/>
              </a:solidFill>
              <a:latin typeface="Calibri" panose="020F0502020204030204" pitchFamily="34" charset="0"/>
              <a:cs typeface="Calibri" panose="020F0502020204030204" pitchFamily="34" charset="0"/>
            </a:endParaRPr>
          </a:p>
        </p:txBody>
      </p:sp>
      <mc:AlternateContent xmlns:mc="http://schemas.openxmlformats.org/markup-compatibility/2006" xmlns:a14="http://schemas.microsoft.com/office/drawing/2010/main">
        <mc:Choice Requires="a14">
          <p:sp>
            <p:nvSpPr>
              <p:cNvPr id="15" name="제목 1"/>
              <p:cNvSpPr txBox="1">
                <a:spLocks/>
              </p:cNvSpPr>
              <p:nvPr/>
            </p:nvSpPr>
            <p:spPr bwMode="auto">
              <a:xfrm>
                <a:off x="8035480" y="5801926"/>
                <a:ext cx="707573" cy="390536"/>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4400" kern="12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Arial" panose="020B0604020202020204" pitchFamily="34" charset="0"/>
                    <a:cs typeface="Arial" panose="020B0604020202020204" pitchFamily="34" charset="0"/>
                  </a:defRPr>
                </a:lvl2pPr>
                <a:lvl3pPr algn="l" rtl="0" eaLnBrk="0" fontAlgn="base" hangingPunct="0">
                  <a:spcBef>
                    <a:spcPct val="0"/>
                  </a:spcBef>
                  <a:spcAft>
                    <a:spcPct val="0"/>
                  </a:spcAft>
                  <a:defRPr sz="4400">
                    <a:solidFill>
                      <a:schemeClr val="tx1"/>
                    </a:solidFill>
                    <a:latin typeface="Arial" panose="020B0604020202020204" pitchFamily="34" charset="0"/>
                    <a:cs typeface="Arial" panose="020B0604020202020204" pitchFamily="34" charset="0"/>
                  </a:defRPr>
                </a:lvl3pPr>
                <a:lvl4pPr algn="l" rtl="0" eaLnBrk="0" fontAlgn="base" hangingPunct="0">
                  <a:spcBef>
                    <a:spcPct val="0"/>
                  </a:spcBef>
                  <a:spcAft>
                    <a:spcPct val="0"/>
                  </a:spcAft>
                  <a:defRPr sz="4400">
                    <a:solidFill>
                      <a:schemeClr val="tx1"/>
                    </a:solidFill>
                    <a:latin typeface="Arial" panose="020B0604020202020204" pitchFamily="34" charset="0"/>
                    <a:cs typeface="Arial" panose="020B0604020202020204" pitchFamily="34" charset="0"/>
                  </a:defRPr>
                </a:lvl4pPr>
                <a:lvl5pPr algn="l" rtl="0" eaLnBrk="0" fontAlgn="base" hangingPunct="0">
                  <a:spcBef>
                    <a:spcPct val="0"/>
                  </a:spcBef>
                  <a:spcAft>
                    <a:spcPct val="0"/>
                  </a:spcAft>
                  <a:defRPr sz="4400">
                    <a:solidFill>
                      <a:schemeClr val="tx1"/>
                    </a:solidFill>
                    <a:latin typeface="Arial" panose="020B0604020202020204" pitchFamily="34" charset="0"/>
                    <a:cs typeface="Arial" panose="020B0604020202020204" pitchFamily="34" charset="0"/>
                  </a:defRPr>
                </a:lvl5pPr>
                <a:lvl6pPr marL="457200" algn="l" rtl="0" fontAlgn="base">
                  <a:spcBef>
                    <a:spcPct val="0"/>
                  </a:spcBef>
                  <a:spcAft>
                    <a:spcPct val="0"/>
                  </a:spcAft>
                  <a:defRPr sz="4400">
                    <a:solidFill>
                      <a:schemeClr val="tx1"/>
                    </a:solidFill>
                    <a:latin typeface="Arial" panose="020B0604020202020204" pitchFamily="34" charset="0"/>
                    <a:cs typeface="Arial" panose="020B0604020202020204" pitchFamily="34" charset="0"/>
                  </a:defRPr>
                </a:lvl6pPr>
                <a:lvl7pPr marL="914400" algn="l" rtl="0" fontAlgn="base">
                  <a:spcBef>
                    <a:spcPct val="0"/>
                  </a:spcBef>
                  <a:spcAft>
                    <a:spcPct val="0"/>
                  </a:spcAft>
                  <a:defRPr sz="4400">
                    <a:solidFill>
                      <a:schemeClr val="tx1"/>
                    </a:solidFill>
                    <a:latin typeface="Arial" panose="020B0604020202020204" pitchFamily="34" charset="0"/>
                    <a:cs typeface="Arial" panose="020B0604020202020204" pitchFamily="34" charset="0"/>
                  </a:defRPr>
                </a:lvl7pPr>
                <a:lvl8pPr marL="1371600" algn="l" rtl="0" fontAlgn="base">
                  <a:spcBef>
                    <a:spcPct val="0"/>
                  </a:spcBef>
                  <a:spcAft>
                    <a:spcPct val="0"/>
                  </a:spcAft>
                  <a:defRPr sz="4400">
                    <a:solidFill>
                      <a:schemeClr val="tx1"/>
                    </a:solidFill>
                    <a:latin typeface="Arial" panose="020B0604020202020204" pitchFamily="34" charset="0"/>
                    <a:cs typeface="Arial" panose="020B0604020202020204" pitchFamily="34" charset="0"/>
                  </a:defRPr>
                </a:lvl8pPr>
                <a:lvl9pPr marL="1828800" algn="l" rtl="0" fontAlgn="base">
                  <a:spcBef>
                    <a:spcPct val="0"/>
                  </a:spcBef>
                  <a:spcAft>
                    <a:spcPct val="0"/>
                  </a:spcAft>
                  <a:defRPr sz="4400">
                    <a:solidFill>
                      <a:schemeClr val="tx1"/>
                    </a:solidFill>
                    <a:latin typeface="Arial" panose="020B0604020202020204" pitchFamily="34" charset="0"/>
                    <a:cs typeface="Arial" panose="020B0604020202020204" pitchFamily="34" charset="0"/>
                  </a:defRPr>
                </a:lvl9pPr>
              </a:lstStyle>
              <a:p>
                <a:endParaRPr lang="en-US" altLang="ko-KR" sz="1400" dirty="0"/>
              </a:p>
              <a:p>
                <a:r>
                  <a:rPr lang="en-US" altLang="ko-KR" sz="1400" dirty="0"/>
                  <a:t> </a:t>
                </a:r>
                <a:r>
                  <a:rPr lang="en-US" altLang="ko-KR" sz="1400" dirty="0">
                    <a:solidFill>
                      <a:srgbClr val="FF0000"/>
                    </a:solidFill>
                    <a:sym typeface="Wingdings" panose="05000000000000000000" pitchFamily="2" charset="2"/>
                  </a:rPr>
                  <a:t></a:t>
                </a:r>
                <a14:m>
                  <m:oMath xmlns:m="http://schemas.openxmlformats.org/officeDocument/2006/math">
                    <m:r>
                      <a:rPr lang="en-US" altLang="ko-KR" sz="2000" b="0" i="1" smtClean="0">
                        <a:solidFill>
                          <a:srgbClr val="FF0000"/>
                        </a:solidFill>
                        <a:latin typeface="Cambria Math" panose="02040503050406030204" pitchFamily="18" charset="0"/>
                        <a:ea typeface="Cambria Math" panose="02040503050406030204" pitchFamily="18" charset="0"/>
                        <a:cs typeface="Calibri" panose="020F0502020204030204" pitchFamily="34" charset="0"/>
                        <a:sym typeface="Wingdings" panose="05000000000000000000" pitchFamily="2" charset="2"/>
                      </a:rPr>
                      <m:t>24</m:t>
                    </m:r>
                  </m:oMath>
                </a14:m>
                <a:endParaRPr lang="en-US" altLang="ko-KR" sz="2000" dirty="0">
                  <a:solidFill>
                    <a:srgbClr val="FF0000"/>
                  </a:solidFill>
                  <a:latin typeface="Calibri" panose="020F0502020204030204" pitchFamily="34" charset="0"/>
                  <a:cs typeface="Calibri" panose="020F0502020204030204" pitchFamily="34" charset="0"/>
                </a:endParaRPr>
              </a:p>
              <a:p>
                <a:endParaRPr lang="ko-KR" altLang="en-US" sz="2000" dirty="0">
                  <a:solidFill>
                    <a:srgbClr val="FF0000"/>
                  </a:solidFill>
                  <a:latin typeface="Calibri" panose="020F0502020204030204" pitchFamily="34" charset="0"/>
                  <a:cs typeface="Calibri" panose="020F0502020204030204" pitchFamily="34" charset="0"/>
                </a:endParaRPr>
              </a:p>
            </p:txBody>
          </p:sp>
        </mc:Choice>
        <mc:Fallback xmlns="">
          <p:sp>
            <p:nvSpPr>
              <p:cNvPr id="15" name="제목 1"/>
              <p:cNvSpPr txBox="1">
                <a:spLocks noRot="1" noChangeAspect="1" noMove="1" noResize="1" noEditPoints="1" noAdjustHandles="1" noChangeArrowheads="1" noChangeShapeType="1" noTextEdit="1"/>
              </p:cNvSpPr>
              <p:nvPr/>
            </p:nvSpPr>
            <p:spPr bwMode="auto">
              <a:xfrm>
                <a:off x="8035480" y="5801926"/>
                <a:ext cx="707573" cy="390536"/>
              </a:xfrm>
              <a:prstGeom prst="rect">
                <a:avLst/>
              </a:prstGeom>
              <a:blipFill>
                <a:blip r:embed="rId11"/>
                <a:stretch>
                  <a:fillRect/>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ko-KR" altLang="en-US">
                    <a:noFill/>
                  </a:rPr>
                  <a:t> </a:t>
                </a:r>
              </a:p>
            </p:txBody>
          </p:sp>
        </mc:Fallback>
      </mc:AlternateContent>
      <p:sp>
        <p:nvSpPr>
          <p:cNvPr id="3" name="Rectangle 2"/>
          <p:cNvSpPr/>
          <p:nvPr/>
        </p:nvSpPr>
        <p:spPr>
          <a:xfrm>
            <a:off x="5282621" y="4553646"/>
            <a:ext cx="3119718" cy="369332"/>
          </a:xfrm>
          <a:prstGeom prst="rect">
            <a:avLst/>
          </a:prstGeom>
        </p:spPr>
        <p:txBody>
          <a:bodyPr wrap="square">
            <a:spAutoFit/>
          </a:bodyPr>
          <a:lstStyle/>
          <a:p>
            <a:r>
              <a:rPr lang="en-US" altLang="ko-KR" sz="1800" dirty="0">
                <a:solidFill>
                  <a:srgbClr val="000000"/>
                </a:solidFill>
                <a:latin typeface="Calibri" panose="020F0502020204030204" pitchFamily="34" charset="0"/>
                <a:cs typeface="Calibri" panose="020F0502020204030204" pitchFamily="34" charset="0"/>
              </a:rPr>
              <a:t>Phys. Rev. D 91, 094006 (2015)</a:t>
            </a:r>
            <a:endParaRPr lang="ko-KR" altLang="en-US" sz="1800" dirty="0">
              <a:latin typeface="Calibri" panose="020F0502020204030204" pitchFamily="34" charset="0"/>
              <a:cs typeface="Calibri" panose="020F0502020204030204" pitchFamily="34" charset="0"/>
            </a:endParaRPr>
          </a:p>
        </p:txBody>
      </p:sp>
      <p:sp>
        <p:nvSpPr>
          <p:cNvPr id="7" name="Rectangle 6"/>
          <p:cNvSpPr/>
          <p:nvPr/>
        </p:nvSpPr>
        <p:spPr>
          <a:xfrm>
            <a:off x="1142997" y="4581930"/>
            <a:ext cx="2869346" cy="369332"/>
          </a:xfrm>
          <a:prstGeom prst="rect">
            <a:avLst/>
          </a:prstGeom>
        </p:spPr>
        <p:txBody>
          <a:bodyPr wrap="square">
            <a:spAutoFit/>
          </a:bodyPr>
          <a:lstStyle/>
          <a:p>
            <a:r>
              <a:rPr lang="en-US" altLang="ko-KR" sz="1800" dirty="0">
                <a:latin typeface="Calibri" panose="020F0502020204030204" pitchFamily="34" charset="0"/>
                <a:cs typeface="Calibri" panose="020F0502020204030204" pitchFamily="34" charset="0"/>
              </a:rPr>
              <a:t>Phys. Rev. D 56 (1997) 2982</a:t>
            </a:r>
            <a:endParaRPr lang="ko-KR" altLang="en-US" sz="1800" dirty="0">
              <a:latin typeface="Calibri" panose="020F0502020204030204" pitchFamily="34" charset="0"/>
              <a:cs typeface="Calibri" panose="020F0502020204030204" pitchFamily="34" charset="0"/>
            </a:endParaRPr>
          </a:p>
        </p:txBody>
      </p:sp>
      <p:cxnSp>
        <p:nvCxnSpPr>
          <p:cNvPr id="17" name="Straight Connector 16"/>
          <p:cNvCxnSpPr>
            <a:stCxn id="5" idx="1"/>
          </p:cNvCxnSpPr>
          <p:nvPr/>
        </p:nvCxnSpPr>
        <p:spPr bwMode="auto">
          <a:xfrm>
            <a:off x="4916487" y="2704719"/>
            <a:ext cx="914400" cy="914400"/>
          </a:xfrm>
          <a:prstGeom prst="line">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cxnSp>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AEA34A92-D8F0-4A3C-87C3-6E955DF2D9F7}"/>
                  </a:ext>
                </a:extLst>
              </p:cNvPr>
              <p:cNvSpPr txBox="1"/>
              <p:nvPr/>
            </p:nvSpPr>
            <p:spPr>
              <a:xfrm>
                <a:off x="5877789" y="3882234"/>
                <a:ext cx="1731462" cy="338554"/>
              </a:xfrm>
              <a:prstGeom prst="rect">
                <a:avLst/>
              </a:prstGeom>
              <a:noFill/>
            </p:spPr>
            <p:txBody>
              <a:bodyPr wrap="square">
                <a:spAutoFit/>
              </a:bodyPr>
              <a:lstStyle/>
              <a:p>
                <a14:m>
                  <m:oMath xmlns:m="http://schemas.openxmlformats.org/officeDocument/2006/math">
                    <m:r>
                      <a:rPr lang="ko-KR" altLang="en-US" sz="1600" i="1" smtClean="0">
                        <a:solidFill>
                          <a:srgbClr val="FF0000"/>
                        </a:solidFill>
                        <a:latin typeface="Cambria Math" panose="02040503050406030204" pitchFamily="18" charset="0"/>
                      </a:rPr>
                      <m:t>𝜔</m:t>
                    </m:r>
                    <m:r>
                      <a:rPr lang="en-US" altLang="ko-KR" sz="1600" b="0" i="1" smtClean="0">
                        <a:solidFill>
                          <a:srgbClr val="FF0000"/>
                        </a:solidFill>
                        <a:latin typeface="Cambria Math" panose="02040503050406030204" pitchFamily="18" charset="0"/>
                      </a:rPr>
                      <m:t>𝑁𝑁</m:t>
                    </m:r>
                  </m:oMath>
                </a14:m>
                <a:r>
                  <a:rPr lang="en-US" altLang="ko-KR" sz="1600" dirty="0">
                    <a:solidFill>
                      <a:srgbClr val="FF0000"/>
                    </a:solidFill>
                    <a:latin typeface="Calibri" panose="020F0502020204030204" pitchFamily="34" charset="0"/>
                    <a:cs typeface="Calibri" panose="020F0502020204030204" pitchFamily="34" charset="0"/>
                  </a:rPr>
                  <a:t> form factor </a:t>
                </a:r>
                <a:endParaRPr lang="ko-KR" altLang="en-US" sz="1600" dirty="0">
                  <a:solidFill>
                    <a:srgbClr val="FF0000"/>
                  </a:solidFill>
                </a:endParaRPr>
              </a:p>
            </p:txBody>
          </p:sp>
        </mc:Choice>
        <mc:Fallback xmlns="">
          <p:sp>
            <p:nvSpPr>
              <p:cNvPr id="18" name="TextBox 17">
                <a:extLst>
                  <a:ext uri="{FF2B5EF4-FFF2-40B4-BE49-F238E27FC236}">
                    <a16:creationId xmlns:a16="http://schemas.microsoft.com/office/drawing/2014/main" id="{AEA34A92-D8F0-4A3C-87C3-6E955DF2D9F7}"/>
                  </a:ext>
                </a:extLst>
              </p:cNvPr>
              <p:cNvSpPr txBox="1">
                <a:spLocks noRot="1" noChangeAspect="1" noMove="1" noResize="1" noEditPoints="1" noAdjustHandles="1" noChangeArrowheads="1" noChangeShapeType="1" noTextEdit="1"/>
              </p:cNvSpPr>
              <p:nvPr/>
            </p:nvSpPr>
            <p:spPr>
              <a:xfrm>
                <a:off x="5877789" y="3882234"/>
                <a:ext cx="1731462" cy="338554"/>
              </a:xfrm>
              <a:prstGeom prst="rect">
                <a:avLst/>
              </a:prstGeom>
              <a:blipFill>
                <a:blip r:embed="rId12"/>
                <a:stretch>
                  <a:fillRect t="-5455" b="-23636"/>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BA13BE3D-AC3A-4801-9ED4-BA6C90C1B220}"/>
                  </a:ext>
                </a:extLst>
              </p:cNvPr>
              <p:cNvSpPr txBox="1"/>
              <p:nvPr/>
            </p:nvSpPr>
            <p:spPr>
              <a:xfrm>
                <a:off x="1839335" y="3882234"/>
                <a:ext cx="1622694" cy="338554"/>
              </a:xfrm>
              <a:prstGeom prst="rect">
                <a:avLst/>
              </a:prstGeom>
              <a:noFill/>
            </p:spPr>
            <p:txBody>
              <a:bodyPr wrap="square">
                <a:spAutoFit/>
              </a:bodyPr>
              <a:lstStyle/>
              <a:p>
                <a14:m>
                  <m:oMath xmlns:m="http://schemas.openxmlformats.org/officeDocument/2006/math">
                    <m:r>
                      <a:rPr lang="ko-KR" altLang="en-US" sz="1600" b="0" i="1" smtClean="0">
                        <a:solidFill>
                          <a:srgbClr val="FF0000"/>
                        </a:solidFill>
                        <a:latin typeface="Cambria Math" panose="02040503050406030204" pitchFamily="18" charset="0"/>
                      </a:rPr>
                      <m:t>𝜋</m:t>
                    </m:r>
                    <m:r>
                      <a:rPr lang="en-US" altLang="ko-KR" sz="1600" b="0" i="1" smtClean="0">
                        <a:solidFill>
                          <a:srgbClr val="FF0000"/>
                        </a:solidFill>
                        <a:latin typeface="Cambria Math" panose="02040503050406030204" pitchFamily="18" charset="0"/>
                      </a:rPr>
                      <m:t>𝑁𝑁</m:t>
                    </m:r>
                  </m:oMath>
                </a14:m>
                <a:r>
                  <a:rPr lang="en-US" altLang="ko-KR" sz="1600" dirty="0">
                    <a:solidFill>
                      <a:srgbClr val="FF0000"/>
                    </a:solidFill>
                    <a:latin typeface="Calibri" panose="020F0502020204030204" pitchFamily="34" charset="0"/>
                    <a:cs typeface="Calibri" panose="020F0502020204030204" pitchFamily="34" charset="0"/>
                  </a:rPr>
                  <a:t> form factor </a:t>
                </a:r>
                <a:endParaRPr lang="ko-KR" altLang="en-US" sz="1600" dirty="0">
                  <a:solidFill>
                    <a:srgbClr val="FF0000"/>
                  </a:solidFill>
                </a:endParaRPr>
              </a:p>
            </p:txBody>
          </p:sp>
        </mc:Choice>
        <mc:Fallback xmlns="">
          <p:sp>
            <p:nvSpPr>
              <p:cNvPr id="19" name="TextBox 18">
                <a:extLst>
                  <a:ext uri="{FF2B5EF4-FFF2-40B4-BE49-F238E27FC236}">
                    <a16:creationId xmlns:a16="http://schemas.microsoft.com/office/drawing/2014/main" id="{BA13BE3D-AC3A-4801-9ED4-BA6C90C1B220}"/>
                  </a:ext>
                </a:extLst>
              </p:cNvPr>
              <p:cNvSpPr txBox="1">
                <a:spLocks noRot="1" noChangeAspect="1" noMove="1" noResize="1" noEditPoints="1" noAdjustHandles="1" noChangeArrowheads="1" noChangeShapeType="1" noTextEdit="1"/>
              </p:cNvSpPr>
              <p:nvPr/>
            </p:nvSpPr>
            <p:spPr>
              <a:xfrm>
                <a:off x="1839335" y="3882234"/>
                <a:ext cx="1622694" cy="338554"/>
              </a:xfrm>
              <a:prstGeom prst="rect">
                <a:avLst/>
              </a:prstGeom>
              <a:blipFill>
                <a:blip r:embed="rId13"/>
                <a:stretch>
                  <a:fillRect t="-5455" r="-2632" b="-23636"/>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3DD7AB83-F9A5-4A5C-B550-D06489C51614}"/>
                  </a:ext>
                </a:extLst>
              </p:cNvPr>
              <p:cNvSpPr txBox="1"/>
              <p:nvPr/>
            </p:nvSpPr>
            <p:spPr>
              <a:xfrm>
                <a:off x="2330450" y="2575778"/>
                <a:ext cx="327155"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ko-KR" altLang="en-US" sz="1800" i="1">
                          <a:solidFill>
                            <a:srgbClr val="FF0000"/>
                          </a:solidFill>
                          <a:latin typeface="Cambria Math" panose="02040503050406030204" pitchFamily="18" charset="0"/>
                        </a:rPr>
                        <m:t>𝜋</m:t>
                      </m:r>
                    </m:oMath>
                  </m:oMathPara>
                </a14:m>
                <a:endParaRPr lang="ko-KR" altLang="en-US" sz="1800" dirty="0">
                  <a:solidFill>
                    <a:srgbClr val="FF0000"/>
                  </a:solidFill>
                </a:endParaRPr>
              </a:p>
            </p:txBody>
          </p:sp>
        </mc:Choice>
        <mc:Fallback xmlns="">
          <p:sp>
            <p:nvSpPr>
              <p:cNvPr id="20" name="TextBox 19">
                <a:extLst>
                  <a:ext uri="{FF2B5EF4-FFF2-40B4-BE49-F238E27FC236}">
                    <a16:creationId xmlns:a16="http://schemas.microsoft.com/office/drawing/2014/main" id="{3DD7AB83-F9A5-4A5C-B550-D06489C51614}"/>
                  </a:ext>
                </a:extLst>
              </p:cNvPr>
              <p:cNvSpPr txBox="1">
                <a:spLocks noRot="1" noChangeAspect="1" noMove="1" noResize="1" noEditPoints="1" noAdjustHandles="1" noChangeArrowheads="1" noChangeShapeType="1" noTextEdit="1"/>
              </p:cNvSpPr>
              <p:nvPr/>
            </p:nvSpPr>
            <p:spPr>
              <a:xfrm>
                <a:off x="2330450" y="2575778"/>
                <a:ext cx="327155" cy="369332"/>
              </a:xfrm>
              <a:prstGeom prst="rect">
                <a:avLst/>
              </a:prstGeom>
              <a:blipFill>
                <a:blip r:embed="rId14"/>
                <a:stretch>
                  <a:fillRect/>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FCDB2298-1359-451C-B284-FCF280D425FA}"/>
                  </a:ext>
                </a:extLst>
              </p:cNvPr>
              <p:cNvSpPr txBox="1"/>
              <p:nvPr/>
            </p:nvSpPr>
            <p:spPr>
              <a:xfrm>
                <a:off x="6388436" y="2609252"/>
                <a:ext cx="480797" cy="38112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altLang="ko-KR" sz="1800" b="0" i="1" smtClean="0">
                          <a:solidFill>
                            <a:srgbClr val="FF0000"/>
                          </a:solidFill>
                          <a:latin typeface="Cambria Math" panose="02040503050406030204" pitchFamily="18" charset="0"/>
                        </a:rPr>
                        <m:t>𝑁</m:t>
                      </m:r>
                    </m:oMath>
                  </m:oMathPara>
                </a14:m>
                <a:endParaRPr lang="ko-KR" altLang="en-US" sz="1800" dirty="0"/>
              </a:p>
            </p:txBody>
          </p:sp>
        </mc:Choice>
        <mc:Fallback xmlns="">
          <p:sp>
            <p:nvSpPr>
              <p:cNvPr id="22" name="TextBox 21">
                <a:extLst>
                  <a:ext uri="{FF2B5EF4-FFF2-40B4-BE49-F238E27FC236}">
                    <a16:creationId xmlns:a16="http://schemas.microsoft.com/office/drawing/2014/main" id="{FCDB2298-1359-451C-B284-FCF280D425FA}"/>
                  </a:ext>
                </a:extLst>
              </p:cNvPr>
              <p:cNvSpPr txBox="1">
                <a:spLocks noRot="1" noChangeAspect="1" noMove="1" noResize="1" noEditPoints="1" noAdjustHandles="1" noChangeArrowheads="1" noChangeShapeType="1" noTextEdit="1"/>
              </p:cNvSpPr>
              <p:nvPr/>
            </p:nvSpPr>
            <p:spPr>
              <a:xfrm>
                <a:off x="6388436" y="2609252"/>
                <a:ext cx="480797" cy="381127"/>
              </a:xfrm>
              <a:prstGeom prst="rect">
                <a:avLst/>
              </a:prstGeom>
              <a:blipFill>
                <a:blip r:embed="rId15"/>
                <a:stretch>
                  <a:fillRect/>
                </a:stretch>
              </a:blipFill>
            </p:spPr>
            <p:txBody>
              <a:bodyPr/>
              <a:lstStyle/>
              <a:p>
                <a:r>
                  <a:rPr lang="ko-KR" altLang="en-US">
                    <a:noFill/>
                  </a:rPr>
                  <a:t> </a:t>
                </a:r>
              </a:p>
            </p:txBody>
          </p:sp>
        </mc:Fallback>
      </mc:AlternateContent>
      <p:sp>
        <p:nvSpPr>
          <p:cNvPr id="24" name="TextBox 23">
            <a:extLst>
              <a:ext uri="{FF2B5EF4-FFF2-40B4-BE49-F238E27FC236}">
                <a16:creationId xmlns:a16="http://schemas.microsoft.com/office/drawing/2014/main" id="{48E20958-D70C-4DF9-B16A-453A80ADC4E3}"/>
              </a:ext>
            </a:extLst>
          </p:cNvPr>
          <p:cNvSpPr txBox="1"/>
          <p:nvPr/>
        </p:nvSpPr>
        <p:spPr>
          <a:xfrm>
            <a:off x="5605930" y="66715"/>
            <a:ext cx="3407442" cy="400110"/>
          </a:xfrm>
          <a:prstGeom prst="rect">
            <a:avLst/>
          </a:prstGeom>
          <a:noFill/>
        </p:spPr>
        <p:txBody>
          <a:bodyPr wrap="square">
            <a:spAutoFit/>
          </a:bodyPr>
          <a:lstStyle/>
          <a:p>
            <a:r>
              <a:rPr kumimoji="0" lang="en-US" altLang="ko-KR" sz="2000" b="0" i="0" u="none" strike="noStrike" kern="1200" cap="none" spc="0" normalizeH="0" baseline="0" noProof="0" dirty="0">
                <a:ln>
                  <a:noFill/>
                </a:ln>
                <a:solidFill>
                  <a:srgbClr val="00CCFF"/>
                </a:solidFill>
                <a:effectLst/>
                <a:uLnTx/>
                <a:uFillTx/>
                <a:latin typeface="Calibri" panose="020F0502020204030204" pitchFamily="34" charset="0"/>
                <a:ea typeface="+mn-ea"/>
                <a:cs typeface="Calibri" panose="020F0502020204030204" pitchFamily="34" charset="0"/>
              </a:rPr>
              <a:t>1. Physics Motivation and Goal</a:t>
            </a:r>
            <a:endParaRPr lang="ko-KR" altLang="en-US" dirty="0">
              <a:solidFill>
                <a:srgbClr val="00CCFF"/>
              </a:solidFill>
            </a:endParaRPr>
          </a:p>
        </p:txBody>
      </p:sp>
    </p:spTree>
    <p:extLst>
      <p:ext uri="{BB962C8B-B14F-4D97-AF65-F5344CB8AC3E}">
        <p14:creationId xmlns:p14="http://schemas.microsoft.com/office/powerpoint/2010/main" val="10373351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내용 개체 틀 2"/>
              <p:cNvSpPr txBox="1">
                <a:spLocks/>
              </p:cNvSpPr>
              <p:nvPr/>
            </p:nvSpPr>
            <p:spPr bwMode="auto">
              <a:xfrm>
                <a:off x="0" y="555812"/>
                <a:ext cx="9144000" cy="6090023"/>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bg2"/>
                  </a:buClr>
                  <a:buSzPct val="75000"/>
                  <a:buFont typeface="Wingdings" panose="05000000000000000000" pitchFamily="2" charset="2"/>
                  <a:buChar char="n"/>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anose="05000000000000000000" pitchFamily="2" charset="2"/>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bg2"/>
                  </a:buClr>
                  <a:buSzPct val="65000"/>
                  <a:buFont typeface="Wingdings" panose="05000000000000000000" pitchFamily="2" charset="2"/>
                  <a:buChar char="n"/>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bg2"/>
                  </a:buClr>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Wingdings" panose="05000000000000000000" pitchFamily="2" charset="2"/>
                  <a:buNone/>
                </a:pPr>
                <a:r>
                  <a:rPr lang="en-US" altLang="ko-KR" dirty="0">
                    <a:latin typeface="Calibri" panose="020F0502020204030204" pitchFamily="34" charset="0"/>
                    <a:ea typeface="+mj-ea"/>
                    <a:cs typeface="Calibri" panose="020F0502020204030204" pitchFamily="34" charset="0"/>
                  </a:rPr>
                  <a:t>  2.Hadron model for high energy &amp; at small </a:t>
                </a:r>
                <a14:m>
                  <m:oMath xmlns:m="http://schemas.openxmlformats.org/officeDocument/2006/math">
                    <m:r>
                      <a:rPr lang="en-US" altLang="ko-KR" i="1" smtClean="0">
                        <a:latin typeface="Cambria Math" panose="02040503050406030204" pitchFamily="18" charset="0"/>
                        <a:ea typeface="+mj-ea"/>
                        <a:cs typeface="Times New Roman" panose="02020603050405020304" pitchFamily="18" charset="0"/>
                      </a:rPr>
                      <m:t>𝑢</m:t>
                    </m:r>
                  </m:oMath>
                </a14:m>
                <a:r>
                  <a:rPr lang="en-US" altLang="ko-KR" dirty="0">
                    <a:latin typeface="Calibri" panose="020F0502020204030204" pitchFamily="34" charset="0"/>
                    <a:ea typeface="+mj-ea"/>
                    <a:cs typeface="Calibri" panose="020F0502020204030204" pitchFamily="34" charset="0"/>
                  </a:rPr>
                  <a:t> (large </a:t>
                </a:r>
                <a14:m>
                  <m:oMath xmlns:m="http://schemas.openxmlformats.org/officeDocument/2006/math">
                    <m:r>
                      <a:rPr lang="en-US" altLang="ko-KR" i="1" smtClean="0">
                        <a:latin typeface="Cambria Math" panose="02040503050406030204" pitchFamily="18" charset="0"/>
                        <a:cs typeface="Times New Roman" panose="02020603050405020304" pitchFamily="18" charset="0"/>
                      </a:rPr>
                      <m:t>𝑡</m:t>
                    </m:r>
                  </m:oMath>
                </a14:m>
                <a:r>
                  <a:rPr lang="en-US" altLang="ko-KR" dirty="0">
                    <a:latin typeface="Calibri" panose="020F0502020204030204" pitchFamily="34" charset="0"/>
                    <a:ea typeface="+mj-ea"/>
                    <a:cs typeface="Calibri" panose="020F0502020204030204" pitchFamily="34" charset="0"/>
                  </a:rPr>
                  <a:t>)</a:t>
                </a:r>
                <a:r>
                  <a:rPr lang="en-US" altLang="ko-KR" dirty="0">
                    <a:latin typeface="Times New Roman" panose="02020603050405020304" pitchFamily="18" charset="0"/>
                    <a:cs typeface="Times New Roman" panose="02020603050405020304" pitchFamily="18" charset="0"/>
                  </a:rPr>
                  <a:t> </a:t>
                </a:r>
                <a:endParaRPr lang="en-US" altLang="ko-KR" dirty="0">
                  <a:solidFill>
                    <a:schemeClr val="accent5">
                      <a:lumMod val="50000"/>
                    </a:schemeClr>
                  </a:solidFill>
                  <a:latin typeface="Comic Sans MS" panose="030F0702030302020204" pitchFamily="66" charset="0"/>
                </a:endParaRPr>
              </a:p>
              <a:p>
                <a:pPr marL="0" indent="0">
                  <a:buFont typeface="Wingdings" panose="05000000000000000000" pitchFamily="2" charset="2"/>
                  <a:buNone/>
                </a:pPr>
                <a:r>
                  <a:rPr lang="en-US" altLang="ko-KR" sz="2800" dirty="0">
                    <a:solidFill>
                      <a:schemeClr val="accent5">
                        <a:lumMod val="50000"/>
                      </a:schemeClr>
                    </a:solidFill>
                    <a:latin typeface="Comic Sans MS" panose="030F0702030302020204" pitchFamily="66" charset="0"/>
                  </a:rPr>
                  <a:t>     </a:t>
                </a:r>
                <a:endParaRPr lang="en-US" altLang="ko-KR" sz="2800" u="sng" dirty="0">
                  <a:solidFill>
                    <a:schemeClr val="accent5">
                      <a:lumMod val="50000"/>
                    </a:schemeClr>
                  </a:solidFill>
                  <a:latin typeface="Comic Sans MS" panose="030F0702030302020204" pitchFamily="66" charset="0"/>
                </a:endParaRPr>
              </a:p>
              <a:p>
                <a:pPr marL="0" indent="0">
                  <a:buFont typeface="Wingdings" panose="05000000000000000000" pitchFamily="2" charset="2"/>
                  <a:buNone/>
                </a:pPr>
                <a:r>
                  <a:rPr lang="en-US" altLang="ko-KR" sz="2800" dirty="0">
                    <a:solidFill>
                      <a:schemeClr val="accent5">
                        <a:lumMod val="50000"/>
                      </a:schemeClr>
                    </a:solidFill>
                    <a:latin typeface="Comic Sans MS" panose="030F0702030302020204" pitchFamily="66" charset="0"/>
                  </a:rPr>
                  <a:t>        QCD </a:t>
                </a:r>
                <a:r>
                  <a:rPr lang="en-US" altLang="ko-KR" sz="2400" dirty="0">
                    <a:solidFill>
                      <a:schemeClr val="accent5">
                        <a:lumMod val="50000"/>
                      </a:schemeClr>
                    </a:solidFill>
                    <a:latin typeface="Comic Sans MS" panose="030F0702030302020204" pitchFamily="66" charset="0"/>
                  </a:rPr>
                  <a:t>Factorization </a:t>
                </a:r>
                <a:r>
                  <a:rPr lang="en-US" altLang="ko-KR" sz="2400" dirty="0" err="1">
                    <a:solidFill>
                      <a:schemeClr val="accent5">
                        <a:lumMod val="50000"/>
                      </a:schemeClr>
                    </a:solidFill>
                    <a:latin typeface="Comic Sans MS" panose="030F0702030302020204" pitchFamily="66" charset="0"/>
                  </a:rPr>
                  <a:t>btwn</a:t>
                </a:r>
                <a:r>
                  <a:rPr lang="en-US" altLang="ko-KR" sz="2400" dirty="0">
                    <a:solidFill>
                      <a:schemeClr val="accent5">
                        <a:lumMod val="50000"/>
                      </a:schemeClr>
                    </a:solidFill>
                    <a:latin typeface="Comic Sans MS" panose="030F0702030302020204" pitchFamily="66" charset="0"/>
                  </a:rPr>
                  <a:t> hard and soft amplitudes </a:t>
                </a:r>
              </a:p>
              <a:p>
                <a:pPr marL="0" indent="0">
                  <a:buFont typeface="Wingdings" panose="05000000000000000000" pitchFamily="2" charset="2"/>
                  <a:buNone/>
                </a:pPr>
                <a:r>
                  <a:rPr lang="en-US" altLang="ko-KR" sz="2800" dirty="0">
                    <a:solidFill>
                      <a:schemeClr val="accent5">
                        <a:lumMod val="50000"/>
                      </a:schemeClr>
                    </a:solidFill>
                    <a:latin typeface="Comic Sans MS" panose="030F0702030302020204" pitchFamily="66" charset="0"/>
                  </a:rPr>
                  <a:t>                    </a:t>
                </a:r>
                <a14:m>
                  <m:oMath xmlns:m="http://schemas.openxmlformats.org/officeDocument/2006/math">
                    <m:r>
                      <m:rPr>
                        <m:sty m:val="p"/>
                      </m:rPr>
                      <a:rPr lang="en-US" altLang="ko-KR" sz="2400" i="1" dirty="0">
                        <a:latin typeface="Cambria Math" panose="02040503050406030204" pitchFamily="18" charset="0"/>
                        <a:cs typeface="Times New Roman" panose="02020603050405020304" pitchFamily="18" charset="0"/>
                      </a:rPr>
                      <m:t>s</m:t>
                    </m:r>
                    <m:r>
                      <a:rPr lang="en-US" altLang="ko-KR" sz="2400" i="1" dirty="0" smtClean="0">
                        <a:latin typeface="Cambria Math" panose="02040503050406030204" pitchFamily="18" charset="0"/>
                        <a:cs typeface="Times New Roman" panose="02020603050405020304" pitchFamily="18" charset="0"/>
                      </a:rPr>
                      <m:t>≫</m:t>
                    </m:r>
                    <m:sSup>
                      <m:sSupPr>
                        <m:ctrlPr>
                          <a:rPr lang="en-US" altLang="ko-KR" sz="2400" i="1" dirty="0" smtClean="0">
                            <a:latin typeface="Cambria Math" panose="02040503050406030204" pitchFamily="18" charset="0"/>
                            <a:cs typeface="Times New Roman" panose="02020603050405020304" pitchFamily="18" charset="0"/>
                          </a:rPr>
                        </m:ctrlPr>
                      </m:sSupPr>
                      <m:e>
                        <m:r>
                          <a:rPr lang="en-US" altLang="ko-KR" sz="2400" i="1" dirty="0" smtClean="0">
                            <a:latin typeface="Cambria Math" panose="02040503050406030204" pitchFamily="18" charset="0"/>
                            <a:cs typeface="Times New Roman" panose="02020603050405020304" pitchFamily="18" charset="0"/>
                          </a:rPr>
                          <m:t>𝑀</m:t>
                        </m:r>
                      </m:e>
                      <m:sup>
                        <m:r>
                          <a:rPr lang="en-US" altLang="ko-KR" sz="2400" i="1" dirty="0" smtClean="0">
                            <a:latin typeface="Cambria Math" panose="02040503050406030204" pitchFamily="18" charset="0"/>
                            <a:cs typeface="Times New Roman" panose="02020603050405020304" pitchFamily="18" charset="0"/>
                          </a:rPr>
                          <m:t>2</m:t>
                        </m:r>
                      </m:sup>
                    </m:sSup>
                    <m:r>
                      <a:rPr lang="en-US" altLang="ko-KR" sz="2400" i="1" dirty="0" smtClean="0">
                        <a:latin typeface="Cambria Math" panose="02040503050406030204" pitchFamily="18" charset="0"/>
                        <a:cs typeface="Times New Roman" panose="02020603050405020304" pitchFamily="18" charset="0"/>
                      </a:rPr>
                      <m:t>,  </m:t>
                    </m:r>
                    <m:r>
                      <a:rPr lang="en-US" altLang="ko-KR" sz="2400" i="1" dirty="0" smtClean="0">
                        <a:latin typeface="Cambria Math" panose="02040503050406030204" pitchFamily="18" charset="0"/>
                        <a:cs typeface="Times New Roman" panose="02020603050405020304" pitchFamily="18" charset="0"/>
                      </a:rPr>
                      <m:t>𝑡</m:t>
                    </m:r>
                    <m:r>
                      <a:rPr lang="en-US" altLang="ko-KR" sz="2400" i="1" dirty="0" smtClean="0">
                        <a:latin typeface="Cambria Math" panose="02040503050406030204" pitchFamily="18" charset="0"/>
                        <a:ea typeface="Cambria Math" panose="02040503050406030204" pitchFamily="18" charset="0"/>
                        <a:cs typeface="Times New Roman" panose="02020603050405020304" pitchFamily="18" charset="0"/>
                      </a:rPr>
                      <m:t>→0, </m:t>
                    </m:r>
                    <m:sSup>
                      <m:sSupPr>
                        <m:ctrlPr>
                          <a:rPr lang="en-US" altLang="ko-KR" sz="2400" i="1" dirty="0" smtClean="0">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ko-KR" sz="2400" i="1" dirty="0" smtClean="0">
                            <a:latin typeface="Cambria Math" panose="02040503050406030204" pitchFamily="18" charset="0"/>
                            <a:ea typeface="Cambria Math" panose="02040503050406030204" pitchFamily="18" charset="0"/>
                            <a:cs typeface="Times New Roman" panose="02020603050405020304" pitchFamily="18" charset="0"/>
                          </a:rPr>
                          <m:t> </m:t>
                        </m:r>
                        <m:r>
                          <a:rPr lang="en-US" altLang="ko-KR" sz="2400" i="1" dirty="0" smtClean="0">
                            <a:latin typeface="Cambria Math" panose="02040503050406030204" pitchFamily="18" charset="0"/>
                            <a:ea typeface="Cambria Math" panose="02040503050406030204" pitchFamily="18" charset="0"/>
                            <a:cs typeface="Times New Roman" panose="02020603050405020304" pitchFamily="18" charset="0"/>
                          </a:rPr>
                          <m:t>𝑄</m:t>
                        </m:r>
                      </m:e>
                      <m:sup>
                        <m:r>
                          <a:rPr lang="en-US" altLang="ko-KR" sz="2400" i="1" dirty="0" smtClean="0">
                            <a:latin typeface="Cambria Math" panose="02040503050406030204" pitchFamily="18" charset="0"/>
                            <a:ea typeface="Cambria Math" panose="02040503050406030204" pitchFamily="18" charset="0"/>
                            <a:cs typeface="Times New Roman" panose="02020603050405020304" pitchFamily="18" charset="0"/>
                          </a:rPr>
                          <m:t>2</m:t>
                        </m:r>
                      </m:sup>
                    </m:sSup>
                    <m:r>
                      <a:rPr lang="en-US" altLang="ko-KR" sz="2400" i="1" dirty="0" smtClean="0">
                        <a:latin typeface="Cambria Math" panose="02040503050406030204" pitchFamily="18" charset="0"/>
                        <a:ea typeface="Cambria Math" panose="02040503050406030204" pitchFamily="18" charset="0"/>
                        <a:cs typeface="Times New Roman" panose="02020603050405020304" pitchFamily="18" charset="0"/>
                      </a:rPr>
                      <m:t>~10 </m:t>
                    </m:r>
                    <m:sSup>
                      <m:sSupPr>
                        <m:ctrlPr>
                          <a:rPr lang="en-US" altLang="ko-KR" sz="2400" i="1" dirty="0" smtClean="0">
                            <a:latin typeface="Cambria Math" panose="02040503050406030204" pitchFamily="18" charset="0"/>
                          </a:rPr>
                        </m:ctrlPr>
                      </m:sSupPr>
                      <m:e>
                        <m:r>
                          <a:rPr lang="en-US" altLang="ko-KR" sz="2400" i="1" dirty="0" smtClean="0">
                            <a:latin typeface="Cambria Math" panose="02040503050406030204" pitchFamily="18" charset="0"/>
                          </a:rPr>
                          <m:t>𝐺𝑒𝑉</m:t>
                        </m:r>
                      </m:e>
                      <m:sup>
                        <m:r>
                          <a:rPr lang="en-US" altLang="ko-KR" sz="2400" i="1" dirty="0" smtClean="0">
                            <a:latin typeface="Cambria Math" panose="02040503050406030204" pitchFamily="18" charset="0"/>
                          </a:rPr>
                          <m:t>2</m:t>
                        </m:r>
                      </m:sup>
                    </m:sSup>
                  </m:oMath>
                </a14:m>
                <a:endParaRPr lang="en-US" altLang="ko-KR" sz="2400" dirty="0">
                  <a:solidFill>
                    <a:schemeClr val="accent5">
                      <a:lumMod val="50000"/>
                    </a:schemeClr>
                  </a:solidFill>
                  <a:latin typeface="Comic Sans MS" panose="030F0702030302020204" pitchFamily="66" charset="0"/>
                </a:endParaRPr>
              </a:p>
              <a:p>
                <a:pPr marL="0" indent="0">
                  <a:buFont typeface="Wingdings" panose="05000000000000000000" pitchFamily="2" charset="2"/>
                  <a:buNone/>
                </a:pPr>
                <a:endParaRPr lang="en-US" altLang="ko-KR" sz="2000" dirty="0">
                  <a:latin typeface="Comic Sans MS" panose="030F0702030302020204" pitchFamily="66" charset="0"/>
                </a:endParaRPr>
              </a:p>
              <a:p>
                <a:pPr>
                  <a:buFont typeface="Wingdings" panose="05000000000000000000" pitchFamily="2" charset="2"/>
                  <a:buChar char="Ø"/>
                </a:pPr>
                <a:r>
                  <a:rPr lang="en-US" altLang="ko-KR" sz="2000" dirty="0">
                    <a:latin typeface="Comic Sans MS" panose="030F0702030302020204" pitchFamily="66" charset="0"/>
                  </a:rPr>
                  <a:t>VGL model ~ good for </a:t>
                </a:r>
                <a14:m>
                  <m:oMath xmlns:m="http://schemas.openxmlformats.org/officeDocument/2006/math">
                    <m:sSub>
                      <m:sSubPr>
                        <m:ctrlPr>
                          <a:rPr lang="en-US" altLang="ko-KR" sz="2000" i="1" dirty="0" smtClean="0">
                            <a:effectLst>
                              <a:outerShdw blurRad="38100" dist="38100" dir="2700000" algn="tl">
                                <a:srgbClr val="C0C0C0"/>
                              </a:outerShdw>
                            </a:effectLst>
                            <a:latin typeface="Cambria Math" panose="02040503050406030204" pitchFamily="18" charset="0"/>
                            <a:ea typeface="굴림" panose="020B0600000101010101" pitchFamily="50" charset="-127"/>
                          </a:rPr>
                        </m:ctrlPr>
                      </m:sSubPr>
                      <m:e>
                        <m:r>
                          <a:rPr lang="ko-KR" altLang="en-US" sz="2000" i="1" dirty="0" smtClean="0">
                            <a:effectLst>
                              <a:outerShdw blurRad="38100" dist="38100" dir="2700000" algn="tl">
                                <a:srgbClr val="C0C0C0"/>
                              </a:outerShdw>
                            </a:effectLst>
                            <a:latin typeface="Cambria Math" panose="02040503050406030204" pitchFamily="18" charset="0"/>
                            <a:ea typeface="굴림" panose="020B0600000101010101" pitchFamily="50" charset="-127"/>
                          </a:rPr>
                          <m:t>𝜎</m:t>
                        </m:r>
                      </m:e>
                      <m:sub>
                        <m:r>
                          <a:rPr lang="en-US" altLang="ko-KR" sz="2000" i="1" dirty="0" smtClean="0">
                            <a:effectLst>
                              <a:outerShdw blurRad="38100" dist="38100" dir="2700000" algn="tl">
                                <a:srgbClr val="C0C0C0"/>
                              </a:outerShdw>
                            </a:effectLst>
                            <a:latin typeface="Cambria Math" panose="02040503050406030204" pitchFamily="18" charset="0"/>
                            <a:ea typeface="굴림" panose="020B0600000101010101" pitchFamily="50" charset="-127"/>
                          </a:rPr>
                          <m:t>𝐿</m:t>
                        </m:r>
                      </m:sub>
                    </m:sSub>
                  </m:oMath>
                </a14:m>
                <a:r>
                  <a:rPr lang="en-US" altLang="ko-KR" sz="2800" dirty="0">
                    <a:solidFill>
                      <a:schemeClr val="accent5">
                        <a:lumMod val="50000"/>
                      </a:schemeClr>
                    </a:solidFill>
                    <a:latin typeface="Comic Sans MS" panose="030F0702030302020204" pitchFamily="66" charset="0"/>
                  </a:rPr>
                  <a:t>, </a:t>
                </a:r>
                <a:r>
                  <a:rPr lang="en-US" altLang="ko-KR" sz="2000" dirty="0">
                    <a:solidFill>
                      <a:srgbClr val="FF0000"/>
                    </a:solidFill>
                    <a:latin typeface="Comic Sans MS" panose="030F0702030302020204" pitchFamily="66" charset="0"/>
                  </a:rPr>
                  <a:t>but </a:t>
                </a:r>
                <a14:m>
                  <m:oMath xmlns:m="http://schemas.openxmlformats.org/officeDocument/2006/math">
                    <m:sSub>
                      <m:sSubPr>
                        <m:ctrlPr>
                          <a:rPr lang="en-US" altLang="ko-KR" sz="2000" i="1" dirty="0">
                            <a:solidFill>
                              <a:srgbClr val="FF0000"/>
                            </a:solidFill>
                            <a:effectLst>
                              <a:outerShdw blurRad="38100" dist="38100" dir="2700000" algn="tl">
                                <a:srgbClr val="C0C0C0"/>
                              </a:outerShdw>
                            </a:effectLst>
                            <a:latin typeface="Cambria Math" panose="02040503050406030204" pitchFamily="18" charset="0"/>
                            <a:ea typeface="굴림" panose="020B0600000101010101" pitchFamily="50" charset="-127"/>
                          </a:rPr>
                        </m:ctrlPr>
                      </m:sSubPr>
                      <m:e>
                        <m:r>
                          <a:rPr lang="ko-KR" altLang="en-US" sz="2000" i="1" dirty="0">
                            <a:solidFill>
                              <a:srgbClr val="FF0000"/>
                            </a:solidFill>
                            <a:effectLst>
                              <a:outerShdw blurRad="38100" dist="38100" dir="2700000" algn="tl">
                                <a:srgbClr val="C0C0C0"/>
                              </a:outerShdw>
                            </a:effectLst>
                            <a:latin typeface="Cambria Math" panose="02040503050406030204" pitchFamily="18" charset="0"/>
                            <a:ea typeface="굴림" panose="020B0600000101010101" pitchFamily="50" charset="-127"/>
                          </a:rPr>
                          <m:t>𝜎</m:t>
                        </m:r>
                      </m:e>
                      <m:sub>
                        <m:r>
                          <a:rPr lang="en-US" altLang="ko-KR" sz="2000" i="1" dirty="0" smtClean="0">
                            <a:solidFill>
                              <a:srgbClr val="FF0000"/>
                            </a:solidFill>
                            <a:effectLst>
                              <a:outerShdw blurRad="38100" dist="38100" dir="2700000" algn="tl">
                                <a:srgbClr val="C0C0C0"/>
                              </a:outerShdw>
                            </a:effectLst>
                            <a:latin typeface="Cambria Math" panose="02040503050406030204" pitchFamily="18" charset="0"/>
                            <a:ea typeface="굴림" panose="020B0600000101010101" pitchFamily="50" charset="-127"/>
                          </a:rPr>
                          <m:t>𝑇</m:t>
                        </m:r>
                      </m:sub>
                    </m:sSub>
                  </m:oMath>
                </a14:m>
                <a:r>
                  <a:rPr lang="en-US" altLang="ko-KR" sz="2000" dirty="0">
                    <a:solidFill>
                      <a:srgbClr val="FF0000"/>
                    </a:solidFill>
                    <a:latin typeface="Comic Sans MS" panose="030F0702030302020204" pitchFamily="66" charset="0"/>
                  </a:rPr>
                  <a:t> smaller than data</a:t>
                </a:r>
                <a:endParaRPr lang="en-US" altLang="ko-KR" sz="2000" dirty="0">
                  <a:solidFill>
                    <a:schemeClr val="accent5">
                      <a:lumMod val="50000"/>
                    </a:schemeClr>
                  </a:solidFill>
                  <a:latin typeface="Comic Sans MS" panose="030F0702030302020204" pitchFamily="66" charset="0"/>
                </a:endParaRPr>
              </a:p>
              <a:p>
                <a:pPr>
                  <a:buFont typeface="Wingdings" panose="05000000000000000000" pitchFamily="2" charset="2"/>
                  <a:buChar char="Ø"/>
                </a:pPr>
                <a:endParaRPr lang="en-US" altLang="ko-KR" sz="2000" dirty="0">
                  <a:solidFill>
                    <a:schemeClr val="accent5">
                      <a:lumMod val="50000"/>
                    </a:schemeClr>
                  </a:solidFill>
                  <a:latin typeface="Comic Sans MS" panose="030F0702030302020204" pitchFamily="66" charset="0"/>
                </a:endParaRPr>
              </a:p>
              <a:p>
                <a:pPr>
                  <a:buFont typeface="Wingdings" panose="05000000000000000000" pitchFamily="2" charset="2"/>
                  <a:buChar char="Ø"/>
                </a:pPr>
                <a:r>
                  <a:rPr lang="en-US" altLang="ko-KR" sz="2000" dirty="0">
                    <a:latin typeface="Comic Sans MS" panose="030F0702030302020204" pitchFamily="66" charset="0"/>
                  </a:rPr>
                  <a:t>VGG model ~ electroproduction </a:t>
                </a:r>
                <a14:m>
                  <m:oMath xmlns:m="http://schemas.openxmlformats.org/officeDocument/2006/math">
                    <m:sSub>
                      <m:sSubPr>
                        <m:ctrlPr>
                          <a:rPr lang="en-US" altLang="ko-KR" sz="2000" i="1" smtClean="0">
                            <a:latin typeface="Cambria Math" panose="02040503050406030204" pitchFamily="18" charset="0"/>
                          </a:rPr>
                        </m:ctrlPr>
                      </m:sSubPr>
                      <m:e>
                        <m:r>
                          <a:rPr lang="ko-KR" altLang="en-US" sz="2000" i="1" smtClean="0">
                            <a:latin typeface="Cambria Math" panose="02040503050406030204" pitchFamily="18" charset="0"/>
                          </a:rPr>
                          <m:t>𝜎</m:t>
                        </m:r>
                      </m:e>
                      <m:sub>
                        <m:r>
                          <a:rPr lang="en-US" altLang="ko-KR" sz="2000" i="1" smtClean="0">
                            <a:latin typeface="Cambria Math" panose="02040503050406030204" pitchFamily="18" charset="0"/>
                          </a:rPr>
                          <m:t>𝐿</m:t>
                        </m:r>
                      </m:sub>
                    </m:sSub>
                  </m:oMath>
                </a14:m>
                <a:r>
                  <a:rPr lang="en-US" altLang="ko-KR" sz="2000" dirty="0">
                    <a:latin typeface="Comic Sans MS" panose="030F0702030302020204" pitchFamily="66" charset="0"/>
                  </a:rPr>
                  <a:t> from GPD </a:t>
                </a:r>
              </a:p>
              <a:p>
                <a:pPr>
                  <a:buFont typeface="Wingdings" panose="05000000000000000000" pitchFamily="2" charset="2"/>
                  <a:buChar char="Ø"/>
                </a:pPr>
                <a:endParaRPr lang="en-US" altLang="ko-KR" sz="2000" dirty="0">
                  <a:latin typeface="Comic Sans MS" panose="030F0702030302020204" pitchFamily="66" charset="0"/>
                </a:endParaRPr>
              </a:p>
              <a:p>
                <a:pPr>
                  <a:buFont typeface="Wingdings" panose="05000000000000000000" pitchFamily="2" charset="2"/>
                  <a:buChar char="Ø"/>
                </a:pPr>
                <a:r>
                  <a:rPr lang="en-US" altLang="ko-KR" sz="2000" dirty="0">
                    <a:solidFill>
                      <a:srgbClr val="FF0000"/>
                    </a:solidFill>
                    <a:latin typeface="Comic Sans MS" panose="030F0702030302020204" pitchFamily="66" charset="0"/>
                  </a:rPr>
                  <a:t>PSS model </a:t>
                </a:r>
                <a:r>
                  <a:rPr lang="en-US" altLang="ko-KR" sz="2000" dirty="0">
                    <a:solidFill>
                      <a:srgbClr val="00B050"/>
                    </a:solidFill>
                    <a:latin typeface="Comic Sans MS" panose="030F0702030302020204" pitchFamily="66" charset="0"/>
                  </a:rPr>
                  <a:t>~ Backward process from TDA </a:t>
                </a:r>
              </a:p>
              <a:p>
                <a:pPr>
                  <a:buFont typeface="Wingdings" panose="05000000000000000000" pitchFamily="2" charset="2"/>
                  <a:buChar char="Ø"/>
                </a:pPr>
                <a:endParaRPr lang="en-US" altLang="ko-KR" sz="2000" dirty="0">
                  <a:latin typeface="Comic Sans MS" panose="030F0702030302020204" pitchFamily="66" charset="0"/>
                </a:endParaRPr>
              </a:p>
              <a:p>
                <a:pPr>
                  <a:buFont typeface="Wingdings" panose="05000000000000000000" pitchFamily="2" charset="2"/>
                  <a:buChar char="Ø"/>
                </a:pPr>
                <a:r>
                  <a:rPr lang="en-US" altLang="ko-KR" sz="2000" dirty="0">
                    <a:solidFill>
                      <a:srgbClr val="FF0000"/>
                    </a:solidFill>
                    <a:latin typeface="Comic Sans MS" panose="030F0702030302020204" pitchFamily="66" charset="0"/>
                  </a:rPr>
                  <a:t>BK model </a:t>
                </a:r>
                <a:r>
                  <a:rPr lang="en-US" altLang="ko-KR" sz="2000" dirty="0">
                    <a:solidFill>
                      <a:srgbClr val="00B050"/>
                    </a:solidFill>
                    <a:latin typeface="Comic Sans MS" panose="030F0702030302020204" pitchFamily="66" charset="0"/>
                  </a:rPr>
                  <a:t>for backward </a:t>
                </a:r>
                <a14:m>
                  <m:oMath xmlns:m="http://schemas.openxmlformats.org/officeDocument/2006/math">
                    <m:r>
                      <a:rPr lang="ko-KR" altLang="en-US" sz="2000" i="1">
                        <a:solidFill>
                          <a:srgbClr val="00B050"/>
                        </a:solidFill>
                        <a:effectLst>
                          <a:outerShdw blurRad="38100" dist="38100" dir="2700000" algn="tl">
                            <a:srgbClr val="C0C0C0"/>
                          </a:outerShdw>
                        </a:effectLst>
                        <a:latin typeface="Cambria Math" panose="02040503050406030204" pitchFamily="18" charset="0"/>
                        <a:ea typeface="굴림" panose="020B0600000101010101" pitchFamily="50" charset="-127"/>
                      </a:rPr>
                      <m:t>𝜔</m:t>
                    </m:r>
                    <m:r>
                      <a:rPr lang="ko-KR" altLang="en-US" sz="2000" i="1">
                        <a:solidFill>
                          <a:srgbClr val="00B050"/>
                        </a:solidFill>
                        <a:effectLst>
                          <a:outerShdw blurRad="38100" dist="38100" dir="2700000" algn="tl">
                            <a:srgbClr val="C0C0C0"/>
                          </a:outerShdw>
                        </a:effectLst>
                        <a:latin typeface="Cambria Math" panose="02040503050406030204" pitchFamily="18" charset="0"/>
                        <a:ea typeface="굴림" panose="020B0600000101010101" pitchFamily="50" charset="-127"/>
                      </a:rPr>
                      <m:t> </m:t>
                    </m:r>
                  </m:oMath>
                </a14:m>
                <a:r>
                  <a:rPr lang="en-US" altLang="ko-KR" sz="2000" dirty="0">
                    <a:solidFill>
                      <a:srgbClr val="00B050"/>
                    </a:solidFill>
                    <a:latin typeface="Comic Sans MS" panose="030F0702030302020204" pitchFamily="66" charset="0"/>
                  </a:rPr>
                  <a:t> photoproduction data of NINA, Daresbury </a:t>
                </a:r>
              </a:p>
              <a:p>
                <a:pPr>
                  <a:buFont typeface="Wingdings" panose="05000000000000000000" pitchFamily="2" charset="2"/>
                  <a:buChar char="l"/>
                </a:pPr>
                <a:r>
                  <a:rPr lang="en-US" altLang="ko-KR" sz="2000" dirty="0">
                    <a:solidFill>
                      <a:schemeClr val="accent5">
                        <a:lumMod val="50000"/>
                      </a:schemeClr>
                    </a:solidFill>
                    <a:latin typeface="Comic Sans MS" panose="030F0702030302020204" pitchFamily="66" charset="0"/>
                  </a:rPr>
                  <a:t>Simulate PDF via hadron form factors in the Regge model</a:t>
                </a:r>
                <a:endParaRPr lang="ko-KR" altLang="en-US" sz="2000" dirty="0">
                  <a:solidFill>
                    <a:schemeClr val="accent5">
                      <a:lumMod val="50000"/>
                    </a:schemeClr>
                  </a:solidFill>
                  <a:latin typeface="Comic Sans MS" panose="030F0702030302020204" pitchFamily="66" charset="0"/>
                </a:endParaRPr>
              </a:p>
            </p:txBody>
          </p:sp>
        </mc:Choice>
        <mc:Fallback xmlns="">
          <p:sp>
            <p:nvSpPr>
              <p:cNvPr id="4" name="내용 개체 틀 2"/>
              <p:cNvSpPr txBox="1">
                <a:spLocks noRot="1" noChangeAspect="1" noMove="1" noResize="1" noEditPoints="1" noAdjustHandles="1" noChangeArrowheads="1" noChangeShapeType="1" noTextEdit="1"/>
              </p:cNvSpPr>
              <p:nvPr/>
            </p:nvSpPr>
            <p:spPr bwMode="auto">
              <a:xfrm>
                <a:off x="0" y="555812"/>
                <a:ext cx="9144000" cy="6090023"/>
              </a:xfrm>
              <a:prstGeom prst="rect">
                <a:avLst/>
              </a:prstGeom>
              <a:blipFill>
                <a:blip r:embed="rId3"/>
                <a:stretch>
                  <a:fillRect l="-200" t="-1201" r="-1600"/>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ko-KR" altLang="en-US">
                    <a:noFill/>
                  </a:rPr>
                  <a:t> </a:t>
                </a:r>
              </a:p>
            </p:txBody>
          </p:sp>
        </mc:Fallback>
      </mc:AlternateContent>
      <p:sp>
        <p:nvSpPr>
          <p:cNvPr id="6" name="TextBox 5">
            <a:extLst>
              <a:ext uri="{FF2B5EF4-FFF2-40B4-BE49-F238E27FC236}">
                <a16:creationId xmlns:a16="http://schemas.microsoft.com/office/drawing/2014/main" id="{AEB0C089-C67B-47EE-94CC-79E96107EA48}"/>
              </a:ext>
            </a:extLst>
          </p:cNvPr>
          <p:cNvSpPr txBox="1"/>
          <p:nvPr/>
        </p:nvSpPr>
        <p:spPr>
          <a:xfrm>
            <a:off x="5605930" y="66715"/>
            <a:ext cx="3407442" cy="400110"/>
          </a:xfrm>
          <a:prstGeom prst="rect">
            <a:avLst/>
          </a:prstGeom>
          <a:noFill/>
        </p:spPr>
        <p:txBody>
          <a:bodyPr wrap="square">
            <a:spAutoFit/>
          </a:bodyPr>
          <a:lstStyle/>
          <a:p>
            <a:r>
              <a:rPr kumimoji="0" lang="en-US" altLang="ko-KR" sz="2000" b="0" i="0" u="none" strike="noStrike" kern="1200" cap="none" spc="0" normalizeH="0" baseline="0" noProof="0" dirty="0">
                <a:ln>
                  <a:noFill/>
                </a:ln>
                <a:solidFill>
                  <a:srgbClr val="00CCFF"/>
                </a:solidFill>
                <a:effectLst/>
                <a:uLnTx/>
                <a:uFillTx/>
                <a:latin typeface="Calibri" panose="020F0502020204030204" pitchFamily="34" charset="0"/>
                <a:ea typeface="+mn-ea"/>
                <a:cs typeface="Calibri" panose="020F0502020204030204" pitchFamily="34" charset="0"/>
              </a:rPr>
              <a:t>1. Physics Motivation and Goal</a:t>
            </a:r>
            <a:endParaRPr lang="ko-KR" altLang="en-US" dirty="0">
              <a:solidFill>
                <a:srgbClr val="00CCFF"/>
              </a:solidFill>
            </a:endParaRPr>
          </a:p>
        </p:txBody>
      </p:sp>
    </p:spTree>
    <p:extLst>
      <p:ext uri="{BB962C8B-B14F-4D97-AF65-F5344CB8AC3E}">
        <p14:creationId xmlns:p14="http://schemas.microsoft.com/office/powerpoint/2010/main" val="16251618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3" name="제목 33"/>
              <p:cNvSpPr txBox="1">
                <a:spLocks/>
              </p:cNvSpPr>
              <p:nvPr/>
            </p:nvSpPr>
            <p:spPr bwMode="auto">
              <a:xfrm>
                <a:off x="232644" y="341207"/>
                <a:ext cx="8311281" cy="572458"/>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91440" numCol="1" anchor="b" anchorCtr="0" compatLnSpc="1">
                <a:prstTxWarp prst="textNoShape">
                  <a:avLst/>
                </a:prstTxWarp>
              </a:bodyPr>
              <a:lstStyle>
                <a:lvl1pPr algn="l" rtl="0" eaLnBrk="0" fontAlgn="base" latinLnBrk="1" hangingPunct="0">
                  <a:spcBef>
                    <a:spcPct val="0"/>
                  </a:spcBef>
                  <a:spcAft>
                    <a:spcPct val="0"/>
                  </a:spcAft>
                  <a:defRPr sz="4000" kern="1200">
                    <a:solidFill>
                      <a:schemeClr val="tx2"/>
                    </a:solidFill>
                    <a:latin typeface="+mj-lt"/>
                    <a:ea typeface="+mj-ea"/>
                    <a:cs typeface="+mj-cs"/>
                  </a:defRPr>
                </a:lvl1pPr>
                <a:lvl2pPr algn="l" rtl="0" eaLnBrk="0" fontAlgn="base" latinLnBrk="1" hangingPunct="0">
                  <a:spcBef>
                    <a:spcPct val="0"/>
                  </a:spcBef>
                  <a:spcAft>
                    <a:spcPct val="0"/>
                  </a:spcAft>
                  <a:defRPr sz="4000">
                    <a:solidFill>
                      <a:schemeClr val="tx2"/>
                    </a:solidFill>
                    <a:latin typeface="Franklin Gothic Book" pitchFamily="34" charset="0"/>
                  </a:defRPr>
                </a:lvl2pPr>
                <a:lvl3pPr algn="l" rtl="0" eaLnBrk="0" fontAlgn="base" latinLnBrk="1" hangingPunct="0">
                  <a:spcBef>
                    <a:spcPct val="0"/>
                  </a:spcBef>
                  <a:spcAft>
                    <a:spcPct val="0"/>
                  </a:spcAft>
                  <a:defRPr sz="4000">
                    <a:solidFill>
                      <a:schemeClr val="tx2"/>
                    </a:solidFill>
                    <a:latin typeface="Franklin Gothic Book" pitchFamily="34" charset="0"/>
                  </a:defRPr>
                </a:lvl3pPr>
                <a:lvl4pPr algn="l" rtl="0" eaLnBrk="0" fontAlgn="base" latinLnBrk="1" hangingPunct="0">
                  <a:spcBef>
                    <a:spcPct val="0"/>
                  </a:spcBef>
                  <a:spcAft>
                    <a:spcPct val="0"/>
                  </a:spcAft>
                  <a:defRPr sz="4000">
                    <a:solidFill>
                      <a:schemeClr val="tx2"/>
                    </a:solidFill>
                    <a:latin typeface="Franklin Gothic Book" pitchFamily="34" charset="0"/>
                  </a:defRPr>
                </a:lvl4pPr>
                <a:lvl5pPr algn="l" rtl="0" eaLnBrk="0" fontAlgn="base" latinLnBrk="1" hangingPunct="0">
                  <a:spcBef>
                    <a:spcPct val="0"/>
                  </a:spcBef>
                  <a:spcAft>
                    <a:spcPct val="0"/>
                  </a:spcAft>
                  <a:defRPr sz="4000">
                    <a:solidFill>
                      <a:schemeClr val="tx2"/>
                    </a:solidFill>
                    <a:latin typeface="Franklin Gothic Book" pitchFamily="34" charset="0"/>
                  </a:defRPr>
                </a:lvl5pPr>
                <a:lvl6pPr marL="457200" algn="l" rtl="0" fontAlgn="base" latinLnBrk="1">
                  <a:spcBef>
                    <a:spcPct val="0"/>
                  </a:spcBef>
                  <a:spcAft>
                    <a:spcPct val="0"/>
                  </a:spcAft>
                  <a:defRPr sz="4000">
                    <a:solidFill>
                      <a:schemeClr val="tx2"/>
                    </a:solidFill>
                    <a:latin typeface="Franklin Gothic Book" pitchFamily="34" charset="0"/>
                  </a:defRPr>
                </a:lvl6pPr>
                <a:lvl7pPr marL="914400" algn="l" rtl="0" fontAlgn="base" latinLnBrk="1">
                  <a:spcBef>
                    <a:spcPct val="0"/>
                  </a:spcBef>
                  <a:spcAft>
                    <a:spcPct val="0"/>
                  </a:spcAft>
                  <a:defRPr sz="4000">
                    <a:solidFill>
                      <a:schemeClr val="tx2"/>
                    </a:solidFill>
                    <a:latin typeface="Franklin Gothic Book" pitchFamily="34" charset="0"/>
                  </a:defRPr>
                </a:lvl7pPr>
                <a:lvl8pPr marL="1371600" algn="l" rtl="0" fontAlgn="base" latinLnBrk="1">
                  <a:spcBef>
                    <a:spcPct val="0"/>
                  </a:spcBef>
                  <a:spcAft>
                    <a:spcPct val="0"/>
                  </a:spcAft>
                  <a:defRPr sz="4000">
                    <a:solidFill>
                      <a:schemeClr val="tx2"/>
                    </a:solidFill>
                    <a:latin typeface="Franklin Gothic Book" pitchFamily="34" charset="0"/>
                  </a:defRPr>
                </a:lvl8pPr>
                <a:lvl9pPr marL="1828800" algn="l" rtl="0" fontAlgn="base" latinLnBrk="1">
                  <a:spcBef>
                    <a:spcPct val="0"/>
                  </a:spcBef>
                  <a:spcAft>
                    <a:spcPct val="0"/>
                  </a:spcAft>
                  <a:defRPr sz="4000">
                    <a:solidFill>
                      <a:schemeClr val="tx2"/>
                    </a:solidFill>
                    <a:latin typeface="Franklin Gothic Book" pitchFamily="34" charset="0"/>
                  </a:defRPr>
                </a:lvl9pPr>
              </a:lstStyle>
              <a:p>
                <a:r>
                  <a:rPr lang="en-US" altLang="ko-KR" sz="3200" dirty="0"/>
                  <a:t> </a:t>
                </a:r>
                <a:r>
                  <a:rPr lang="en-US" altLang="ko-KR" sz="3200" dirty="0">
                    <a:solidFill>
                      <a:schemeClr val="tx1"/>
                    </a:solidFill>
                  </a:rPr>
                  <a:t>3. </a:t>
                </a:r>
                <a:r>
                  <a:rPr lang="en-US" altLang="ko-KR" sz="3200" dirty="0">
                    <a:solidFill>
                      <a:schemeClr val="tx1"/>
                    </a:solidFill>
                    <a:latin typeface="Calibri" panose="020F0502020204030204" pitchFamily="34" charset="0"/>
                    <a:cs typeface="Calibri" panose="020F0502020204030204" pitchFamily="34" charset="0"/>
                  </a:rPr>
                  <a:t>NINA/Daresbury data on</a:t>
                </a:r>
                <a:r>
                  <a:rPr lang="en-US" altLang="ko-KR" sz="3200" dirty="0">
                    <a:solidFill>
                      <a:schemeClr val="tx1"/>
                    </a:solidFill>
                  </a:rPr>
                  <a:t>  </a:t>
                </a:r>
                <a14:m>
                  <m:oMath xmlns:m="http://schemas.openxmlformats.org/officeDocument/2006/math">
                    <m:r>
                      <a:rPr lang="ko-KR" altLang="en-US" sz="3200" i="1">
                        <a:solidFill>
                          <a:schemeClr val="tx1"/>
                        </a:solidFill>
                        <a:latin typeface="Cambria Math" panose="02040503050406030204" pitchFamily="18" charset="0"/>
                      </a:rPr>
                      <m:t>𝜔</m:t>
                    </m:r>
                  </m:oMath>
                </a14:m>
                <a:r>
                  <a:rPr lang="en-US" altLang="ko-KR" sz="3200" dirty="0">
                    <a:solidFill>
                      <a:schemeClr val="tx1"/>
                    </a:solidFill>
                    <a:latin typeface="Calibri" panose="020F0502020204030204" pitchFamily="34" charset="0"/>
                    <a:cs typeface="Calibri" panose="020F0502020204030204" pitchFamily="34" charset="0"/>
                  </a:rPr>
                  <a:t> Photoproduction  </a:t>
                </a:r>
                <a:endParaRPr lang="en-US" altLang="ko-KR" sz="3200" dirty="0">
                  <a:latin typeface="Calibri" panose="020F0502020204030204" pitchFamily="34" charset="0"/>
                  <a:cs typeface="Calibri" panose="020F0502020204030204" pitchFamily="34" charset="0"/>
                </a:endParaRPr>
              </a:p>
            </p:txBody>
          </p:sp>
        </mc:Choice>
        <mc:Fallback xmlns="">
          <p:sp>
            <p:nvSpPr>
              <p:cNvPr id="23" name="제목 33"/>
              <p:cNvSpPr txBox="1">
                <a:spLocks noRot="1" noChangeAspect="1" noMove="1" noResize="1" noEditPoints="1" noAdjustHandles="1" noChangeArrowheads="1" noChangeShapeType="1" noTextEdit="1"/>
              </p:cNvSpPr>
              <p:nvPr/>
            </p:nvSpPr>
            <p:spPr bwMode="auto">
              <a:xfrm>
                <a:off x="232644" y="341207"/>
                <a:ext cx="8311281" cy="572458"/>
              </a:xfrm>
              <a:prstGeom prst="rect">
                <a:avLst/>
              </a:prstGeom>
              <a:blipFill>
                <a:blip r:embed="rId3"/>
                <a:stretch>
                  <a:fillRect l="-513" t="-25532" r="-2126" b="-27660"/>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ko-KR" altLang="en-US">
                    <a:noFill/>
                  </a:rPr>
                  <a:t> </a:t>
                </a:r>
              </a:p>
            </p:txBody>
          </p:sp>
        </mc:Fallback>
      </mc:AlternateContent>
      <p:pic>
        <p:nvPicPr>
          <p:cNvPr id="7" name="그림 6"/>
          <p:cNvPicPr>
            <a:picLocks noChangeAspect="1"/>
          </p:cNvPicPr>
          <p:nvPr/>
        </p:nvPicPr>
        <p:blipFill>
          <a:blip r:embed="rId4"/>
          <a:stretch>
            <a:fillRect/>
          </a:stretch>
        </p:blipFill>
        <p:spPr>
          <a:xfrm>
            <a:off x="390963" y="1181361"/>
            <a:ext cx="3514725" cy="276225"/>
          </a:xfrm>
          <a:prstGeom prst="rect">
            <a:avLst/>
          </a:prstGeom>
        </p:spPr>
      </p:pic>
      <p:pic>
        <p:nvPicPr>
          <p:cNvPr id="2" name="그림 1"/>
          <p:cNvPicPr>
            <a:picLocks noChangeAspect="1"/>
          </p:cNvPicPr>
          <p:nvPr/>
        </p:nvPicPr>
        <p:blipFill>
          <a:blip r:embed="rId5"/>
          <a:stretch>
            <a:fillRect/>
          </a:stretch>
        </p:blipFill>
        <p:spPr>
          <a:xfrm>
            <a:off x="0" y="2148426"/>
            <a:ext cx="3748088" cy="4644523"/>
          </a:xfrm>
          <a:prstGeom prst="rect">
            <a:avLst/>
          </a:prstGeom>
        </p:spPr>
      </p:pic>
      <p:pic>
        <p:nvPicPr>
          <p:cNvPr id="34" name="그림 33"/>
          <p:cNvPicPr>
            <a:picLocks noChangeAspect="1"/>
          </p:cNvPicPr>
          <p:nvPr/>
        </p:nvPicPr>
        <p:blipFill>
          <a:blip r:embed="rId6"/>
          <a:stretch>
            <a:fillRect/>
          </a:stretch>
        </p:blipFill>
        <p:spPr>
          <a:xfrm>
            <a:off x="4710998" y="891469"/>
            <a:ext cx="3936955" cy="236218"/>
          </a:xfrm>
          <a:prstGeom prst="rect">
            <a:avLst/>
          </a:prstGeom>
        </p:spPr>
      </p:pic>
      <p:pic>
        <p:nvPicPr>
          <p:cNvPr id="4" name="그림 3"/>
          <p:cNvPicPr>
            <a:picLocks noChangeAspect="1"/>
          </p:cNvPicPr>
          <p:nvPr/>
        </p:nvPicPr>
        <p:blipFill>
          <a:blip r:embed="rId7"/>
          <a:stretch>
            <a:fillRect/>
          </a:stretch>
        </p:blipFill>
        <p:spPr>
          <a:xfrm>
            <a:off x="2248161" y="1628644"/>
            <a:ext cx="6248400" cy="266700"/>
          </a:xfrm>
          <a:prstGeom prst="rect">
            <a:avLst/>
          </a:prstGeom>
        </p:spPr>
      </p:pic>
      <p:pic>
        <p:nvPicPr>
          <p:cNvPr id="5" name="그림 4"/>
          <p:cNvPicPr>
            <a:picLocks noChangeAspect="1"/>
          </p:cNvPicPr>
          <p:nvPr/>
        </p:nvPicPr>
        <p:blipFill>
          <a:blip r:embed="rId8"/>
          <a:stretch>
            <a:fillRect/>
          </a:stretch>
        </p:blipFill>
        <p:spPr>
          <a:xfrm>
            <a:off x="4996586" y="1949448"/>
            <a:ext cx="3524250" cy="276225"/>
          </a:xfrm>
          <a:prstGeom prst="rect">
            <a:avLst/>
          </a:prstGeom>
        </p:spPr>
      </p:pic>
      <p:pic>
        <p:nvPicPr>
          <p:cNvPr id="6" name="그림 5"/>
          <p:cNvPicPr>
            <a:picLocks noChangeAspect="1"/>
          </p:cNvPicPr>
          <p:nvPr/>
        </p:nvPicPr>
        <p:blipFill>
          <a:blip r:embed="rId9"/>
          <a:stretch>
            <a:fillRect/>
          </a:stretch>
        </p:blipFill>
        <p:spPr>
          <a:xfrm>
            <a:off x="3948112" y="3789598"/>
            <a:ext cx="4295775" cy="247650"/>
          </a:xfrm>
          <a:prstGeom prst="rect">
            <a:avLst/>
          </a:prstGeom>
        </p:spPr>
      </p:pic>
      <p:pic>
        <p:nvPicPr>
          <p:cNvPr id="9" name="그림 8"/>
          <p:cNvPicPr>
            <a:picLocks noChangeAspect="1"/>
          </p:cNvPicPr>
          <p:nvPr/>
        </p:nvPicPr>
        <p:blipFill>
          <a:blip r:embed="rId10"/>
          <a:stretch>
            <a:fillRect/>
          </a:stretch>
        </p:blipFill>
        <p:spPr>
          <a:xfrm>
            <a:off x="4257675" y="4217088"/>
            <a:ext cx="3895725" cy="247650"/>
          </a:xfrm>
          <a:prstGeom prst="rect">
            <a:avLst/>
          </a:prstGeom>
        </p:spPr>
      </p:pic>
      <p:pic>
        <p:nvPicPr>
          <p:cNvPr id="38" name="그림 37"/>
          <p:cNvPicPr>
            <a:picLocks noChangeAspect="1"/>
          </p:cNvPicPr>
          <p:nvPr/>
        </p:nvPicPr>
        <p:blipFill>
          <a:blip r:embed="rId11"/>
          <a:stretch>
            <a:fillRect/>
          </a:stretch>
        </p:blipFill>
        <p:spPr>
          <a:xfrm>
            <a:off x="4257675" y="4663553"/>
            <a:ext cx="2638425" cy="285750"/>
          </a:xfrm>
          <a:prstGeom prst="rect">
            <a:avLst/>
          </a:prstGeom>
        </p:spPr>
      </p:pic>
      <p:pic>
        <p:nvPicPr>
          <p:cNvPr id="39" name="그림 38"/>
          <p:cNvPicPr>
            <a:picLocks noChangeAspect="1"/>
          </p:cNvPicPr>
          <p:nvPr/>
        </p:nvPicPr>
        <p:blipFill>
          <a:blip r:embed="rId12"/>
          <a:stretch>
            <a:fillRect/>
          </a:stretch>
        </p:blipFill>
        <p:spPr>
          <a:xfrm>
            <a:off x="6896100" y="4697908"/>
            <a:ext cx="1485900" cy="238125"/>
          </a:xfrm>
          <a:prstGeom prst="rect">
            <a:avLst/>
          </a:prstGeom>
        </p:spPr>
      </p:pic>
      <p:pic>
        <p:nvPicPr>
          <p:cNvPr id="40" name="그림 39"/>
          <p:cNvPicPr>
            <a:picLocks noChangeAspect="1"/>
          </p:cNvPicPr>
          <p:nvPr/>
        </p:nvPicPr>
        <p:blipFill>
          <a:blip r:embed="rId13"/>
          <a:stretch>
            <a:fillRect/>
          </a:stretch>
        </p:blipFill>
        <p:spPr>
          <a:xfrm>
            <a:off x="4286250" y="5152904"/>
            <a:ext cx="3638550" cy="238125"/>
          </a:xfrm>
          <a:prstGeom prst="rect">
            <a:avLst/>
          </a:prstGeom>
        </p:spPr>
      </p:pic>
      <p:pic>
        <p:nvPicPr>
          <p:cNvPr id="42" name="그림 41"/>
          <p:cNvPicPr>
            <a:picLocks noChangeAspect="1"/>
          </p:cNvPicPr>
          <p:nvPr/>
        </p:nvPicPr>
        <p:blipFill>
          <a:blip r:embed="rId14"/>
          <a:stretch>
            <a:fillRect/>
          </a:stretch>
        </p:blipFill>
        <p:spPr>
          <a:xfrm>
            <a:off x="3748088" y="3329107"/>
            <a:ext cx="2543175" cy="247650"/>
          </a:xfrm>
          <a:prstGeom prst="rect">
            <a:avLst/>
          </a:prstGeom>
        </p:spPr>
      </p:pic>
      <p:pic>
        <p:nvPicPr>
          <p:cNvPr id="3" name="그림 2"/>
          <p:cNvPicPr>
            <a:picLocks noChangeAspect="1"/>
          </p:cNvPicPr>
          <p:nvPr/>
        </p:nvPicPr>
        <p:blipFill>
          <a:blip r:embed="rId15"/>
          <a:stretch>
            <a:fillRect/>
          </a:stretch>
        </p:blipFill>
        <p:spPr>
          <a:xfrm>
            <a:off x="4000500" y="5822020"/>
            <a:ext cx="4305300" cy="257175"/>
          </a:xfrm>
          <a:prstGeom prst="rect">
            <a:avLst/>
          </a:prstGeom>
        </p:spPr>
      </p:pic>
      <p:sp>
        <p:nvSpPr>
          <p:cNvPr id="18" name="TextBox 17">
            <a:extLst>
              <a:ext uri="{FF2B5EF4-FFF2-40B4-BE49-F238E27FC236}">
                <a16:creationId xmlns:a16="http://schemas.microsoft.com/office/drawing/2014/main" id="{C030FBC0-542E-4F39-9691-5658589CFBAB}"/>
              </a:ext>
            </a:extLst>
          </p:cNvPr>
          <p:cNvSpPr txBox="1"/>
          <p:nvPr/>
        </p:nvSpPr>
        <p:spPr>
          <a:xfrm>
            <a:off x="6825130" y="45104"/>
            <a:ext cx="2318870" cy="400110"/>
          </a:xfrm>
          <a:prstGeom prst="rect">
            <a:avLst/>
          </a:prstGeom>
          <a:noFill/>
        </p:spPr>
        <p:txBody>
          <a:bodyPr wrap="square">
            <a:spAutoFit/>
          </a:bodyPr>
          <a:lstStyle/>
          <a:p>
            <a:r>
              <a:rPr lang="en-US" altLang="ko-KR" sz="2000" dirty="0">
                <a:solidFill>
                  <a:srgbClr val="00CCFF"/>
                </a:solidFill>
                <a:latin typeface="Calibri" panose="020F0502020204030204" pitchFamily="34" charset="0"/>
                <a:cs typeface="Calibri" panose="020F0502020204030204" pitchFamily="34" charset="0"/>
              </a:rPr>
              <a:t>2</a:t>
            </a:r>
            <a:r>
              <a:rPr kumimoji="0" lang="en-US" altLang="ko-KR" sz="2000" b="0" i="0" u="none" strike="noStrike" kern="1200" cap="none" spc="0" normalizeH="0" baseline="0" noProof="0" dirty="0">
                <a:ln>
                  <a:noFill/>
                </a:ln>
                <a:solidFill>
                  <a:srgbClr val="00CCFF"/>
                </a:solidFill>
                <a:effectLst/>
                <a:uLnTx/>
                <a:uFillTx/>
                <a:latin typeface="Calibri" panose="020F0502020204030204" pitchFamily="34" charset="0"/>
                <a:ea typeface="+mn-ea"/>
                <a:cs typeface="Calibri" panose="020F0502020204030204" pitchFamily="34" charset="0"/>
              </a:rPr>
              <a:t>. </a:t>
            </a:r>
            <a:r>
              <a:rPr lang="en-US" altLang="ko-KR" sz="2000" dirty="0">
                <a:solidFill>
                  <a:srgbClr val="00CCFF"/>
                </a:solidFill>
                <a:latin typeface="Calibri" panose="020F0502020204030204" pitchFamily="34" charset="0"/>
                <a:cs typeface="Calibri" panose="020F0502020204030204" pitchFamily="34" charset="0"/>
              </a:rPr>
              <a:t>Photoproduction</a:t>
            </a:r>
            <a:endParaRPr lang="ko-KR" altLang="en-US" dirty="0">
              <a:solidFill>
                <a:srgbClr val="00CCFF"/>
              </a:solidFill>
            </a:endParaRPr>
          </a:p>
        </p:txBody>
      </p:sp>
      <p:sp>
        <p:nvSpPr>
          <p:cNvPr id="17" name="제목 1">
            <a:extLst>
              <a:ext uri="{FF2B5EF4-FFF2-40B4-BE49-F238E27FC236}">
                <a16:creationId xmlns:a16="http://schemas.microsoft.com/office/drawing/2014/main" id="{5F967453-BB57-4AFC-A5AA-2CAA7A748BE3}"/>
              </a:ext>
            </a:extLst>
          </p:cNvPr>
          <p:cNvSpPr txBox="1">
            <a:spLocks/>
          </p:cNvSpPr>
          <p:nvPr/>
        </p:nvSpPr>
        <p:spPr bwMode="auto">
          <a:xfrm>
            <a:off x="3948112" y="2535338"/>
            <a:ext cx="2606980" cy="5191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4400" kern="12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Arial" panose="020B0604020202020204" pitchFamily="34" charset="0"/>
                <a:cs typeface="Arial" panose="020B0604020202020204" pitchFamily="34" charset="0"/>
              </a:defRPr>
            </a:lvl2pPr>
            <a:lvl3pPr algn="l" rtl="0" eaLnBrk="0" fontAlgn="base" hangingPunct="0">
              <a:spcBef>
                <a:spcPct val="0"/>
              </a:spcBef>
              <a:spcAft>
                <a:spcPct val="0"/>
              </a:spcAft>
              <a:defRPr sz="4400">
                <a:solidFill>
                  <a:schemeClr val="tx1"/>
                </a:solidFill>
                <a:latin typeface="Arial" panose="020B0604020202020204" pitchFamily="34" charset="0"/>
                <a:cs typeface="Arial" panose="020B0604020202020204" pitchFamily="34" charset="0"/>
              </a:defRPr>
            </a:lvl3pPr>
            <a:lvl4pPr algn="l" rtl="0" eaLnBrk="0" fontAlgn="base" hangingPunct="0">
              <a:spcBef>
                <a:spcPct val="0"/>
              </a:spcBef>
              <a:spcAft>
                <a:spcPct val="0"/>
              </a:spcAft>
              <a:defRPr sz="4400">
                <a:solidFill>
                  <a:schemeClr val="tx1"/>
                </a:solidFill>
                <a:latin typeface="Arial" panose="020B0604020202020204" pitchFamily="34" charset="0"/>
                <a:cs typeface="Arial" panose="020B0604020202020204" pitchFamily="34" charset="0"/>
              </a:defRPr>
            </a:lvl4pPr>
            <a:lvl5pPr algn="l" rtl="0" eaLnBrk="0" fontAlgn="base" hangingPunct="0">
              <a:spcBef>
                <a:spcPct val="0"/>
              </a:spcBef>
              <a:spcAft>
                <a:spcPct val="0"/>
              </a:spcAft>
              <a:defRPr sz="4400">
                <a:solidFill>
                  <a:schemeClr val="tx1"/>
                </a:solidFill>
                <a:latin typeface="Arial" panose="020B0604020202020204" pitchFamily="34" charset="0"/>
                <a:cs typeface="Arial" panose="020B0604020202020204" pitchFamily="34" charset="0"/>
              </a:defRPr>
            </a:lvl5pPr>
            <a:lvl6pPr marL="457200" algn="l" rtl="0" fontAlgn="base">
              <a:spcBef>
                <a:spcPct val="0"/>
              </a:spcBef>
              <a:spcAft>
                <a:spcPct val="0"/>
              </a:spcAft>
              <a:defRPr sz="4400">
                <a:solidFill>
                  <a:schemeClr val="tx1"/>
                </a:solidFill>
                <a:latin typeface="Arial" panose="020B0604020202020204" pitchFamily="34" charset="0"/>
                <a:cs typeface="Arial" panose="020B0604020202020204" pitchFamily="34" charset="0"/>
              </a:defRPr>
            </a:lvl6pPr>
            <a:lvl7pPr marL="914400" algn="l" rtl="0" fontAlgn="base">
              <a:spcBef>
                <a:spcPct val="0"/>
              </a:spcBef>
              <a:spcAft>
                <a:spcPct val="0"/>
              </a:spcAft>
              <a:defRPr sz="4400">
                <a:solidFill>
                  <a:schemeClr val="tx1"/>
                </a:solidFill>
                <a:latin typeface="Arial" panose="020B0604020202020204" pitchFamily="34" charset="0"/>
                <a:cs typeface="Arial" panose="020B0604020202020204" pitchFamily="34" charset="0"/>
              </a:defRPr>
            </a:lvl7pPr>
            <a:lvl8pPr marL="1371600" algn="l" rtl="0" fontAlgn="base">
              <a:spcBef>
                <a:spcPct val="0"/>
              </a:spcBef>
              <a:spcAft>
                <a:spcPct val="0"/>
              </a:spcAft>
              <a:defRPr sz="4400">
                <a:solidFill>
                  <a:schemeClr val="tx1"/>
                </a:solidFill>
                <a:latin typeface="Arial" panose="020B0604020202020204" pitchFamily="34" charset="0"/>
                <a:cs typeface="Arial" panose="020B0604020202020204" pitchFamily="34" charset="0"/>
              </a:defRPr>
            </a:lvl8pPr>
            <a:lvl9pPr marL="1828800" algn="l" rtl="0" fontAlgn="base">
              <a:spcBef>
                <a:spcPct val="0"/>
              </a:spcBef>
              <a:spcAft>
                <a:spcPct val="0"/>
              </a:spcAft>
              <a:defRPr sz="4400">
                <a:solidFill>
                  <a:schemeClr val="tx1"/>
                </a:solidFill>
                <a:latin typeface="Arial" panose="020B0604020202020204" pitchFamily="34" charset="0"/>
                <a:cs typeface="Arial" panose="020B0604020202020204" pitchFamily="34" charset="0"/>
              </a:defRPr>
            </a:lvl9pPr>
          </a:lstStyle>
          <a:p>
            <a:r>
              <a:rPr lang="en-US" altLang="ko-KR" sz="1800" dirty="0" err="1">
                <a:latin typeface="Georgia Pro Cond Semibold" panose="020B0604020202020204" pitchFamily="18" charset="0"/>
              </a:rPr>
              <a:t>Isoscalar</a:t>
            </a:r>
            <a:r>
              <a:rPr lang="en-US" altLang="ko-KR" sz="1800" dirty="0">
                <a:latin typeface="Georgia Pro Cond Semibold" panose="020B0604020202020204" pitchFamily="18" charset="0"/>
              </a:rPr>
              <a:t> channel </a:t>
            </a:r>
            <a:endParaRPr lang="ko-KR" altLang="en-US" sz="1800" dirty="0">
              <a:latin typeface="Georgia Pro Cond Semibold" panose="020B0604020202020204" pitchFamily="18" charset="0"/>
            </a:endParaRPr>
          </a:p>
        </p:txBody>
      </p:sp>
      <p:cxnSp>
        <p:nvCxnSpPr>
          <p:cNvPr id="20" name="Curved Connector 30">
            <a:extLst>
              <a:ext uri="{FF2B5EF4-FFF2-40B4-BE49-F238E27FC236}">
                <a16:creationId xmlns:a16="http://schemas.microsoft.com/office/drawing/2014/main" id="{92CFCE55-CF58-48F7-BAF9-DE526B7748F0}"/>
              </a:ext>
            </a:extLst>
          </p:cNvPr>
          <p:cNvCxnSpPr>
            <a:endCxn id="17" idx="1"/>
          </p:cNvCxnSpPr>
          <p:nvPr/>
        </p:nvCxnSpPr>
        <p:spPr bwMode="auto">
          <a:xfrm flipV="1">
            <a:off x="2993722" y="2794930"/>
            <a:ext cx="954390" cy="1"/>
          </a:xfrm>
          <a:prstGeom prst="curvedConnector3">
            <a:avLst>
              <a:gd name="adj1" fmla="val 50000"/>
            </a:avLst>
          </a:prstGeom>
          <a:noFill/>
          <a:ln w="9525" cap="flat" cmpd="sng" algn="ctr">
            <a:solidFill>
              <a:srgbClr val="FF0000"/>
            </a:solidFill>
            <a:prstDash val="solid"/>
            <a:round/>
            <a:headEnd type="none" w="med" len="me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Tree>
    <p:extLst>
      <p:ext uri="{BB962C8B-B14F-4D97-AF65-F5344CB8AC3E}">
        <p14:creationId xmlns:p14="http://schemas.microsoft.com/office/powerpoint/2010/main" val="21165690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그림 14"/>
          <p:cNvPicPr>
            <a:picLocks noChangeAspect="1"/>
          </p:cNvPicPr>
          <p:nvPr/>
        </p:nvPicPr>
        <p:blipFill>
          <a:blip r:embed="rId4"/>
          <a:stretch>
            <a:fillRect/>
          </a:stretch>
        </p:blipFill>
        <p:spPr>
          <a:xfrm>
            <a:off x="4729162" y="4220777"/>
            <a:ext cx="3810000" cy="247650"/>
          </a:xfrm>
          <a:prstGeom prst="rect">
            <a:avLst/>
          </a:prstGeom>
        </p:spPr>
      </p:pic>
      <p:pic>
        <p:nvPicPr>
          <p:cNvPr id="24" name="그림 23"/>
          <p:cNvPicPr>
            <a:picLocks noChangeAspect="1"/>
          </p:cNvPicPr>
          <p:nvPr/>
        </p:nvPicPr>
        <p:blipFill>
          <a:blip r:embed="rId5"/>
          <a:stretch>
            <a:fillRect/>
          </a:stretch>
        </p:blipFill>
        <p:spPr>
          <a:xfrm>
            <a:off x="1251241" y="865221"/>
            <a:ext cx="4953000" cy="285750"/>
          </a:xfrm>
          <a:prstGeom prst="rect">
            <a:avLst/>
          </a:prstGeom>
        </p:spPr>
      </p:pic>
      <p:pic>
        <p:nvPicPr>
          <p:cNvPr id="25" name="그림 24"/>
          <p:cNvPicPr>
            <a:picLocks noChangeAspect="1"/>
          </p:cNvPicPr>
          <p:nvPr/>
        </p:nvPicPr>
        <p:blipFill>
          <a:blip r:embed="rId6"/>
          <a:stretch>
            <a:fillRect/>
          </a:stretch>
        </p:blipFill>
        <p:spPr>
          <a:xfrm>
            <a:off x="2552699" y="1295475"/>
            <a:ext cx="4352925" cy="209550"/>
          </a:xfrm>
          <a:prstGeom prst="rect">
            <a:avLst/>
          </a:prstGeom>
        </p:spPr>
      </p:pic>
      <p:pic>
        <p:nvPicPr>
          <p:cNvPr id="30" name="그림 29"/>
          <p:cNvPicPr>
            <a:picLocks noChangeAspect="1"/>
          </p:cNvPicPr>
          <p:nvPr/>
        </p:nvPicPr>
        <p:blipFill>
          <a:blip r:embed="rId7"/>
          <a:stretch>
            <a:fillRect/>
          </a:stretch>
        </p:blipFill>
        <p:spPr>
          <a:xfrm>
            <a:off x="3824226" y="4812051"/>
            <a:ext cx="4200525" cy="276225"/>
          </a:xfrm>
          <a:prstGeom prst="rect">
            <a:avLst/>
          </a:prstGeom>
        </p:spPr>
      </p:pic>
      <p:pic>
        <p:nvPicPr>
          <p:cNvPr id="31" name="그림 30"/>
          <p:cNvPicPr>
            <a:picLocks noChangeAspect="1"/>
          </p:cNvPicPr>
          <p:nvPr/>
        </p:nvPicPr>
        <p:blipFill>
          <a:blip r:embed="rId8"/>
          <a:stretch>
            <a:fillRect/>
          </a:stretch>
        </p:blipFill>
        <p:spPr>
          <a:xfrm>
            <a:off x="3824226" y="5934054"/>
            <a:ext cx="3762375" cy="247650"/>
          </a:xfrm>
          <a:prstGeom prst="rect">
            <a:avLst/>
          </a:prstGeom>
        </p:spPr>
      </p:pic>
      <p:pic>
        <p:nvPicPr>
          <p:cNvPr id="33" name="그림 32"/>
          <p:cNvPicPr>
            <a:picLocks noChangeAspect="1"/>
          </p:cNvPicPr>
          <p:nvPr/>
        </p:nvPicPr>
        <p:blipFill>
          <a:blip r:embed="rId9"/>
          <a:stretch>
            <a:fillRect/>
          </a:stretch>
        </p:blipFill>
        <p:spPr>
          <a:xfrm>
            <a:off x="231430" y="2632669"/>
            <a:ext cx="2992437" cy="3943755"/>
          </a:xfrm>
          <a:prstGeom prst="rect">
            <a:avLst/>
          </a:prstGeom>
        </p:spPr>
      </p:pic>
      <p:pic>
        <p:nvPicPr>
          <p:cNvPr id="35" name="그림 34"/>
          <p:cNvPicPr>
            <a:picLocks noChangeAspect="1"/>
          </p:cNvPicPr>
          <p:nvPr/>
        </p:nvPicPr>
        <p:blipFill>
          <a:blip r:embed="rId10"/>
          <a:stretch>
            <a:fillRect/>
          </a:stretch>
        </p:blipFill>
        <p:spPr>
          <a:xfrm>
            <a:off x="3796965" y="3792176"/>
            <a:ext cx="4124325" cy="285750"/>
          </a:xfrm>
          <a:prstGeom prst="rect">
            <a:avLst/>
          </a:prstGeom>
        </p:spPr>
      </p:pic>
      <p:sp>
        <p:nvSpPr>
          <p:cNvPr id="18" name="타원 17"/>
          <p:cNvSpPr/>
          <p:nvPr/>
        </p:nvSpPr>
        <p:spPr>
          <a:xfrm>
            <a:off x="932120" y="3221537"/>
            <a:ext cx="134217" cy="161659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9" name="오른쪽 화살표 18"/>
          <p:cNvSpPr/>
          <p:nvPr/>
        </p:nvSpPr>
        <p:spPr>
          <a:xfrm rot="10151644" flipV="1">
            <a:off x="1152423" y="4141190"/>
            <a:ext cx="2507413" cy="230350"/>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1" name="오른쪽 화살표 20"/>
          <p:cNvSpPr/>
          <p:nvPr/>
        </p:nvSpPr>
        <p:spPr>
          <a:xfrm rot="10095501">
            <a:off x="2986529" y="4969573"/>
            <a:ext cx="728089" cy="203830"/>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2" name="오른쪽 화살표 21"/>
          <p:cNvSpPr/>
          <p:nvPr/>
        </p:nvSpPr>
        <p:spPr>
          <a:xfrm rot="10509161">
            <a:off x="2999150" y="5435285"/>
            <a:ext cx="728089" cy="203830"/>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7" name="오른쪽 화살표 36"/>
          <p:cNvSpPr/>
          <p:nvPr/>
        </p:nvSpPr>
        <p:spPr>
          <a:xfrm rot="11223695">
            <a:off x="3033166" y="5933892"/>
            <a:ext cx="728089" cy="203830"/>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9" name="타원 28"/>
          <p:cNvSpPr/>
          <p:nvPr/>
        </p:nvSpPr>
        <p:spPr>
          <a:xfrm>
            <a:off x="756447" y="5195830"/>
            <a:ext cx="2145716" cy="23379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pic>
        <p:nvPicPr>
          <p:cNvPr id="34" name="그림 33"/>
          <p:cNvPicPr>
            <a:picLocks noChangeAspect="1"/>
          </p:cNvPicPr>
          <p:nvPr/>
        </p:nvPicPr>
        <p:blipFill>
          <a:blip r:embed="rId11"/>
          <a:stretch>
            <a:fillRect/>
          </a:stretch>
        </p:blipFill>
        <p:spPr>
          <a:xfrm>
            <a:off x="3824226" y="5372808"/>
            <a:ext cx="4324350" cy="295275"/>
          </a:xfrm>
          <a:prstGeom prst="rect">
            <a:avLst/>
          </a:prstGeom>
        </p:spPr>
      </p:pic>
      <p:graphicFrame>
        <p:nvGraphicFramePr>
          <p:cNvPr id="17" name="Object 19"/>
          <p:cNvGraphicFramePr>
            <a:graphicFrameLocks noChangeAspect="1"/>
          </p:cNvGraphicFramePr>
          <p:nvPr>
            <p:extLst>
              <p:ext uri="{D42A27DB-BD31-4B8C-83A1-F6EECF244321}">
                <p14:modId xmlns:p14="http://schemas.microsoft.com/office/powerpoint/2010/main" val="1265304719"/>
              </p:ext>
            </p:extLst>
          </p:nvPr>
        </p:nvGraphicFramePr>
        <p:xfrm>
          <a:off x="3744877" y="1964822"/>
          <a:ext cx="3546475" cy="744537"/>
        </p:xfrm>
        <a:graphic>
          <a:graphicData uri="http://schemas.openxmlformats.org/presentationml/2006/ole">
            <mc:AlternateContent xmlns:mc="http://schemas.openxmlformats.org/markup-compatibility/2006">
              <mc:Choice xmlns:v="urn:schemas-microsoft-com:vml" Requires="v">
                <p:oleObj spid="_x0000_s2077" name="Equation" r:id="rId12" imgW="1447560" imgH="304560" progId="Equation.3">
                  <p:embed/>
                </p:oleObj>
              </mc:Choice>
              <mc:Fallback>
                <p:oleObj name="Equation" r:id="rId12" imgW="1447560" imgH="304560" progId="Equation.3">
                  <p:embed/>
                  <p:pic>
                    <p:nvPicPr>
                      <p:cNvPr id="17" name="Object 19"/>
                      <p:cNvPicPr>
                        <a:picLocks noChangeAspect="1" noChangeArrowheads="1"/>
                      </p:cNvPicPr>
                      <p:nvPr/>
                    </p:nvPicPr>
                    <p:blipFill>
                      <a:blip r:embed="rId13"/>
                      <a:srcRect/>
                      <a:stretch>
                        <a:fillRect/>
                      </a:stretch>
                    </p:blipFill>
                    <p:spPr bwMode="auto">
                      <a:xfrm>
                        <a:off x="3744877" y="1964822"/>
                        <a:ext cx="3546475" cy="744537"/>
                      </a:xfrm>
                      <a:prstGeom prst="rect">
                        <a:avLst/>
                      </a:prstGeom>
                      <a:solidFill>
                        <a:srgbClr val="FFFF00">
                          <a:alpha val="22000"/>
                        </a:srgbClr>
                      </a:solidFill>
                      <a:ln>
                        <a:noFill/>
                      </a:ln>
                      <a:effectLst/>
                    </p:spPr>
                  </p:pic>
                </p:oleObj>
              </mc:Fallback>
            </mc:AlternateContent>
          </a:graphicData>
        </a:graphic>
      </p:graphicFrame>
      <p:sp>
        <p:nvSpPr>
          <p:cNvPr id="23" name="TextBox 22">
            <a:extLst>
              <a:ext uri="{FF2B5EF4-FFF2-40B4-BE49-F238E27FC236}">
                <a16:creationId xmlns:a16="http://schemas.microsoft.com/office/drawing/2014/main" id="{A789AAE0-DCA1-4019-8DC4-189B18CFDC5A}"/>
              </a:ext>
            </a:extLst>
          </p:cNvPr>
          <p:cNvSpPr txBox="1"/>
          <p:nvPr/>
        </p:nvSpPr>
        <p:spPr>
          <a:xfrm>
            <a:off x="6825130" y="45104"/>
            <a:ext cx="2318870" cy="400110"/>
          </a:xfrm>
          <a:prstGeom prst="rect">
            <a:avLst/>
          </a:prstGeom>
          <a:noFill/>
        </p:spPr>
        <p:txBody>
          <a:bodyPr wrap="square">
            <a:spAutoFit/>
          </a:bodyPr>
          <a:lstStyle/>
          <a:p>
            <a:r>
              <a:rPr lang="en-US" altLang="ko-KR" sz="2000" dirty="0">
                <a:solidFill>
                  <a:srgbClr val="00CCFF"/>
                </a:solidFill>
                <a:latin typeface="Calibri" panose="020F0502020204030204" pitchFamily="34" charset="0"/>
                <a:cs typeface="Calibri" panose="020F0502020204030204" pitchFamily="34" charset="0"/>
              </a:rPr>
              <a:t>2</a:t>
            </a:r>
            <a:r>
              <a:rPr kumimoji="0" lang="en-US" altLang="ko-KR" sz="2000" b="0" i="0" u="none" strike="noStrike" kern="1200" cap="none" spc="0" normalizeH="0" baseline="0" noProof="0" dirty="0">
                <a:ln>
                  <a:noFill/>
                </a:ln>
                <a:solidFill>
                  <a:srgbClr val="00CCFF"/>
                </a:solidFill>
                <a:effectLst/>
                <a:uLnTx/>
                <a:uFillTx/>
                <a:latin typeface="Calibri" panose="020F0502020204030204" pitchFamily="34" charset="0"/>
                <a:ea typeface="+mn-ea"/>
                <a:cs typeface="Calibri" panose="020F0502020204030204" pitchFamily="34" charset="0"/>
              </a:rPr>
              <a:t>. </a:t>
            </a:r>
            <a:r>
              <a:rPr lang="en-US" altLang="ko-KR" sz="2000" dirty="0">
                <a:solidFill>
                  <a:srgbClr val="00CCFF"/>
                </a:solidFill>
                <a:latin typeface="Calibri" panose="020F0502020204030204" pitchFamily="34" charset="0"/>
                <a:cs typeface="Calibri" panose="020F0502020204030204" pitchFamily="34" charset="0"/>
              </a:rPr>
              <a:t>Photoproduction</a:t>
            </a:r>
            <a:endParaRPr lang="ko-KR" altLang="en-US" dirty="0">
              <a:solidFill>
                <a:srgbClr val="00CCFF"/>
              </a:solidFill>
            </a:endParaRPr>
          </a:p>
        </p:txBody>
      </p:sp>
    </p:spTree>
    <p:extLst>
      <p:ext uri="{BB962C8B-B14F-4D97-AF65-F5344CB8AC3E}">
        <p14:creationId xmlns:p14="http://schemas.microsoft.com/office/powerpoint/2010/main" val="12361364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제목 33"/>
          <p:cNvSpPr txBox="1">
            <a:spLocks/>
          </p:cNvSpPr>
          <p:nvPr/>
        </p:nvSpPr>
        <p:spPr bwMode="auto">
          <a:xfrm>
            <a:off x="1107930" y="131657"/>
            <a:ext cx="7172325" cy="563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91440" numCol="1" anchor="b" anchorCtr="0" compatLnSpc="1">
            <a:prstTxWarp prst="textNoShape">
              <a:avLst/>
            </a:prstTxWarp>
          </a:bodyPr>
          <a:lstStyle>
            <a:lvl1pPr algn="l" rtl="0" eaLnBrk="0" fontAlgn="base" latinLnBrk="1" hangingPunct="0">
              <a:spcBef>
                <a:spcPct val="0"/>
              </a:spcBef>
              <a:spcAft>
                <a:spcPct val="0"/>
              </a:spcAft>
              <a:defRPr sz="4000" kern="1200">
                <a:solidFill>
                  <a:schemeClr val="tx2"/>
                </a:solidFill>
                <a:latin typeface="+mj-lt"/>
                <a:ea typeface="+mj-ea"/>
                <a:cs typeface="+mj-cs"/>
              </a:defRPr>
            </a:lvl1pPr>
            <a:lvl2pPr algn="l" rtl="0" eaLnBrk="0" fontAlgn="base" latinLnBrk="1" hangingPunct="0">
              <a:spcBef>
                <a:spcPct val="0"/>
              </a:spcBef>
              <a:spcAft>
                <a:spcPct val="0"/>
              </a:spcAft>
              <a:defRPr sz="4000">
                <a:solidFill>
                  <a:schemeClr val="tx2"/>
                </a:solidFill>
                <a:latin typeface="Franklin Gothic Book" pitchFamily="34" charset="0"/>
              </a:defRPr>
            </a:lvl2pPr>
            <a:lvl3pPr algn="l" rtl="0" eaLnBrk="0" fontAlgn="base" latinLnBrk="1" hangingPunct="0">
              <a:spcBef>
                <a:spcPct val="0"/>
              </a:spcBef>
              <a:spcAft>
                <a:spcPct val="0"/>
              </a:spcAft>
              <a:defRPr sz="4000">
                <a:solidFill>
                  <a:schemeClr val="tx2"/>
                </a:solidFill>
                <a:latin typeface="Franklin Gothic Book" pitchFamily="34" charset="0"/>
              </a:defRPr>
            </a:lvl3pPr>
            <a:lvl4pPr algn="l" rtl="0" eaLnBrk="0" fontAlgn="base" latinLnBrk="1" hangingPunct="0">
              <a:spcBef>
                <a:spcPct val="0"/>
              </a:spcBef>
              <a:spcAft>
                <a:spcPct val="0"/>
              </a:spcAft>
              <a:defRPr sz="4000">
                <a:solidFill>
                  <a:schemeClr val="tx2"/>
                </a:solidFill>
                <a:latin typeface="Franklin Gothic Book" pitchFamily="34" charset="0"/>
              </a:defRPr>
            </a:lvl4pPr>
            <a:lvl5pPr algn="l" rtl="0" eaLnBrk="0" fontAlgn="base" latinLnBrk="1" hangingPunct="0">
              <a:spcBef>
                <a:spcPct val="0"/>
              </a:spcBef>
              <a:spcAft>
                <a:spcPct val="0"/>
              </a:spcAft>
              <a:defRPr sz="4000">
                <a:solidFill>
                  <a:schemeClr val="tx2"/>
                </a:solidFill>
                <a:latin typeface="Franklin Gothic Book" pitchFamily="34" charset="0"/>
              </a:defRPr>
            </a:lvl5pPr>
            <a:lvl6pPr marL="457200" algn="l" rtl="0" fontAlgn="base" latinLnBrk="1">
              <a:spcBef>
                <a:spcPct val="0"/>
              </a:spcBef>
              <a:spcAft>
                <a:spcPct val="0"/>
              </a:spcAft>
              <a:defRPr sz="4000">
                <a:solidFill>
                  <a:schemeClr val="tx2"/>
                </a:solidFill>
                <a:latin typeface="Franklin Gothic Book" pitchFamily="34" charset="0"/>
              </a:defRPr>
            </a:lvl6pPr>
            <a:lvl7pPr marL="914400" algn="l" rtl="0" fontAlgn="base" latinLnBrk="1">
              <a:spcBef>
                <a:spcPct val="0"/>
              </a:spcBef>
              <a:spcAft>
                <a:spcPct val="0"/>
              </a:spcAft>
              <a:defRPr sz="4000">
                <a:solidFill>
                  <a:schemeClr val="tx2"/>
                </a:solidFill>
                <a:latin typeface="Franklin Gothic Book" pitchFamily="34" charset="0"/>
              </a:defRPr>
            </a:lvl7pPr>
            <a:lvl8pPr marL="1371600" algn="l" rtl="0" fontAlgn="base" latinLnBrk="1">
              <a:spcBef>
                <a:spcPct val="0"/>
              </a:spcBef>
              <a:spcAft>
                <a:spcPct val="0"/>
              </a:spcAft>
              <a:defRPr sz="4000">
                <a:solidFill>
                  <a:schemeClr val="tx2"/>
                </a:solidFill>
                <a:latin typeface="Franklin Gothic Book" pitchFamily="34" charset="0"/>
              </a:defRPr>
            </a:lvl8pPr>
            <a:lvl9pPr marL="1828800" algn="l" rtl="0" fontAlgn="base" latinLnBrk="1">
              <a:spcBef>
                <a:spcPct val="0"/>
              </a:spcBef>
              <a:spcAft>
                <a:spcPct val="0"/>
              </a:spcAft>
              <a:defRPr sz="4000">
                <a:solidFill>
                  <a:schemeClr val="tx2"/>
                </a:solidFill>
                <a:latin typeface="Franklin Gothic Book" pitchFamily="34" charset="0"/>
              </a:defRPr>
            </a:lvl9pPr>
          </a:lstStyle>
          <a:p>
            <a:endParaRPr kumimoji="0" lang="ko-KR" altLang="en-US" sz="2800" b="0" dirty="0">
              <a:solidFill>
                <a:schemeClr val="tx1"/>
              </a:solidFill>
            </a:endParaRPr>
          </a:p>
        </p:txBody>
      </p:sp>
      <p:pic>
        <p:nvPicPr>
          <p:cNvPr id="16" name="그림 15"/>
          <p:cNvPicPr>
            <a:picLocks noChangeAspect="1"/>
          </p:cNvPicPr>
          <p:nvPr/>
        </p:nvPicPr>
        <p:blipFill>
          <a:blip r:embed="rId2"/>
          <a:stretch>
            <a:fillRect/>
          </a:stretch>
        </p:blipFill>
        <p:spPr>
          <a:xfrm>
            <a:off x="2595164" y="1527270"/>
            <a:ext cx="3810794" cy="1988240"/>
          </a:xfrm>
          <a:prstGeom prst="rect">
            <a:avLst/>
          </a:prstGeom>
        </p:spPr>
      </p:pic>
      <p:pic>
        <p:nvPicPr>
          <p:cNvPr id="17" name="그림 16"/>
          <p:cNvPicPr>
            <a:picLocks noChangeAspect="1"/>
          </p:cNvPicPr>
          <p:nvPr/>
        </p:nvPicPr>
        <p:blipFill>
          <a:blip r:embed="rId3"/>
          <a:stretch>
            <a:fillRect/>
          </a:stretch>
        </p:blipFill>
        <p:spPr>
          <a:xfrm>
            <a:off x="3810744" y="2286651"/>
            <a:ext cx="104775" cy="104775"/>
          </a:xfrm>
          <a:prstGeom prst="rect">
            <a:avLst/>
          </a:prstGeom>
        </p:spPr>
      </p:pic>
      <p:pic>
        <p:nvPicPr>
          <p:cNvPr id="18" name="그림 17"/>
          <p:cNvPicPr>
            <a:picLocks noChangeAspect="1"/>
          </p:cNvPicPr>
          <p:nvPr/>
        </p:nvPicPr>
        <p:blipFill>
          <a:blip r:embed="rId3"/>
          <a:stretch>
            <a:fillRect/>
          </a:stretch>
        </p:blipFill>
        <p:spPr>
          <a:xfrm>
            <a:off x="5595846" y="2521390"/>
            <a:ext cx="104775" cy="104775"/>
          </a:xfrm>
          <a:prstGeom prst="rect">
            <a:avLst/>
          </a:prstGeom>
        </p:spPr>
      </p:pic>
      <p:pic>
        <p:nvPicPr>
          <p:cNvPr id="23" name="그림 22"/>
          <p:cNvPicPr>
            <a:picLocks noChangeAspect="1"/>
          </p:cNvPicPr>
          <p:nvPr/>
        </p:nvPicPr>
        <p:blipFill>
          <a:blip r:embed="rId4"/>
          <a:stretch>
            <a:fillRect/>
          </a:stretch>
        </p:blipFill>
        <p:spPr>
          <a:xfrm>
            <a:off x="3505200" y="2398855"/>
            <a:ext cx="171450" cy="228600"/>
          </a:xfrm>
          <a:prstGeom prst="rect">
            <a:avLst/>
          </a:prstGeom>
        </p:spPr>
      </p:pic>
      <p:pic>
        <p:nvPicPr>
          <p:cNvPr id="25" name="그림 24"/>
          <p:cNvPicPr>
            <a:picLocks noChangeAspect="1"/>
          </p:cNvPicPr>
          <p:nvPr/>
        </p:nvPicPr>
        <p:blipFill>
          <a:blip r:embed="rId4"/>
          <a:stretch>
            <a:fillRect/>
          </a:stretch>
        </p:blipFill>
        <p:spPr>
          <a:xfrm>
            <a:off x="5735954" y="2170255"/>
            <a:ext cx="171450" cy="228600"/>
          </a:xfrm>
          <a:prstGeom prst="rect">
            <a:avLst/>
          </a:prstGeom>
        </p:spPr>
      </p:pic>
      <p:pic>
        <p:nvPicPr>
          <p:cNvPr id="26" name="그림 25"/>
          <p:cNvPicPr>
            <a:picLocks noChangeAspect="1"/>
          </p:cNvPicPr>
          <p:nvPr/>
        </p:nvPicPr>
        <p:blipFill>
          <a:blip r:embed="rId5"/>
          <a:stretch>
            <a:fillRect/>
          </a:stretch>
        </p:blipFill>
        <p:spPr>
          <a:xfrm>
            <a:off x="2781299" y="3674816"/>
            <a:ext cx="4124325" cy="1200150"/>
          </a:xfrm>
          <a:prstGeom prst="rect">
            <a:avLst/>
          </a:prstGeom>
        </p:spPr>
      </p:pic>
      <p:pic>
        <p:nvPicPr>
          <p:cNvPr id="27" name="그림 26"/>
          <p:cNvPicPr>
            <a:picLocks noChangeAspect="1"/>
          </p:cNvPicPr>
          <p:nvPr/>
        </p:nvPicPr>
        <p:blipFill>
          <a:blip r:embed="rId6"/>
          <a:stretch>
            <a:fillRect/>
          </a:stretch>
        </p:blipFill>
        <p:spPr>
          <a:xfrm>
            <a:off x="1357311" y="5316353"/>
            <a:ext cx="3486150" cy="1228725"/>
          </a:xfrm>
          <a:prstGeom prst="rect">
            <a:avLst/>
          </a:prstGeom>
        </p:spPr>
      </p:pic>
      <p:pic>
        <p:nvPicPr>
          <p:cNvPr id="29" name="그림 28"/>
          <p:cNvPicPr>
            <a:picLocks noChangeAspect="1"/>
          </p:cNvPicPr>
          <p:nvPr/>
        </p:nvPicPr>
        <p:blipFill>
          <a:blip r:embed="rId7"/>
          <a:stretch>
            <a:fillRect/>
          </a:stretch>
        </p:blipFill>
        <p:spPr>
          <a:xfrm>
            <a:off x="5907404" y="5378624"/>
            <a:ext cx="1885950" cy="257175"/>
          </a:xfrm>
          <a:prstGeom prst="rect">
            <a:avLst/>
          </a:prstGeom>
        </p:spPr>
      </p:pic>
      <p:pic>
        <p:nvPicPr>
          <p:cNvPr id="11" name="그림 10"/>
          <p:cNvPicPr>
            <a:picLocks noChangeAspect="1"/>
          </p:cNvPicPr>
          <p:nvPr/>
        </p:nvPicPr>
        <p:blipFill>
          <a:blip r:embed="rId8"/>
          <a:stretch>
            <a:fillRect/>
          </a:stretch>
        </p:blipFill>
        <p:spPr>
          <a:xfrm>
            <a:off x="2781298" y="978839"/>
            <a:ext cx="3438525" cy="295275"/>
          </a:xfrm>
          <a:prstGeom prst="rect">
            <a:avLst/>
          </a:prstGeom>
        </p:spPr>
      </p:pic>
      <p:pic>
        <p:nvPicPr>
          <p:cNvPr id="20" name="그림 19"/>
          <p:cNvPicPr>
            <a:picLocks noChangeAspect="1"/>
          </p:cNvPicPr>
          <p:nvPr/>
        </p:nvPicPr>
        <p:blipFill>
          <a:blip r:embed="rId9"/>
          <a:stretch>
            <a:fillRect/>
          </a:stretch>
        </p:blipFill>
        <p:spPr>
          <a:xfrm>
            <a:off x="5907404" y="6036209"/>
            <a:ext cx="2447925" cy="266700"/>
          </a:xfrm>
          <a:prstGeom prst="rect">
            <a:avLst/>
          </a:prstGeom>
        </p:spPr>
      </p:pic>
      <p:sp>
        <p:nvSpPr>
          <p:cNvPr id="13" name="제목 33"/>
          <p:cNvSpPr txBox="1">
            <a:spLocks/>
          </p:cNvSpPr>
          <p:nvPr/>
        </p:nvSpPr>
        <p:spPr bwMode="auto">
          <a:xfrm>
            <a:off x="1107931" y="295594"/>
            <a:ext cx="7443110" cy="563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91440" numCol="1" anchor="b" anchorCtr="0" compatLnSpc="1">
            <a:prstTxWarp prst="textNoShape">
              <a:avLst/>
            </a:prstTxWarp>
          </a:bodyPr>
          <a:lstStyle>
            <a:lvl1pPr algn="l" rtl="0" eaLnBrk="0" fontAlgn="base" latinLnBrk="1" hangingPunct="0">
              <a:spcBef>
                <a:spcPct val="0"/>
              </a:spcBef>
              <a:spcAft>
                <a:spcPct val="0"/>
              </a:spcAft>
              <a:defRPr sz="4000" kern="1200">
                <a:solidFill>
                  <a:schemeClr val="tx2"/>
                </a:solidFill>
                <a:latin typeface="+mj-lt"/>
                <a:ea typeface="+mj-ea"/>
                <a:cs typeface="+mj-cs"/>
              </a:defRPr>
            </a:lvl1pPr>
            <a:lvl2pPr algn="l" rtl="0" eaLnBrk="0" fontAlgn="base" latinLnBrk="1" hangingPunct="0">
              <a:spcBef>
                <a:spcPct val="0"/>
              </a:spcBef>
              <a:spcAft>
                <a:spcPct val="0"/>
              </a:spcAft>
              <a:defRPr sz="4000">
                <a:solidFill>
                  <a:schemeClr val="tx2"/>
                </a:solidFill>
                <a:latin typeface="Franklin Gothic Book" pitchFamily="34" charset="0"/>
              </a:defRPr>
            </a:lvl2pPr>
            <a:lvl3pPr algn="l" rtl="0" eaLnBrk="0" fontAlgn="base" latinLnBrk="1" hangingPunct="0">
              <a:spcBef>
                <a:spcPct val="0"/>
              </a:spcBef>
              <a:spcAft>
                <a:spcPct val="0"/>
              </a:spcAft>
              <a:defRPr sz="4000">
                <a:solidFill>
                  <a:schemeClr val="tx2"/>
                </a:solidFill>
                <a:latin typeface="Franklin Gothic Book" pitchFamily="34" charset="0"/>
              </a:defRPr>
            </a:lvl3pPr>
            <a:lvl4pPr algn="l" rtl="0" eaLnBrk="0" fontAlgn="base" latinLnBrk="1" hangingPunct="0">
              <a:spcBef>
                <a:spcPct val="0"/>
              </a:spcBef>
              <a:spcAft>
                <a:spcPct val="0"/>
              </a:spcAft>
              <a:defRPr sz="4000">
                <a:solidFill>
                  <a:schemeClr val="tx2"/>
                </a:solidFill>
                <a:latin typeface="Franklin Gothic Book" pitchFamily="34" charset="0"/>
              </a:defRPr>
            </a:lvl4pPr>
            <a:lvl5pPr algn="l" rtl="0" eaLnBrk="0" fontAlgn="base" latinLnBrk="1" hangingPunct="0">
              <a:spcBef>
                <a:spcPct val="0"/>
              </a:spcBef>
              <a:spcAft>
                <a:spcPct val="0"/>
              </a:spcAft>
              <a:defRPr sz="4000">
                <a:solidFill>
                  <a:schemeClr val="tx2"/>
                </a:solidFill>
                <a:latin typeface="Franklin Gothic Book" pitchFamily="34" charset="0"/>
              </a:defRPr>
            </a:lvl5pPr>
            <a:lvl6pPr marL="457200" algn="l" rtl="0" fontAlgn="base" latinLnBrk="1">
              <a:spcBef>
                <a:spcPct val="0"/>
              </a:spcBef>
              <a:spcAft>
                <a:spcPct val="0"/>
              </a:spcAft>
              <a:defRPr sz="4000">
                <a:solidFill>
                  <a:schemeClr val="tx2"/>
                </a:solidFill>
                <a:latin typeface="Franklin Gothic Book" pitchFamily="34" charset="0"/>
              </a:defRPr>
            </a:lvl6pPr>
            <a:lvl7pPr marL="914400" algn="l" rtl="0" fontAlgn="base" latinLnBrk="1">
              <a:spcBef>
                <a:spcPct val="0"/>
              </a:spcBef>
              <a:spcAft>
                <a:spcPct val="0"/>
              </a:spcAft>
              <a:defRPr sz="4000">
                <a:solidFill>
                  <a:schemeClr val="tx2"/>
                </a:solidFill>
                <a:latin typeface="Franklin Gothic Book" pitchFamily="34" charset="0"/>
              </a:defRPr>
            </a:lvl7pPr>
            <a:lvl8pPr marL="1371600" algn="l" rtl="0" fontAlgn="base" latinLnBrk="1">
              <a:spcBef>
                <a:spcPct val="0"/>
              </a:spcBef>
              <a:spcAft>
                <a:spcPct val="0"/>
              </a:spcAft>
              <a:defRPr sz="4000">
                <a:solidFill>
                  <a:schemeClr val="tx2"/>
                </a:solidFill>
                <a:latin typeface="Franklin Gothic Book" pitchFamily="34" charset="0"/>
              </a:defRPr>
            </a:lvl8pPr>
            <a:lvl9pPr marL="1828800" algn="l" rtl="0" fontAlgn="base" latinLnBrk="1">
              <a:spcBef>
                <a:spcPct val="0"/>
              </a:spcBef>
              <a:spcAft>
                <a:spcPct val="0"/>
              </a:spcAft>
              <a:defRPr sz="4000">
                <a:solidFill>
                  <a:schemeClr val="tx2"/>
                </a:solidFill>
                <a:latin typeface="Franklin Gothic Book" pitchFamily="34" charset="0"/>
              </a:defRPr>
            </a:lvl9pPr>
          </a:lstStyle>
          <a:p>
            <a:r>
              <a:rPr kumimoji="0" lang="en-US" altLang="ko-KR" sz="2800" b="1" dirty="0">
                <a:solidFill>
                  <a:srgbClr val="0000CC"/>
                </a:solidFill>
              </a:rPr>
              <a:t> </a:t>
            </a:r>
            <a:r>
              <a:rPr kumimoji="0" lang="en-US" altLang="ko-KR" sz="2800" b="0" dirty="0">
                <a:solidFill>
                  <a:schemeClr val="bg2">
                    <a:lumMod val="60000"/>
                    <a:lumOff val="40000"/>
                  </a:schemeClr>
                </a:solidFill>
                <a:latin typeface="Calibri" panose="020F0502020204030204" pitchFamily="34" charset="0"/>
                <a:cs typeface="Calibri" panose="020F0502020204030204" pitchFamily="34" charset="0"/>
              </a:rPr>
              <a:t>1. Reggeization of nucleon exchange in the u-</a:t>
            </a:r>
            <a:r>
              <a:rPr kumimoji="0" lang="en-US" altLang="ko-KR" sz="2800" b="0" dirty="0" err="1">
                <a:solidFill>
                  <a:schemeClr val="bg2">
                    <a:lumMod val="60000"/>
                    <a:lumOff val="40000"/>
                  </a:schemeClr>
                </a:solidFill>
                <a:latin typeface="Calibri" panose="020F0502020204030204" pitchFamily="34" charset="0"/>
                <a:cs typeface="Calibri" panose="020F0502020204030204" pitchFamily="34" charset="0"/>
              </a:rPr>
              <a:t>ch</a:t>
            </a:r>
            <a:endParaRPr kumimoji="0" lang="ko-KR" altLang="en-US" sz="2800" b="0" dirty="0">
              <a:solidFill>
                <a:schemeClr val="bg2">
                  <a:lumMod val="60000"/>
                  <a:lumOff val="40000"/>
                </a:schemeClr>
              </a:solidFill>
              <a:latin typeface="Calibri" panose="020F0502020204030204" pitchFamily="34" charset="0"/>
              <a:cs typeface="Calibri" panose="020F0502020204030204" pitchFamily="34" charset="0"/>
            </a:endParaRPr>
          </a:p>
        </p:txBody>
      </p:sp>
      <p:sp>
        <p:nvSpPr>
          <p:cNvPr id="21" name="TextBox 20">
            <a:extLst>
              <a:ext uri="{FF2B5EF4-FFF2-40B4-BE49-F238E27FC236}">
                <a16:creationId xmlns:a16="http://schemas.microsoft.com/office/drawing/2014/main" id="{2057658F-31C4-4228-844C-F72C2F40E8BE}"/>
              </a:ext>
            </a:extLst>
          </p:cNvPr>
          <p:cNvSpPr txBox="1"/>
          <p:nvPr/>
        </p:nvSpPr>
        <p:spPr>
          <a:xfrm>
            <a:off x="6825130" y="45104"/>
            <a:ext cx="2318870" cy="400110"/>
          </a:xfrm>
          <a:prstGeom prst="rect">
            <a:avLst/>
          </a:prstGeom>
          <a:noFill/>
        </p:spPr>
        <p:txBody>
          <a:bodyPr wrap="square">
            <a:spAutoFit/>
          </a:bodyPr>
          <a:lstStyle/>
          <a:p>
            <a:r>
              <a:rPr lang="en-US" altLang="ko-KR" sz="2000" dirty="0">
                <a:solidFill>
                  <a:srgbClr val="00CCFF"/>
                </a:solidFill>
                <a:latin typeface="Calibri" panose="020F0502020204030204" pitchFamily="34" charset="0"/>
                <a:cs typeface="Calibri" panose="020F0502020204030204" pitchFamily="34" charset="0"/>
              </a:rPr>
              <a:t>2</a:t>
            </a:r>
            <a:r>
              <a:rPr kumimoji="0" lang="en-US" altLang="ko-KR" sz="2000" b="0" i="0" u="none" strike="noStrike" kern="1200" cap="none" spc="0" normalizeH="0" baseline="0" noProof="0" dirty="0">
                <a:ln>
                  <a:noFill/>
                </a:ln>
                <a:solidFill>
                  <a:srgbClr val="00CCFF"/>
                </a:solidFill>
                <a:effectLst/>
                <a:uLnTx/>
                <a:uFillTx/>
                <a:latin typeface="Calibri" panose="020F0502020204030204" pitchFamily="34" charset="0"/>
                <a:ea typeface="+mn-ea"/>
                <a:cs typeface="Calibri" panose="020F0502020204030204" pitchFamily="34" charset="0"/>
              </a:rPr>
              <a:t>. </a:t>
            </a:r>
            <a:r>
              <a:rPr lang="en-US" altLang="ko-KR" sz="2000" dirty="0">
                <a:solidFill>
                  <a:srgbClr val="00CCFF"/>
                </a:solidFill>
                <a:latin typeface="Calibri" panose="020F0502020204030204" pitchFamily="34" charset="0"/>
                <a:cs typeface="Calibri" panose="020F0502020204030204" pitchFamily="34" charset="0"/>
              </a:rPr>
              <a:t>Photoproduction</a:t>
            </a:r>
            <a:endParaRPr lang="ko-KR" altLang="en-US" dirty="0">
              <a:solidFill>
                <a:srgbClr val="00CCFF"/>
              </a:solidFill>
            </a:endParaRPr>
          </a:p>
        </p:txBody>
      </p:sp>
      <p:cxnSp>
        <p:nvCxnSpPr>
          <p:cNvPr id="22" name="Curved Connector 12">
            <a:extLst>
              <a:ext uri="{FF2B5EF4-FFF2-40B4-BE49-F238E27FC236}">
                <a16:creationId xmlns:a16="http://schemas.microsoft.com/office/drawing/2014/main" id="{1DC3565B-97FA-4D3A-80B1-28D2D94CEB82}"/>
              </a:ext>
            </a:extLst>
          </p:cNvPr>
          <p:cNvCxnSpPr/>
          <p:nvPr/>
        </p:nvCxnSpPr>
        <p:spPr bwMode="auto">
          <a:xfrm>
            <a:off x="2073777" y="2209836"/>
            <a:ext cx="932869" cy="74719"/>
          </a:xfrm>
          <a:prstGeom prst="curvedConnector3">
            <a:avLst>
              <a:gd name="adj1" fmla="val 50000"/>
            </a:avLst>
          </a:prstGeom>
          <a:noFill/>
          <a:ln w="9525" cap="flat" cmpd="sng" algn="ctr">
            <a:solidFill>
              <a:srgbClr val="FF0000"/>
            </a:solidFill>
            <a:prstDash val="solid"/>
            <a:round/>
            <a:headEnd type="none" w="med" len="me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24" name="제목 33">
            <a:extLst>
              <a:ext uri="{FF2B5EF4-FFF2-40B4-BE49-F238E27FC236}">
                <a16:creationId xmlns:a16="http://schemas.microsoft.com/office/drawing/2014/main" id="{D8A6D3AF-9036-4A05-A961-7A6F249C2B40}"/>
              </a:ext>
            </a:extLst>
          </p:cNvPr>
          <p:cNvSpPr txBox="1">
            <a:spLocks/>
          </p:cNvSpPr>
          <p:nvPr/>
        </p:nvSpPr>
        <p:spPr bwMode="auto">
          <a:xfrm>
            <a:off x="324058" y="1902714"/>
            <a:ext cx="1991724" cy="1988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91440" numCol="1" anchor="b" anchorCtr="0" compatLnSpc="1">
            <a:prstTxWarp prst="textNoShape">
              <a:avLst/>
            </a:prstTxWarp>
          </a:bodyPr>
          <a:lstStyle>
            <a:lvl1pPr algn="l" rtl="0" eaLnBrk="0" fontAlgn="base" latinLnBrk="1" hangingPunct="0">
              <a:spcBef>
                <a:spcPct val="0"/>
              </a:spcBef>
              <a:spcAft>
                <a:spcPct val="0"/>
              </a:spcAft>
              <a:defRPr sz="4000" kern="1200">
                <a:solidFill>
                  <a:schemeClr val="tx2"/>
                </a:solidFill>
                <a:latin typeface="+mj-lt"/>
                <a:ea typeface="+mj-ea"/>
                <a:cs typeface="+mj-cs"/>
              </a:defRPr>
            </a:lvl1pPr>
            <a:lvl2pPr algn="l" rtl="0" eaLnBrk="0" fontAlgn="base" latinLnBrk="1" hangingPunct="0">
              <a:spcBef>
                <a:spcPct val="0"/>
              </a:spcBef>
              <a:spcAft>
                <a:spcPct val="0"/>
              </a:spcAft>
              <a:defRPr sz="4000">
                <a:solidFill>
                  <a:schemeClr val="tx2"/>
                </a:solidFill>
                <a:latin typeface="Franklin Gothic Book" pitchFamily="34" charset="0"/>
              </a:defRPr>
            </a:lvl2pPr>
            <a:lvl3pPr algn="l" rtl="0" eaLnBrk="0" fontAlgn="base" latinLnBrk="1" hangingPunct="0">
              <a:spcBef>
                <a:spcPct val="0"/>
              </a:spcBef>
              <a:spcAft>
                <a:spcPct val="0"/>
              </a:spcAft>
              <a:defRPr sz="4000">
                <a:solidFill>
                  <a:schemeClr val="tx2"/>
                </a:solidFill>
                <a:latin typeface="Franklin Gothic Book" pitchFamily="34" charset="0"/>
              </a:defRPr>
            </a:lvl3pPr>
            <a:lvl4pPr algn="l" rtl="0" eaLnBrk="0" fontAlgn="base" latinLnBrk="1" hangingPunct="0">
              <a:spcBef>
                <a:spcPct val="0"/>
              </a:spcBef>
              <a:spcAft>
                <a:spcPct val="0"/>
              </a:spcAft>
              <a:defRPr sz="4000">
                <a:solidFill>
                  <a:schemeClr val="tx2"/>
                </a:solidFill>
                <a:latin typeface="Franklin Gothic Book" pitchFamily="34" charset="0"/>
              </a:defRPr>
            </a:lvl4pPr>
            <a:lvl5pPr algn="l" rtl="0" eaLnBrk="0" fontAlgn="base" latinLnBrk="1" hangingPunct="0">
              <a:spcBef>
                <a:spcPct val="0"/>
              </a:spcBef>
              <a:spcAft>
                <a:spcPct val="0"/>
              </a:spcAft>
              <a:defRPr sz="4000">
                <a:solidFill>
                  <a:schemeClr val="tx2"/>
                </a:solidFill>
                <a:latin typeface="Franklin Gothic Book" pitchFamily="34" charset="0"/>
              </a:defRPr>
            </a:lvl5pPr>
            <a:lvl6pPr marL="457200" algn="l" rtl="0" fontAlgn="base" latinLnBrk="1">
              <a:spcBef>
                <a:spcPct val="0"/>
              </a:spcBef>
              <a:spcAft>
                <a:spcPct val="0"/>
              </a:spcAft>
              <a:defRPr sz="4000">
                <a:solidFill>
                  <a:schemeClr val="tx2"/>
                </a:solidFill>
                <a:latin typeface="Franklin Gothic Book" pitchFamily="34" charset="0"/>
              </a:defRPr>
            </a:lvl6pPr>
            <a:lvl7pPr marL="914400" algn="l" rtl="0" fontAlgn="base" latinLnBrk="1">
              <a:spcBef>
                <a:spcPct val="0"/>
              </a:spcBef>
              <a:spcAft>
                <a:spcPct val="0"/>
              </a:spcAft>
              <a:defRPr sz="4000">
                <a:solidFill>
                  <a:schemeClr val="tx2"/>
                </a:solidFill>
                <a:latin typeface="Franklin Gothic Book" pitchFamily="34" charset="0"/>
              </a:defRPr>
            </a:lvl7pPr>
            <a:lvl8pPr marL="1371600" algn="l" rtl="0" fontAlgn="base" latinLnBrk="1">
              <a:spcBef>
                <a:spcPct val="0"/>
              </a:spcBef>
              <a:spcAft>
                <a:spcPct val="0"/>
              </a:spcAft>
              <a:defRPr sz="4000">
                <a:solidFill>
                  <a:schemeClr val="tx2"/>
                </a:solidFill>
                <a:latin typeface="Franklin Gothic Book" pitchFamily="34" charset="0"/>
              </a:defRPr>
            </a:lvl8pPr>
            <a:lvl9pPr marL="1828800" algn="l" rtl="0" fontAlgn="base" latinLnBrk="1">
              <a:spcBef>
                <a:spcPct val="0"/>
              </a:spcBef>
              <a:spcAft>
                <a:spcPct val="0"/>
              </a:spcAft>
              <a:defRPr sz="4000">
                <a:solidFill>
                  <a:schemeClr val="tx2"/>
                </a:solidFill>
                <a:latin typeface="Franklin Gothic Book" pitchFamily="34" charset="0"/>
              </a:defRPr>
            </a:lvl9pPr>
          </a:lstStyle>
          <a:p>
            <a:r>
              <a:rPr lang="en-US" altLang="ko-KR" sz="1600" b="1" dirty="0">
                <a:solidFill>
                  <a:srgbClr val="0000CC"/>
                </a:solidFill>
                <a:latin typeface="Calibri" panose="020F0502020204030204" pitchFamily="34" charset="0"/>
                <a:cs typeface="Calibri" panose="020F0502020204030204" pitchFamily="34" charset="0"/>
              </a:rPr>
              <a:t>Gauge invariance needs s-</a:t>
            </a:r>
            <a:r>
              <a:rPr lang="en-US" altLang="ko-KR" sz="1600" b="1" dirty="0" err="1">
                <a:solidFill>
                  <a:srgbClr val="0000CC"/>
                </a:solidFill>
                <a:latin typeface="Calibri" panose="020F0502020204030204" pitchFamily="34" charset="0"/>
                <a:cs typeface="Calibri" panose="020F0502020204030204" pitchFamily="34" charset="0"/>
              </a:rPr>
              <a:t>ch.</a:t>
            </a:r>
            <a:r>
              <a:rPr lang="en-US" altLang="ko-KR" sz="1600" b="1" dirty="0">
                <a:solidFill>
                  <a:srgbClr val="0000CC"/>
                </a:solidFill>
                <a:latin typeface="Calibri" panose="020F0502020204030204" pitchFamily="34" charset="0"/>
                <a:cs typeface="Calibri" panose="020F0502020204030204" pitchFamily="34" charset="0"/>
              </a:rPr>
              <a:t> Proton pole</a:t>
            </a:r>
            <a:endParaRPr kumimoji="0" lang="en-US" altLang="ko-KR" sz="1600" b="0" dirty="0">
              <a:solidFill>
                <a:schemeClr val="tx1"/>
              </a:solidFill>
              <a:latin typeface="Calibri" panose="020F0502020204030204" pitchFamily="34" charset="0"/>
              <a:cs typeface="Calibri" panose="020F0502020204030204" pitchFamily="34" charset="0"/>
            </a:endParaRPr>
          </a:p>
          <a:p>
            <a:endParaRPr lang="en-US" altLang="ko-KR" sz="1800" dirty="0">
              <a:solidFill>
                <a:schemeClr val="tx1"/>
              </a:solidFill>
              <a:latin typeface="Calibri" panose="020F0502020204030204" pitchFamily="34" charset="0"/>
              <a:cs typeface="Calibri" panose="020F0502020204030204" pitchFamily="34" charset="0"/>
            </a:endParaRPr>
          </a:p>
          <a:p>
            <a:endParaRPr kumimoji="0" lang="en-US" altLang="ko-KR" sz="1800" b="0" dirty="0">
              <a:solidFill>
                <a:schemeClr val="tx1"/>
              </a:solidFill>
              <a:latin typeface="Calibri" panose="020F0502020204030204" pitchFamily="34" charset="0"/>
              <a:cs typeface="Calibri" panose="020F0502020204030204" pitchFamily="34" charset="0"/>
            </a:endParaRPr>
          </a:p>
          <a:p>
            <a:endParaRPr lang="en-US" altLang="ko-KR" sz="1800" dirty="0">
              <a:solidFill>
                <a:schemeClr val="tx1"/>
              </a:solidFill>
              <a:latin typeface="Calibri" panose="020F0502020204030204" pitchFamily="34" charset="0"/>
              <a:cs typeface="Calibri" panose="020F0502020204030204" pitchFamily="34" charset="0"/>
            </a:endParaRPr>
          </a:p>
          <a:p>
            <a:endParaRPr kumimoji="0" lang="ko-KR" altLang="en-US" sz="1800" b="0" dirty="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4829066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그림 4"/>
          <p:cNvPicPr>
            <a:picLocks noChangeAspect="1"/>
          </p:cNvPicPr>
          <p:nvPr/>
        </p:nvPicPr>
        <p:blipFill>
          <a:blip r:embed="rId3"/>
          <a:stretch>
            <a:fillRect/>
          </a:stretch>
        </p:blipFill>
        <p:spPr>
          <a:xfrm>
            <a:off x="2441022" y="968646"/>
            <a:ext cx="3933825" cy="333375"/>
          </a:xfrm>
          <a:prstGeom prst="rect">
            <a:avLst/>
          </a:prstGeom>
        </p:spPr>
      </p:pic>
      <p:pic>
        <p:nvPicPr>
          <p:cNvPr id="12" name="그림 11"/>
          <p:cNvPicPr>
            <a:picLocks noChangeAspect="1"/>
          </p:cNvPicPr>
          <p:nvPr/>
        </p:nvPicPr>
        <p:blipFill>
          <a:blip r:embed="rId4"/>
          <a:stretch>
            <a:fillRect/>
          </a:stretch>
        </p:blipFill>
        <p:spPr>
          <a:xfrm>
            <a:off x="2635320" y="3920204"/>
            <a:ext cx="3739527" cy="2608052"/>
          </a:xfrm>
          <a:prstGeom prst="rect">
            <a:avLst/>
          </a:prstGeom>
        </p:spPr>
      </p:pic>
      <p:sp>
        <p:nvSpPr>
          <p:cNvPr id="19" name="제목 33"/>
          <p:cNvSpPr txBox="1">
            <a:spLocks/>
          </p:cNvSpPr>
          <p:nvPr/>
        </p:nvSpPr>
        <p:spPr bwMode="auto">
          <a:xfrm>
            <a:off x="1107930" y="131657"/>
            <a:ext cx="7172325" cy="563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91440" numCol="1" anchor="b" anchorCtr="0" compatLnSpc="1">
            <a:prstTxWarp prst="textNoShape">
              <a:avLst/>
            </a:prstTxWarp>
          </a:bodyPr>
          <a:lstStyle>
            <a:lvl1pPr algn="l" rtl="0" eaLnBrk="0" fontAlgn="base" latinLnBrk="1" hangingPunct="0">
              <a:spcBef>
                <a:spcPct val="0"/>
              </a:spcBef>
              <a:spcAft>
                <a:spcPct val="0"/>
              </a:spcAft>
              <a:defRPr sz="4000" kern="1200">
                <a:solidFill>
                  <a:schemeClr val="tx2"/>
                </a:solidFill>
                <a:latin typeface="+mj-lt"/>
                <a:ea typeface="+mj-ea"/>
                <a:cs typeface="+mj-cs"/>
              </a:defRPr>
            </a:lvl1pPr>
            <a:lvl2pPr algn="l" rtl="0" eaLnBrk="0" fontAlgn="base" latinLnBrk="1" hangingPunct="0">
              <a:spcBef>
                <a:spcPct val="0"/>
              </a:spcBef>
              <a:spcAft>
                <a:spcPct val="0"/>
              </a:spcAft>
              <a:defRPr sz="4000">
                <a:solidFill>
                  <a:schemeClr val="tx2"/>
                </a:solidFill>
                <a:latin typeface="Franklin Gothic Book" pitchFamily="34" charset="0"/>
              </a:defRPr>
            </a:lvl2pPr>
            <a:lvl3pPr algn="l" rtl="0" eaLnBrk="0" fontAlgn="base" latinLnBrk="1" hangingPunct="0">
              <a:spcBef>
                <a:spcPct val="0"/>
              </a:spcBef>
              <a:spcAft>
                <a:spcPct val="0"/>
              </a:spcAft>
              <a:defRPr sz="4000">
                <a:solidFill>
                  <a:schemeClr val="tx2"/>
                </a:solidFill>
                <a:latin typeface="Franklin Gothic Book" pitchFamily="34" charset="0"/>
              </a:defRPr>
            </a:lvl3pPr>
            <a:lvl4pPr algn="l" rtl="0" eaLnBrk="0" fontAlgn="base" latinLnBrk="1" hangingPunct="0">
              <a:spcBef>
                <a:spcPct val="0"/>
              </a:spcBef>
              <a:spcAft>
                <a:spcPct val="0"/>
              </a:spcAft>
              <a:defRPr sz="4000">
                <a:solidFill>
                  <a:schemeClr val="tx2"/>
                </a:solidFill>
                <a:latin typeface="Franklin Gothic Book" pitchFamily="34" charset="0"/>
              </a:defRPr>
            </a:lvl4pPr>
            <a:lvl5pPr algn="l" rtl="0" eaLnBrk="0" fontAlgn="base" latinLnBrk="1" hangingPunct="0">
              <a:spcBef>
                <a:spcPct val="0"/>
              </a:spcBef>
              <a:spcAft>
                <a:spcPct val="0"/>
              </a:spcAft>
              <a:defRPr sz="4000">
                <a:solidFill>
                  <a:schemeClr val="tx2"/>
                </a:solidFill>
                <a:latin typeface="Franklin Gothic Book" pitchFamily="34" charset="0"/>
              </a:defRPr>
            </a:lvl5pPr>
            <a:lvl6pPr marL="457200" algn="l" rtl="0" fontAlgn="base" latinLnBrk="1">
              <a:spcBef>
                <a:spcPct val="0"/>
              </a:spcBef>
              <a:spcAft>
                <a:spcPct val="0"/>
              </a:spcAft>
              <a:defRPr sz="4000">
                <a:solidFill>
                  <a:schemeClr val="tx2"/>
                </a:solidFill>
                <a:latin typeface="Franklin Gothic Book" pitchFamily="34" charset="0"/>
              </a:defRPr>
            </a:lvl6pPr>
            <a:lvl7pPr marL="914400" algn="l" rtl="0" fontAlgn="base" latinLnBrk="1">
              <a:spcBef>
                <a:spcPct val="0"/>
              </a:spcBef>
              <a:spcAft>
                <a:spcPct val="0"/>
              </a:spcAft>
              <a:defRPr sz="4000">
                <a:solidFill>
                  <a:schemeClr val="tx2"/>
                </a:solidFill>
                <a:latin typeface="Franklin Gothic Book" pitchFamily="34" charset="0"/>
              </a:defRPr>
            </a:lvl7pPr>
            <a:lvl8pPr marL="1371600" algn="l" rtl="0" fontAlgn="base" latinLnBrk="1">
              <a:spcBef>
                <a:spcPct val="0"/>
              </a:spcBef>
              <a:spcAft>
                <a:spcPct val="0"/>
              </a:spcAft>
              <a:defRPr sz="4000">
                <a:solidFill>
                  <a:schemeClr val="tx2"/>
                </a:solidFill>
                <a:latin typeface="Franklin Gothic Book" pitchFamily="34" charset="0"/>
              </a:defRPr>
            </a:lvl8pPr>
            <a:lvl9pPr marL="1828800" algn="l" rtl="0" fontAlgn="base" latinLnBrk="1">
              <a:spcBef>
                <a:spcPct val="0"/>
              </a:spcBef>
              <a:spcAft>
                <a:spcPct val="0"/>
              </a:spcAft>
              <a:defRPr sz="4000">
                <a:solidFill>
                  <a:schemeClr val="tx2"/>
                </a:solidFill>
                <a:latin typeface="Franklin Gothic Book" pitchFamily="34" charset="0"/>
              </a:defRPr>
            </a:lvl9pPr>
          </a:lstStyle>
          <a:p>
            <a:r>
              <a:rPr kumimoji="0" lang="en-US" altLang="ko-KR" sz="2800" b="1" dirty="0">
                <a:solidFill>
                  <a:srgbClr val="0000CC"/>
                </a:solidFill>
              </a:rPr>
              <a:t>    </a:t>
            </a:r>
            <a:endParaRPr kumimoji="0" lang="ko-KR" altLang="en-US" sz="2800" b="0" dirty="0">
              <a:solidFill>
                <a:schemeClr val="tx1"/>
              </a:solidFill>
            </a:endParaRPr>
          </a:p>
        </p:txBody>
      </p:sp>
      <p:pic>
        <p:nvPicPr>
          <p:cNvPr id="6" name="그림 5"/>
          <p:cNvPicPr>
            <a:picLocks noChangeAspect="1"/>
          </p:cNvPicPr>
          <p:nvPr/>
        </p:nvPicPr>
        <p:blipFill>
          <a:blip r:embed="rId5"/>
          <a:stretch>
            <a:fillRect/>
          </a:stretch>
        </p:blipFill>
        <p:spPr>
          <a:xfrm>
            <a:off x="3358740" y="2758077"/>
            <a:ext cx="2324100" cy="400050"/>
          </a:xfrm>
          <a:prstGeom prst="rect">
            <a:avLst/>
          </a:prstGeom>
        </p:spPr>
      </p:pic>
      <p:cxnSp>
        <p:nvCxnSpPr>
          <p:cNvPr id="14" name="직선 연결선 13"/>
          <p:cNvCxnSpPr/>
          <p:nvPr/>
        </p:nvCxnSpPr>
        <p:spPr>
          <a:xfrm flipV="1">
            <a:off x="2431069" y="1334300"/>
            <a:ext cx="3790950" cy="9655"/>
          </a:xfrm>
          <a:prstGeom prst="line">
            <a:avLst/>
          </a:prstGeom>
          <a:ln>
            <a:solidFill>
              <a:srgbClr val="FF0000"/>
            </a:solidFill>
          </a:ln>
        </p:spPr>
        <p:style>
          <a:lnRef idx="3">
            <a:schemeClr val="accent1"/>
          </a:lnRef>
          <a:fillRef idx="0">
            <a:schemeClr val="accent1"/>
          </a:fillRef>
          <a:effectRef idx="2">
            <a:schemeClr val="accent1"/>
          </a:effectRef>
          <a:fontRef idx="minor">
            <a:schemeClr val="tx1"/>
          </a:fontRef>
        </p:style>
      </p:cxnSp>
      <p:pic>
        <p:nvPicPr>
          <p:cNvPr id="7" name="그림 6"/>
          <p:cNvPicPr>
            <a:picLocks noChangeAspect="1"/>
          </p:cNvPicPr>
          <p:nvPr/>
        </p:nvPicPr>
        <p:blipFill>
          <a:blip r:embed="rId6"/>
          <a:stretch>
            <a:fillRect/>
          </a:stretch>
        </p:blipFill>
        <p:spPr>
          <a:xfrm>
            <a:off x="944153" y="561293"/>
            <a:ext cx="4981575" cy="266700"/>
          </a:xfrm>
          <a:prstGeom prst="rect">
            <a:avLst/>
          </a:prstGeom>
        </p:spPr>
      </p:pic>
      <p:pic>
        <p:nvPicPr>
          <p:cNvPr id="8" name="그림 7"/>
          <p:cNvPicPr>
            <a:picLocks noChangeAspect="1"/>
          </p:cNvPicPr>
          <p:nvPr/>
        </p:nvPicPr>
        <p:blipFill>
          <a:blip r:embed="rId7"/>
          <a:stretch>
            <a:fillRect/>
          </a:stretch>
        </p:blipFill>
        <p:spPr>
          <a:xfrm>
            <a:off x="1668053" y="1677624"/>
            <a:ext cx="6505575" cy="704850"/>
          </a:xfrm>
          <a:prstGeom prst="rect">
            <a:avLst/>
          </a:prstGeom>
        </p:spPr>
      </p:pic>
      <p:pic>
        <p:nvPicPr>
          <p:cNvPr id="13" name="그림 12"/>
          <p:cNvPicPr>
            <a:picLocks noChangeAspect="1"/>
          </p:cNvPicPr>
          <p:nvPr/>
        </p:nvPicPr>
        <p:blipFill>
          <a:blip r:embed="rId8"/>
          <a:stretch>
            <a:fillRect/>
          </a:stretch>
        </p:blipFill>
        <p:spPr>
          <a:xfrm>
            <a:off x="963470" y="2845774"/>
            <a:ext cx="1828800" cy="257175"/>
          </a:xfrm>
          <a:prstGeom prst="rect">
            <a:avLst/>
          </a:prstGeom>
        </p:spPr>
      </p:pic>
      <p:pic>
        <p:nvPicPr>
          <p:cNvPr id="15" name="그림 14"/>
          <p:cNvPicPr>
            <a:picLocks noChangeAspect="1"/>
          </p:cNvPicPr>
          <p:nvPr/>
        </p:nvPicPr>
        <p:blipFill>
          <a:blip r:embed="rId9"/>
          <a:stretch>
            <a:fillRect/>
          </a:stretch>
        </p:blipFill>
        <p:spPr>
          <a:xfrm>
            <a:off x="963470" y="3350452"/>
            <a:ext cx="7153275" cy="295275"/>
          </a:xfrm>
          <a:prstGeom prst="rect">
            <a:avLst/>
          </a:prstGeom>
        </p:spPr>
      </p:pic>
      <p:sp>
        <p:nvSpPr>
          <p:cNvPr id="16" name="Oval 15"/>
          <p:cNvSpPr/>
          <p:nvPr/>
        </p:nvSpPr>
        <p:spPr bwMode="auto">
          <a:xfrm>
            <a:off x="6965577" y="5199998"/>
            <a:ext cx="914400" cy="914400"/>
          </a:xfrm>
          <a:prstGeom prst="ellipse">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ko-KR" altLang="en-US" sz="3200" b="0" i="0" u="none" strike="noStrike" cap="none" normalizeH="0" baseline="0">
              <a:ln>
                <a:noFill/>
              </a:ln>
              <a:solidFill>
                <a:schemeClr val="tx1"/>
              </a:solidFill>
              <a:effectLst/>
              <a:latin typeface="Times New Roman" panose="02020603050405020304" pitchFamily="18" charset="0"/>
            </a:endParaRPr>
          </a:p>
        </p:txBody>
      </p:sp>
      <p:sp>
        <p:nvSpPr>
          <p:cNvPr id="17" name="TextBox 16">
            <a:extLst>
              <a:ext uri="{FF2B5EF4-FFF2-40B4-BE49-F238E27FC236}">
                <a16:creationId xmlns:a16="http://schemas.microsoft.com/office/drawing/2014/main" id="{FAED9F95-8104-4A7F-9A34-3796A604A70E}"/>
              </a:ext>
            </a:extLst>
          </p:cNvPr>
          <p:cNvSpPr txBox="1"/>
          <p:nvPr/>
        </p:nvSpPr>
        <p:spPr>
          <a:xfrm>
            <a:off x="6816871" y="123353"/>
            <a:ext cx="2318870" cy="400110"/>
          </a:xfrm>
          <a:prstGeom prst="rect">
            <a:avLst/>
          </a:prstGeom>
          <a:noFill/>
        </p:spPr>
        <p:txBody>
          <a:bodyPr wrap="square">
            <a:spAutoFit/>
          </a:bodyPr>
          <a:lstStyle/>
          <a:p>
            <a:r>
              <a:rPr lang="en-US" altLang="ko-KR" sz="2000" dirty="0">
                <a:solidFill>
                  <a:srgbClr val="00CCFF"/>
                </a:solidFill>
                <a:latin typeface="Calibri" panose="020F0502020204030204" pitchFamily="34" charset="0"/>
                <a:cs typeface="Calibri" panose="020F0502020204030204" pitchFamily="34" charset="0"/>
              </a:rPr>
              <a:t>2</a:t>
            </a:r>
            <a:r>
              <a:rPr kumimoji="0" lang="en-US" altLang="ko-KR" sz="2000" b="0" i="0" u="none" strike="noStrike" kern="1200" cap="none" spc="0" normalizeH="0" baseline="0" noProof="0" dirty="0">
                <a:ln>
                  <a:noFill/>
                </a:ln>
                <a:solidFill>
                  <a:srgbClr val="00CCFF"/>
                </a:solidFill>
                <a:effectLst/>
                <a:uLnTx/>
                <a:uFillTx/>
                <a:latin typeface="Calibri" panose="020F0502020204030204" pitchFamily="34" charset="0"/>
                <a:ea typeface="+mn-ea"/>
                <a:cs typeface="Calibri" panose="020F0502020204030204" pitchFamily="34" charset="0"/>
              </a:rPr>
              <a:t>. </a:t>
            </a:r>
            <a:r>
              <a:rPr lang="en-US" altLang="ko-KR" sz="2000" dirty="0">
                <a:solidFill>
                  <a:srgbClr val="00CCFF"/>
                </a:solidFill>
                <a:latin typeface="Calibri" panose="020F0502020204030204" pitchFamily="34" charset="0"/>
                <a:cs typeface="Calibri" panose="020F0502020204030204" pitchFamily="34" charset="0"/>
              </a:rPr>
              <a:t>Photoproduction</a:t>
            </a:r>
            <a:endParaRPr lang="ko-KR" altLang="en-US" dirty="0">
              <a:solidFill>
                <a:srgbClr val="00CCFF"/>
              </a:solidFill>
            </a:endParaRPr>
          </a:p>
        </p:txBody>
      </p:sp>
    </p:spTree>
    <p:extLst>
      <p:ext uri="{BB962C8B-B14F-4D97-AF65-F5344CB8AC3E}">
        <p14:creationId xmlns:p14="http://schemas.microsoft.com/office/powerpoint/2010/main" val="23625738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그림 5"/>
          <p:cNvPicPr>
            <a:picLocks noChangeAspect="1"/>
          </p:cNvPicPr>
          <p:nvPr/>
        </p:nvPicPr>
        <p:blipFill>
          <a:blip r:embed="rId3"/>
          <a:stretch>
            <a:fillRect/>
          </a:stretch>
        </p:blipFill>
        <p:spPr>
          <a:xfrm>
            <a:off x="5792637" y="3568424"/>
            <a:ext cx="1362075" cy="342900"/>
          </a:xfrm>
          <a:prstGeom prst="rect">
            <a:avLst/>
          </a:prstGeom>
        </p:spPr>
      </p:pic>
      <p:pic>
        <p:nvPicPr>
          <p:cNvPr id="7" name="그림 6"/>
          <p:cNvPicPr>
            <a:picLocks noChangeAspect="1"/>
          </p:cNvPicPr>
          <p:nvPr/>
        </p:nvPicPr>
        <p:blipFill>
          <a:blip r:embed="rId4"/>
          <a:stretch>
            <a:fillRect/>
          </a:stretch>
        </p:blipFill>
        <p:spPr>
          <a:xfrm>
            <a:off x="4870632" y="4052988"/>
            <a:ext cx="1524000" cy="361950"/>
          </a:xfrm>
          <a:prstGeom prst="rect">
            <a:avLst/>
          </a:prstGeom>
        </p:spPr>
      </p:pic>
      <p:pic>
        <p:nvPicPr>
          <p:cNvPr id="8" name="그림 7"/>
          <p:cNvPicPr>
            <a:picLocks noChangeAspect="1"/>
          </p:cNvPicPr>
          <p:nvPr/>
        </p:nvPicPr>
        <p:blipFill>
          <a:blip r:embed="rId5"/>
          <a:stretch>
            <a:fillRect/>
          </a:stretch>
        </p:blipFill>
        <p:spPr>
          <a:xfrm>
            <a:off x="6972921" y="4082850"/>
            <a:ext cx="1543050" cy="333375"/>
          </a:xfrm>
          <a:prstGeom prst="rect">
            <a:avLst/>
          </a:prstGeom>
        </p:spPr>
      </p:pic>
      <p:pic>
        <p:nvPicPr>
          <p:cNvPr id="17" name="그림 16"/>
          <p:cNvPicPr>
            <a:picLocks noChangeAspect="1"/>
          </p:cNvPicPr>
          <p:nvPr/>
        </p:nvPicPr>
        <p:blipFill>
          <a:blip r:embed="rId6"/>
          <a:stretch>
            <a:fillRect/>
          </a:stretch>
        </p:blipFill>
        <p:spPr>
          <a:xfrm>
            <a:off x="4559150" y="4835528"/>
            <a:ext cx="142875" cy="171450"/>
          </a:xfrm>
          <a:prstGeom prst="rect">
            <a:avLst/>
          </a:prstGeom>
        </p:spPr>
      </p:pic>
      <p:pic>
        <p:nvPicPr>
          <p:cNvPr id="19" name="그림 18"/>
          <p:cNvPicPr>
            <a:picLocks noChangeAspect="1"/>
          </p:cNvPicPr>
          <p:nvPr/>
        </p:nvPicPr>
        <p:blipFill>
          <a:blip r:embed="rId7"/>
          <a:stretch>
            <a:fillRect/>
          </a:stretch>
        </p:blipFill>
        <p:spPr>
          <a:xfrm>
            <a:off x="5715000" y="2934954"/>
            <a:ext cx="1924050" cy="542925"/>
          </a:xfrm>
          <a:prstGeom prst="rect">
            <a:avLst/>
          </a:prstGeom>
        </p:spPr>
      </p:pic>
      <p:pic>
        <p:nvPicPr>
          <p:cNvPr id="3" name="그림 2"/>
          <p:cNvPicPr>
            <a:picLocks noChangeAspect="1"/>
          </p:cNvPicPr>
          <p:nvPr/>
        </p:nvPicPr>
        <p:blipFill>
          <a:blip r:embed="rId8"/>
          <a:stretch>
            <a:fillRect/>
          </a:stretch>
        </p:blipFill>
        <p:spPr>
          <a:xfrm>
            <a:off x="724541" y="3092903"/>
            <a:ext cx="4371975" cy="238125"/>
          </a:xfrm>
          <a:prstGeom prst="rect">
            <a:avLst/>
          </a:prstGeom>
        </p:spPr>
      </p:pic>
      <p:pic>
        <p:nvPicPr>
          <p:cNvPr id="4" name="그림 3"/>
          <p:cNvPicPr>
            <a:picLocks noChangeAspect="1"/>
          </p:cNvPicPr>
          <p:nvPr/>
        </p:nvPicPr>
        <p:blipFill>
          <a:blip r:embed="rId9"/>
          <a:stretch>
            <a:fillRect/>
          </a:stretch>
        </p:blipFill>
        <p:spPr>
          <a:xfrm>
            <a:off x="724541" y="3641539"/>
            <a:ext cx="3095625" cy="238125"/>
          </a:xfrm>
          <a:prstGeom prst="rect">
            <a:avLst/>
          </a:prstGeom>
        </p:spPr>
      </p:pic>
      <p:pic>
        <p:nvPicPr>
          <p:cNvPr id="10" name="그림 9"/>
          <p:cNvPicPr>
            <a:picLocks noChangeAspect="1"/>
          </p:cNvPicPr>
          <p:nvPr/>
        </p:nvPicPr>
        <p:blipFill>
          <a:blip r:embed="rId10"/>
          <a:stretch>
            <a:fillRect/>
          </a:stretch>
        </p:blipFill>
        <p:spPr>
          <a:xfrm>
            <a:off x="714267" y="4199403"/>
            <a:ext cx="1800225" cy="209550"/>
          </a:xfrm>
          <a:prstGeom prst="rect">
            <a:avLst/>
          </a:prstGeom>
        </p:spPr>
      </p:pic>
      <p:sp>
        <p:nvSpPr>
          <p:cNvPr id="20" name="제목 33"/>
          <p:cNvSpPr txBox="1">
            <a:spLocks/>
          </p:cNvSpPr>
          <p:nvPr/>
        </p:nvSpPr>
        <p:spPr bwMode="auto">
          <a:xfrm>
            <a:off x="2214703" y="429312"/>
            <a:ext cx="4759623" cy="419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91440" numCol="1" anchor="b" anchorCtr="0" compatLnSpc="1">
            <a:prstTxWarp prst="textNoShape">
              <a:avLst/>
            </a:prstTxWarp>
          </a:bodyPr>
          <a:lstStyle>
            <a:lvl1pPr algn="l" rtl="0" eaLnBrk="0" fontAlgn="base" latinLnBrk="1" hangingPunct="0">
              <a:spcBef>
                <a:spcPct val="0"/>
              </a:spcBef>
              <a:spcAft>
                <a:spcPct val="0"/>
              </a:spcAft>
              <a:defRPr sz="4000" kern="1200">
                <a:solidFill>
                  <a:schemeClr val="tx2"/>
                </a:solidFill>
                <a:latin typeface="+mj-lt"/>
                <a:ea typeface="+mj-ea"/>
                <a:cs typeface="+mj-cs"/>
              </a:defRPr>
            </a:lvl1pPr>
            <a:lvl2pPr algn="l" rtl="0" eaLnBrk="0" fontAlgn="base" latinLnBrk="1" hangingPunct="0">
              <a:spcBef>
                <a:spcPct val="0"/>
              </a:spcBef>
              <a:spcAft>
                <a:spcPct val="0"/>
              </a:spcAft>
              <a:defRPr sz="4000">
                <a:solidFill>
                  <a:schemeClr val="tx2"/>
                </a:solidFill>
                <a:latin typeface="Franklin Gothic Book" pitchFamily="34" charset="0"/>
              </a:defRPr>
            </a:lvl2pPr>
            <a:lvl3pPr algn="l" rtl="0" eaLnBrk="0" fontAlgn="base" latinLnBrk="1" hangingPunct="0">
              <a:spcBef>
                <a:spcPct val="0"/>
              </a:spcBef>
              <a:spcAft>
                <a:spcPct val="0"/>
              </a:spcAft>
              <a:defRPr sz="4000">
                <a:solidFill>
                  <a:schemeClr val="tx2"/>
                </a:solidFill>
                <a:latin typeface="Franklin Gothic Book" pitchFamily="34" charset="0"/>
              </a:defRPr>
            </a:lvl3pPr>
            <a:lvl4pPr algn="l" rtl="0" eaLnBrk="0" fontAlgn="base" latinLnBrk="1" hangingPunct="0">
              <a:spcBef>
                <a:spcPct val="0"/>
              </a:spcBef>
              <a:spcAft>
                <a:spcPct val="0"/>
              </a:spcAft>
              <a:defRPr sz="4000">
                <a:solidFill>
                  <a:schemeClr val="tx2"/>
                </a:solidFill>
                <a:latin typeface="Franklin Gothic Book" pitchFamily="34" charset="0"/>
              </a:defRPr>
            </a:lvl4pPr>
            <a:lvl5pPr algn="l" rtl="0" eaLnBrk="0" fontAlgn="base" latinLnBrk="1" hangingPunct="0">
              <a:spcBef>
                <a:spcPct val="0"/>
              </a:spcBef>
              <a:spcAft>
                <a:spcPct val="0"/>
              </a:spcAft>
              <a:defRPr sz="4000">
                <a:solidFill>
                  <a:schemeClr val="tx2"/>
                </a:solidFill>
                <a:latin typeface="Franklin Gothic Book" pitchFamily="34" charset="0"/>
              </a:defRPr>
            </a:lvl5pPr>
            <a:lvl6pPr marL="457200" algn="l" rtl="0" fontAlgn="base" latinLnBrk="1">
              <a:spcBef>
                <a:spcPct val="0"/>
              </a:spcBef>
              <a:spcAft>
                <a:spcPct val="0"/>
              </a:spcAft>
              <a:defRPr sz="4000">
                <a:solidFill>
                  <a:schemeClr val="tx2"/>
                </a:solidFill>
                <a:latin typeface="Franklin Gothic Book" pitchFamily="34" charset="0"/>
              </a:defRPr>
            </a:lvl6pPr>
            <a:lvl7pPr marL="914400" algn="l" rtl="0" fontAlgn="base" latinLnBrk="1">
              <a:spcBef>
                <a:spcPct val="0"/>
              </a:spcBef>
              <a:spcAft>
                <a:spcPct val="0"/>
              </a:spcAft>
              <a:defRPr sz="4000">
                <a:solidFill>
                  <a:schemeClr val="tx2"/>
                </a:solidFill>
                <a:latin typeface="Franklin Gothic Book" pitchFamily="34" charset="0"/>
              </a:defRPr>
            </a:lvl7pPr>
            <a:lvl8pPr marL="1371600" algn="l" rtl="0" fontAlgn="base" latinLnBrk="1">
              <a:spcBef>
                <a:spcPct val="0"/>
              </a:spcBef>
              <a:spcAft>
                <a:spcPct val="0"/>
              </a:spcAft>
              <a:defRPr sz="4000">
                <a:solidFill>
                  <a:schemeClr val="tx2"/>
                </a:solidFill>
                <a:latin typeface="Franklin Gothic Book" pitchFamily="34" charset="0"/>
              </a:defRPr>
            </a:lvl8pPr>
            <a:lvl9pPr marL="1828800" algn="l" rtl="0" fontAlgn="base" latinLnBrk="1">
              <a:spcBef>
                <a:spcPct val="0"/>
              </a:spcBef>
              <a:spcAft>
                <a:spcPct val="0"/>
              </a:spcAft>
              <a:defRPr sz="4000">
                <a:solidFill>
                  <a:schemeClr val="tx2"/>
                </a:solidFill>
                <a:latin typeface="Franklin Gothic Book" pitchFamily="34" charset="0"/>
              </a:defRPr>
            </a:lvl9pPr>
          </a:lstStyle>
          <a:p>
            <a:r>
              <a:rPr kumimoji="0" lang="en-US" altLang="ko-KR" sz="2800" b="1" dirty="0">
                <a:solidFill>
                  <a:srgbClr val="0000CC"/>
                </a:solidFill>
              </a:rPr>
              <a:t>      </a:t>
            </a:r>
            <a:r>
              <a:rPr lang="en-US" altLang="ko-KR" sz="2800" dirty="0">
                <a:solidFill>
                  <a:schemeClr val="bg2">
                    <a:lumMod val="60000"/>
                    <a:lumOff val="40000"/>
                  </a:schemeClr>
                </a:solidFill>
                <a:latin typeface="Calibri" panose="020F0502020204030204" pitchFamily="34" charset="0"/>
                <a:cs typeface="Calibri" panose="020F0502020204030204" pitchFamily="34" charset="0"/>
              </a:rPr>
              <a:t>2</a:t>
            </a:r>
            <a:r>
              <a:rPr kumimoji="0" lang="en-US" altLang="ko-KR" sz="2800" b="0" dirty="0">
                <a:solidFill>
                  <a:schemeClr val="bg2">
                    <a:lumMod val="60000"/>
                    <a:lumOff val="40000"/>
                  </a:schemeClr>
                </a:solidFill>
                <a:latin typeface="Calibri" panose="020F0502020204030204" pitchFamily="34" charset="0"/>
                <a:cs typeface="Calibri" panose="020F0502020204030204" pitchFamily="34" charset="0"/>
              </a:rPr>
              <a:t>. Parton contribution </a:t>
            </a:r>
            <a:endParaRPr kumimoji="0" lang="ko-KR" altLang="en-US" sz="2800" b="0" dirty="0">
              <a:solidFill>
                <a:schemeClr val="bg2">
                  <a:lumMod val="60000"/>
                  <a:lumOff val="40000"/>
                </a:schemeClr>
              </a:solidFill>
              <a:latin typeface="Calibri" panose="020F0502020204030204" pitchFamily="34" charset="0"/>
              <a:cs typeface="Calibri" panose="020F0502020204030204" pitchFamily="34" charset="0"/>
            </a:endParaRPr>
          </a:p>
        </p:txBody>
      </p:sp>
      <p:cxnSp>
        <p:nvCxnSpPr>
          <p:cNvPr id="23" name="직선 연결선 22"/>
          <p:cNvCxnSpPr/>
          <p:nvPr/>
        </p:nvCxnSpPr>
        <p:spPr>
          <a:xfrm>
            <a:off x="4309445" y="2875309"/>
            <a:ext cx="1271339" cy="12752"/>
          </a:xfrm>
          <a:prstGeom prst="line">
            <a:avLst/>
          </a:prstGeom>
          <a:ln>
            <a:solidFill>
              <a:srgbClr val="FF0000"/>
            </a:solidFill>
          </a:ln>
        </p:spPr>
        <p:style>
          <a:lnRef idx="3">
            <a:schemeClr val="accent1"/>
          </a:lnRef>
          <a:fillRef idx="0">
            <a:schemeClr val="accent1"/>
          </a:fillRef>
          <a:effectRef idx="2">
            <a:schemeClr val="accent1"/>
          </a:effectRef>
          <a:fontRef idx="minor">
            <a:schemeClr val="tx1"/>
          </a:fontRef>
        </p:style>
      </p:cxnSp>
      <p:pic>
        <p:nvPicPr>
          <p:cNvPr id="5" name="그림 4"/>
          <p:cNvPicPr>
            <a:picLocks noChangeAspect="1"/>
          </p:cNvPicPr>
          <p:nvPr/>
        </p:nvPicPr>
        <p:blipFill>
          <a:blip r:embed="rId11"/>
          <a:stretch>
            <a:fillRect/>
          </a:stretch>
        </p:blipFill>
        <p:spPr>
          <a:xfrm>
            <a:off x="719866" y="772875"/>
            <a:ext cx="3838575" cy="285750"/>
          </a:xfrm>
          <a:prstGeom prst="rect">
            <a:avLst/>
          </a:prstGeom>
        </p:spPr>
      </p:pic>
      <p:pic>
        <p:nvPicPr>
          <p:cNvPr id="11" name="그림 10"/>
          <p:cNvPicPr>
            <a:picLocks noChangeAspect="1"/>
          </p:cNvPicPr>
          <p:nvPr/>
        </p:nvPicPr>
        <p:blipFill>
          <a:blip r:embed="rId12"/>
          <a:stretch>
            <a:fillRect/>
          </a:stretch>
        </p:blipFill>
        <p:spPr>
          <a:xfrm>
            <a:off x="4630588" y="772388"/>
            <a:ext cx="3686175" cy="285750"/>
          </a:xfrm>
          <a:prstGeom prst="rect">
            <a:avLst/>
          </a:prstGeom>
        </p:spPr>
      </p:pic>
      <p:pic>
        <p:nvPicPr>
          <p:cNvPr id="16" name="그림 15"/>
          <p:cNvPicPr>
            <a:picLocks noChangeAspect="1"/>
          </p:cNvPicPr>
          <p:nvPr/>
        </p:nvPicPr>
        <p:blipFill>
          <a:blip r:embed="rId13"/>
          <a:stretch>
            <a:fillRect/>
          </a:stretch>
        </p:blipFill>
        <p:spPr>
          <a:xfrm>
            <a:off x="57444" y="1135890"/>
            <a:ext cx="5343525" cy="285750"/>
          </a:xfrm>
          <a:prstGeom prst="rect">
            <a:avLst/>
          </a:prstGeom>
        </p:spPr>
      </p:pic>
      <p:pic>
        <p:nvPicPr>
          <p:cNvPr id="25" name="그림 24"/>
          <p:cNvPicPr>
            <a:picLocks noChangeAspect="1"/>
          </p:cNvPicPr>
          <p:nvPr/>
        </p:nvPicPr>
        <p:blipFill>
          <a:blip r:embed="rId14"/>
          <a:stretch>
            <a:fillRect/>
          </a:stretch>
        </p:blipFill>
        <p:spPr>
          <a:xfrm>
            <a:off x="2809102" y="2419874"/>
            <a:ext cx="3000685" cy="422777"/>
          </a:xfrm>
          <a:prstGeom prst="rect">
            <a:avLst/>
          </a:prstGeom>
          <a:solidFill>
            <a:schemeClr val="accent1"/>
          </a:solidFill>
        </p:spPr>
      </p:pic>
      <p:pic>
        <p:nvPicPr>
          <p:cNvPr id="26" name="그림 25"/>
          <p:cNvPicPr>
            <a:picLocks noChangeAspect="1"/>
          </p:cNvPicPr>
          <p:nvPr/>
        </p:nvPicPr>
        <p:blipFill>
          <a:blip r:embed="rId15"/>
          <a:stretch>
            <a:fillRect/>
          </a:stretch>
        </p:blipFill>
        <p:spPr>
          <a:xfrm>
            <a:off x="1651185" y="5309997"/>
            <a:ext cx="4552950" cy="647700"/>
          </a:xfrm>
          <a:prstGeom prst="rect">
            <a:avLst/>
          </a:prstGeom>
        </p:spPr>
      </p:pic>
      <p:pic>
        <p:nvPicPr>
          <p:cNvPr id="27" name="그림 26"/>
          <p:cNvPicPr>
            <a:picLocks noChangeAspect="1"/>
          </p:cNvPicPr>
          <p:nvPr/>
        </p:nvPicPr>
        <p:blipFill>
          <a:blip r:embed="rId16"/>
          <a:stretch>
            <a:fillRect/>
          </a:stretch>
        </p:blipFill>
        <p:spPr>
          <a:xfrm>
            <a:off x="48383" y="5970844"/>
            <a:ext cx="3943350" cy="276225"/>
          </a:xfrm>
          <a:prstGeom prst="rect">
            <a:avLst/>
          </a:prstGeom>
        </p:spPr>
      </p:pic>
      <p:pic>
        <p:nvPicPr>
          <p:cNvPr id="28" name="그림 27"/>
          <p:cNvPicPr>
            <a:picLocks noChangeAspect="1"/>
          </p:cNvPicPr>
          <p:nvPr/>
        </p:nvPicPr>
        <p:blipFill>
          <a:blip r:embed="rId17"/>
          <a:stretch>
            <a:fillRect/>
          </a:stretch>
        </p:blipFill>
        <p:spPr>
          <a:xfrm>
            <a:off x="309454" y="4652667"/>
            <a:ext cx="4410075" cy="295275"/>
          </a:xfrm>
          <a:prstGeom prst="rect">
            <a:avLst/>
          </a:prstGeom>
        </p:spPr>
      </p:pic>
      <p:pic>
        <p:nvPicPr>
          <p:cNvPr id="29" name="그림 28"/>
          <p:cNvPicPr>
            <a:picLocks noChangeAspect="1"/>
          </p:cNvPicPr>
          <p:nvPr/>
        </p:nvPicPr>
        <p:blipFill>
          <a:blip r:embed="rId18"/>
          <a:stretch>
            <a:fillRect/>
          </a:stretch>
        </p:blipFill>
        <p:spPr>
          <a:xfrm>
            <a:off x="28467" y="4701624"/>
            <a:ext cx="209550" cy="190500"/>
          </a:xfrm>
          <a:prstGeom prst="rect">
            <a:avLst/>
          </a:prstGeom>
        </p:spPr>
      </p:pic>
      <p:pic>
        <p:nvPicPr>
          <p:cNvPr id="9" name="그림 8"/>
          <p:cNvPicPr>
            <a:picLocks noChangeAspect="1"/>
          </p:cNvPicPr>
          <p:nvPr/>
        </p:nvPicPr>
        <p:blipFill>
          <a:blip r:embed="rId19"/>
          <a:stretch>
            <a:fillRect/>
          </a:stretch>
        </p:blipFill>
        <p:spPr>
          <a:xfrm>
            <a:off x="5348909" y="1135890"/>
            <a:ext cx="3248025" cy="295275"/>
          </a:xfrm>
          <a:prstGeom prst="rect">
            <a:avLst/>
          </a:prstGeom>
        </p:spPr>
      </p:pic>
      <mc:AlternateContent xmlns:mc="http://schemas.openxmlformats.org/markup-compatibility/2006" xmlns:a14="http://schemas.microsoft.com/office/drawing/2010/main">
        <mc:Choice Requires="a14">
          <p:sp>
            <p:nvSpPr>
              <p:cNvPr id="33" name="Object 19"/>
              <p:cNvSpPr txBox="1"/>
              <p:nvPr/>
            </p:nvSpPr>
            <p:spPr bwMode="auto">
              <a:xfrm>
                <a:off x="1219200" y="1528763"/>
                <a:ext cx="7162800" cy="777875"/>
              </a:xfrm>
              <a:prstGeom prst="rect">
                <a:avLst/>
              </a:prstGeom>
              <a:noFill/>
              <a:ln>
                <a:noFill/>
              </a:ln>
              <a:effectLst/>
            </p:spPr>
            <p:txBody>
              <a:bodyPr>
                <a:normAutofit fontScale="62500" lnSpcReduction="20000"/>
              </a:bodyPr>
              <a:lstStyle/>
              <a:p>
                <a:pPr/>
                <a14:m>
                  <m:oMathPara xmlns:m="http://schemas.openxmlformats.org/officeDocument/2006/math">
                    <m:oMathParaPr>
                      <m:jc m:val="left"/>
                    </m:oMathParaPr>
                    <m:oMath xmlns:m="http://schemas.openxmlformats.org/officeDocument/2006/math">
                      <m:sSub>
                        <m:sSubPr>
                          <m:ctrlPr>
                            <a:rPr lang="ko-KR" altLang="en-US" sz="2400" i="1" smtClean="0">
                              <a:solidFill>
                                <a:srgbClr val="000000"/>
                              </a:solidFill>
                              <a:latin typeface="Cambria Math" panose="02040503050406030204" pitchFamily="18" charset="0"/>
                            </a:rPr>
                          </m:ctrlPr>
                        </m:sSubPr>
                        <m:e>
                          <m:r>
                            <a:rPr lang="ko-KR" altLang="en-US" sz="2400" i="1">
                              <a:solidFill>
                                <a:srgbClr val="000000"/>
                              </a:solidFill>
                              <a:latin typeface="Cambria Math" panose="02040503050406030204" pitchFamily="18" charset="0"/>
                            </a:rPr>
                            <m:t>𝑔</m:t>
                          </m:r>
                        </m:e>
                        <m:sub>
                          <m:r>
                            <a:rPr lang="ko-KR" altLang="en-US" sz="2400" i="1">
                              <a:solidFill>
                                <a:srgbClr val="000000"/>
                              </a:solidFill>
                              <a:latin typeface="Cambria Math" panose="02040503050406030204" pitchFamily="18" charset="0"/>
                            </a:rPr>
                            <m:t>𝜔</m:t>
                          </m:r>
                          <m:r>
                            <a:rPr lang="ko-KR" altLang="en-US" sz="2400" i="1">
                              <a:solidFill>
                                <a:srgbClr val="000000"/>
                              </a:solidFill>
                              <a:latin typeface="Cambria Math" panose="02040503050406030204" pitchFamily="18" charset="0"/>
                            </a:rPr>
                            <m:t>𝑁𝑁</m:t>
                          </m:r>
                        </m:sub>
                      </m:sSub>
                      <m:sSup>
                        <m:sSupPr>
                          <m:ctrlPr>
                            <a:rPr lang="ko-KR" altLang="en-US" sz="2400" i="1">
                              <a:solidFill>
                                <a:srgbClr val="000000"/>
                              </a:solidFill>
                              <a:latin typeface="Cambria Math" panose="02040503050406030204" pitchFamily="18" charset="0"/>
                            </a:rPr>
                          </m:ctrlPr>
                        </m:sSupPr>
                        <m:e>
                          <m:r>
                            <a:rPr lang="ko-KR" altLang="en-US" sz="2400" i="1">
                              <a:solidFill>
                                <a:srgbClr val="000000"/>
                              </a:solidFill>
                              <a:latin typeface="Cambria Math" panose="02040503050406030204" pitchFamily="18" charset="0"/>
                            </a:rPr>
                            <m:t>𝛾</m:t>
                          </m:r>
                        </m:e>
                        <m:sup>
                          <m:r>
                            <a:rPr lang="ko-KR" altLang="en-US" sz="2400" i="1">
                              <a:solidFill>
                                <a:srgbClr val="000000"/>
                              </a:solidFill>
                              <a:latin typeface="Cambria Math" panose="02040503050406030204" pitchFamily="18" charset="0"/>
                            </a:rPr>
                            <m:t>𝜇</m:t>
                          </m:r>
                        </m:sup>
                      </m:sSup>
                      <m:sSup>
                        <m:sSupPr>
                          <m:ctrlPr>
                            <a:rPr lang="ko-KR" altLang="en-US" sz="2400" i="1">
                              <a:solidFill>
                                <a:srgbClr val="000000"/>
                              </a:solidFill>
                              <a:latin typeface="Cambria Math" panose="02040503050406030204" pitchFamily="18" charset="0"/>
                            </a:rPr>
                          </m:ctrlPr>
                        </m:sSupPr>
                        <m:e>
                          <m:d>
                            <m:dPr>
                              <m:ctrlPr>
                                <a:rPr lang="ko-KR" altLang="en-US" sz="2400" i="1">
                                  <a:solidFill>
                                    <a:srgbClr val="000000"/>
                                  </a:solidFill>
                                  <a:latin typeface="Cambria Math" panose="02040503050406030204" pitchFamily="18" charset="0"/>
                                </a:rPr>
                              </m:ctrlPr>
                            </m:dPr>
                            <m:e>
                              <m:f>
                                <m:fPr>
                                  <m:ctrlPr>
                                    <a:rPr lang="ko-KR" altLang="en-US" sz="2400" i="1">
                                      <a:solidFill>
                                        <a:srgbClr val="000000"/>
                                      </a:solidFill>
                                      <a:latin typeface="Cambria Math" panose="02040503050406030204" pitchFamily="18" charset="0"/>
                                    </a:rPr>
                                  </m:ctrlPr>
                                </m:fPr>
                                <m:num>
                                  <m:r>
                                    <a:rPr lang="ko-KR" altLang="en-US" sz="2400" i="1">
                                      <a:solidFill>
                                        <a:srgbClr val="000000"/>
                                      </a:solidFill>
                                      <a:latin typeface="Cambria Math" panose="02040503050406030204" pitchFamily="18" charset="0"/>
                                    </a:rPr>
                                    <m:t>𝑠</m:t>
                                  </m:r>
                                </m:num>
                                <m:den>
                                  <m:sSub>
                                    <m:sSubPr>
                                      <m:ctrlPr>
                                        <a:rPr lang="ko-KR" altLang="en-US" sz="2400" i="1">
                                          <a:solidFill>
                                            <a:srgbClr val="000000"/>
                                          </a:solidFill>
                                          <a:latin typeface="Cambria Math" panose="02040503050406030204" pitchFamily="18" charset="0"/>
                                        </a:rPr>
                                      </m:ctrlPr>
                                    </m:sSubPr>
                                    <m:e>
                                      <m:r>
                                        <a:rPr lang="ko-KR" altLang="en-US" sz="2400" i="1">
                                          <a:solidFill>
                                            <a:srgbClr val="000000"/>
                                          </a:solidFill>
                                          <a:latin typeface="Cambria Math" panose="02040503050406030204" pitchFamily="18" charset="0"/>
                                        </a:rPr>
                                        <m:t>𝑠</m:t>
                                      </m:r>
                                    </m:e>
                                    <m:sub>
                                      <m:r>
                                        <a:rPr lang="ko-KR" altLang="en-US" sz="2400" i="1">
                                          <a:solidFill>
                                            <a:srgbClr val="000000"/>
                                          </a:solidFill>
                                          <a:latin typeface="Cambria Math" panose="02040503050406030204" pitchFamily="18" charset="0"/>
                                        </a:rPr>
                                        <m:t>0</m:t>
                                      </m:r>
                                    </m:sub>
                                  </m:sSub>
                                </m:den>
                              </m:f>
                            </m:e>
                          </m:d>
                        </m:e>
                        <m:sup>
                          <m:r>
                            <a:rPr lang="ko-KR" altLang="en-US" sz="2400" i="1">
                              <a:solidFill>
                                <a:srgbClr val="000000"/>
                              </a:solidFill>
                              <a:latin typeface="Cambria Math" panose="02040503050406030204" pitchFamily="18" charset="0"/>
                            </a:rPr>
                            <m:t>𝛼</m:t>
                          </m:r>
                          <m:r>
                            <a:rPr lang="ko-KR" altLang="en-US" sz="2400" i="1">
                              <a:solidFill>
                                <a:srgbClr val="000000"/>
                              </a:solidFill>
                              <a:latin typeface="Cambria Math" panose="02040503050406030204" pitchFamily="18" charset="0"/>
                            </a:rPr>
                            <m:t>(</m:t>
                          </m:r>
                          <m:r>
                            <a:rPr lang="ko-KR" altLang="en-US" sz="2400" i="1">
                              <a:solidFill>
                                <a:srgbClr val="000000"/>
                              </a:solidFill>
                              <a:latin typeface="Cambria Math" panose="02040503050406030204" pitchFamily="18" charset="0"/>
                            </a:rPr>
                            <m:t>𝑢</m:t>
                          </m:r>
                          <m:r>
                            <a:rPr lang="ko-KR" altLang="en-US" sz="2400" i="1">
                              <a:solidFill>
                                <a:srgbClr val="000000"/>
                              </a:solidFill>
                              <a:latin typeface="Cambria Math" panose="02040503050406030204" pitchFamily="18" charset="0"/>
                            </a:rPr>
                            <m:t>)−0.5</m:t>
                          </m:r>
                        </m:sup>
                      </m:sSup>
                      <m:r>
                        <a:rPr lang="ko-KR" altLang="en-US" sz="2400" i="1">
                          <a:solidFill>
                            <a:srgbClr val="000000"/>
                          </a:solidFill>
                          <a:latin typeface="Cambria Math" panose="02040503050406030204" pitchFamily="18" charset="0"/>
                        </a:rPr>
                        <m:t>→</m:t>
                      </m:r>
                      <m:r>
                        <m:rPr>
                          <m:nor/>
                        </m:rPr>
                        <a:rPr lang="ko-KR" altLang="en-US" sz="2400" i="0">
                          <a:solidFill>
                            <a:srgbClr val="000000"/>
                          </a:solidFill>
                          <a:latin typeface="Cambria Math" panose="02040503050406030204" pitchFamily="18" charset="0"/>
                        </a:rPr>
                        <m:t>   </m:t>
                      </m:r>
                      <m:sSub>
                        <m:sSubPr>
                          <m:ctrlPr>
                            <a:rPr lang="ko-KR" altLang="en-US" sz="2400" i="1">
                              <a:solidFill>
                                <a:srgbClr val="000000"/>
                              </a:solidFill>
                              <a:latin typeface="Cambria Math" panose="02040503050406030204" pitchFamily="18" charset="0"/>
                            </a:rPr>
                          </m:ctrlPr>
                        </m:sSubPr>
                        <m:e>
                          <m:r>
                            <a:rPr lang="ko-KR" altLang="en-US" sz="2400" i="1">
                              <a:solidFill>
                                <a:srgbClr val="000000"/>
                              </a:solidFill>
                              <a:latin typeface="Cambria Math" panose="02040503050406030204" pitchFamily="18" charset="0"/>
                            </a:rPr>
                            <m:t>𝑔</m:t>
                          </m:r>
                        </m:e>
                        <m:sub>
                          <m:r>
                            <a:rPr lang="ko-KR" altLang="en-US" sz="2400" i="1">
                              <a:solidFill>
                                <a:srgbClr val="000000"/>
                              </a:solidFill>
                              <a:latin typeface="Cambria Math" panose="02040503050406030204" pitchFamily="18" charset="0"/>
                            </a:rPr>
                            <m:t>𝜔</m:t>
                          </m:r>
                          <m:r>
                            <a:rPr lang="ko-KR" altLang="en-US" sz="2400" i="1">
                              <a:solidFill>
                                <a:srgbClr val="000000"/>
                              </a:solidFill>
                              <a:latin typeface="Cambria Math" panose="02040503050406030204" pitchFamily="18" charset="0"/>
                            </a:rPr>
                            <m:t>𝑁𝑁</m:t>
                          </m:r>
                        </m:sub>
                      </m:sSub>
                      <m:sSup>
                        <m:sSupPr>
                          <m:ctrlPr>
                            <a:rPr lang="ko-KR" altLang="en-US" sz="2400" i="1">
                              <a:solidFill>
                                <a:srgbClr val="000000"/>
                              </a:solidFill>
                              <a:latin typeface="Cambria Math" panose="02040503050406030204" pitchFamily="18" charset="0"/>
                            </a:rPr>
                          </m:ctrlPr>
                        </m:sSupPr>
                        <m:e>
                          <m:r>
                            <a:rPr lang="ko-KR" altLang="en-US" sz="2400" i="1">
                              <a:solidFill>
                                <a:srgbClr val="000000"/>
                              </a:solidFill>
                              <a:latin typeface="Cambria Math" panose="02040503050406030204" pitchFamily="18" charset="0"/>
                            </a:rPr>
                            <m:t>𝛾</m:t>
                          </m:r>
                        </m:e>
                        <m:sup>
                          <m:r>
                            <a:rPr lang="ko-KR" altLang="en-US" sz="2400" i="1">
                              <a:solidFill>
                                <a:srgbClr val="000000"/>
                              </a:solidFill>
                              <a:latin typeface="Cambria Math" panose="02040503050406030204" pitchFamily="18" charset="0"/>
                            </a:rPr>
                            <m:t>𝜇</m:t>
                          </m:r>
                        </m:sup>
                      </m:sSup>
                      <m:sSup>
                        <m:sSupPr>
                          <m:ctrlPr>
                            <a:rPr lang="ko-KR" altLang="en-US" sz="2400" i="1">
                              <a:solidFill>
                                <a:srgbClr val="000000"/>
                              </a:solidFill>
                              <a:latin typeface="Cambria Math" panose="02040503050406030204" pitchFamily="18" charset="0"/>
                            </a:rPr>
                          </m:ctrlPr>
                        </m:sSupPr>
                        <m:e>
                          <m:d>
                            <m:dPr>
                              <m:ctrlPr>
                                <a:rPr lang="ko-KR" altLang="en-US" sz="2400" i="1">
                                  <a:solidFill>
                                    <a:srgbClr val="000000"/>
                                  </a:solidFill>
                                  <a:latin typeface="Cambria Math" panose="02040503050406030204" pitchFamily="18" charset="0"/>
                                </a:rPr>
                              </m:ctrlPr>
                            </m:dPr>
                            <m:e>
                              <m:f>
                                <m:fPr>
                                  <m:ctrlPr>
                                    <a:rPr lang="ko-KR" altLang="en-US" sz="2400" i="1">
                                      <a:solidFill>
                                        <a:srgbClr val="000000"/>
                                      </a:solidFill>
                                      <a:latin typeface="Cambria Math" panose="02040503050406030204" pitchFamily="18" charset="0"/>
                                    </a:rPr>
                                  </m:ctrlPr>
                                </m:fPr>
                                <m:num>
                                  <m:r>
                                    <a:rPr lang="ko-KR" altLang="en-US" sz="2400" i="1">
                                      <a:solidFill>
                                        <a:srgbClr val="000000"/>
                                      </a:solidFill>
                                      <a:latin typeface="Cambria Math" panose="02040503050406030204" pitchFamily="18" charset="0"/>
                                    </a:rPr>
                                    <m:t>𝑠</m:t>
                                  </m:r>
                                </m:num>
                                <m:den>
                                  <m:sSub>
                                    <m:sSubPr>
                                      <m:ctrlPr>
                                        <a:rPr lang="ko-KR" altLang="en-US" sz="2400" i="1">
                                          <a:solidFill>
                                            <a:srgbClr val="000000"/>
                                          </a:solidFill>
                                          <a:latin typeface="Cambria Math" panose="02040503050406030204" pitchFamily="18" charset="0"/>
                                        </a:rPr>
                                      </m:ctrlPr>
                                    </m:sSubPr>
                                    <m:e>
                                      <m:r>
                                        <a:rPr lang="ko-KR" altLang="en-US" sz="2400" i="1">
                                          <a:solidFill>
                                            <a:srgbClr val="000000"/>
                                          </a:solidFill>
                                          <a:latin typeface="Cambria Math" panose="02040503050406030204" pitchFamily="18" charset="0"/>
                                        </a:rPr>
                                        <m:t>𝑠</m:t>
                                      </m:r>
                                    </m:e>
                                    <m:sub>
                                      <m:r>
                                        <a:rPr lang="ko-KR" altLang="en-US" sz="2400" i="1">
                                          <a:solidFill>
                                            <a:srgbClr val="000000"/>
                                          </a:solidFill>
                                          <a:latin typeface="Cambria Math" panose="02040503050406030204" pitchFamily="18" charset="0"/>
                                        </a:rPr>
                                        <m:t>0</m:t>
                                      </m:r>
                                    </m:sub>
                                  </m:sSub>
                                </m:den>
                              </m:f>
                            </m:e>
                          </m:d>
                        </m:e>
                        <m:sup>
                          <m:r>
                            <a:rPr lang="ko-KR" altLang="en-US" sz="2400" i="1">
                              <a:solidFill>
                                <a:srgbClr val="000000"/>
                              </a:solidFill>
                              <a:latin typeface="Cambria Math" panose="02040503050406030204" pitchFamily="18" charset="0"/>
                            </a:rPr>
                            <m:t>𝛼</m:t>
                          </m:r>
                          <m:r>
                            <a:rPr lang="ko-KR" altLang="en-US" sz="2400" i="1">
                              <a:solidFill>
                                <a:srgbClr val="000000"/>
                              </a:solidFill>
                              <a:latin typeface="Cambria Math" panose="02040503050406030204" pitchFamily="18" charset="0"/>
                            </a:rPr>
                            <m:t>(</m:t>
                          </m:r>
                          <m:r>
                            <a:rPr lang="ko-KR" altLang="en-US" sz="2400" i="1">
                              <a:solidFill>
                                <a:srgbClr val="000000"/>
                              </a:solidFill>
                              <a:latin typeface="Cambria Math" panose="02040503050406030204" pitchFamily="18" charset="0"/>
                            </a:rPr>
                            <m:t>𝑢</m:t>
                          </m:r>
                          <m:r>
                            <a:rPr lang="ko-KR" altLang="en-US" sz="2400" i="1">
                              <a:solidFill>
                                <a:srgbClr val="000000"/>
                              </a:solidFill>
                              <a:latin typeface="Cambria Math" panose="02040503050406030204" pitchFamily="18" charset="0"/>
                            </a:rPr>
                            <m:t>)−0.5</m:t>
                          </m:r>
                        </m:sup>
                      </m:sSup>
                      <m:r>
                        <a:rPr lang="ko-KR" altLang="en-US" sz="2400" i="1">
                          <a:solidFill>
                            <a:srgbClr val="000000"/>
                          </a:solidFill>
                          <a:latin typeface="Cambria Math" panose="02040503050406030204" pitchFamily="18" charset="0"/>
                        </a:rPr>
                        <m:t>+</m:t>
                      </m:r>
                      <m:sSub>
                        <m:sSubPr>
                          <m:ctrlPr>
                            <a:rPr lang="ko-KR" altLang="en-US" sz="2400" i="1">
                              <a:solidFill>
                                <a:srgbClr val="000000"/>
                              </a:solidFill>
                              <a:latin typeface="Cambria Math" panose="02040503050406030204" pitchFamily="18" charset="0"/>
                            </a:rPr>
                          </m:ctrlPr>
                        </m:sSubPr>
                        <m:e>
                          <m:r>
                            <a:rPr lang="ko-KR" altLang="en-US" sz="2400" i="1">
                              <a:solidFill>
                                <a:srgbClr val="000000"/>
                              </a:solidFill>
                              <a:latin typeface="Cambria Math" panose="02040503050406030204" pitchFamily="18" charset="0"/>
                            </a:rPr>
                            <m:t>𝑔</m:t>
                          </m:r>
                        </m:e>
                        <m:sub>
                          <m:r>
                            <a:rPr lang="ko-KR" altLang="en-US" sz="2400" i="1">
                              <a:solidFill>
                                <a:srgbClr val="000000"/>
                              </a:solidFill>
                              <a:latin typeface="Cambria Math" panose="02040503050406030204" pitchFamily="18" charset="0"/>
                            </a:rPr>
                            <m:t>𝜔</m:t>
                          </m:r>
                          <m:r>
                            <a:rPr lang="ko-KR" altLang="en-US" sz="2400" i="1">
                              <a:solidFill>
                                <a:srgbClr val="000000"/>
                              </a:solidFill>
                              <a:latin typeface="Cambria Math" panose="02040503050406030204" pitchFamily="18" charset="0"/>
                            </a:rPr>
                            <m:t>𝑁𝑁</m:t>
                          </m:r>
                        </m:sub>
                      </m:sSub>
                      <m:sSup>
                        <m:sSupPr>
                          <m:ctrlPr>
                            <a:rPr lang="ko-KR" altLang="en-US" sz="2400" i="1">
                              <a:solidFill>
                                <a:srgbClr val="000000"/>
                              </a:solidFill>
                              <a:latin typeface="Cambria Math" panose="02040503050406030204" pitchFamily="18" charset="0"/>
                            </a:rPr>
                          </m:ctrlPr>
                        </m:sSupPr>
                        <m:e>
                          <m:r>
                            <a:rPr lang="ko-KR" altLang="en-US" sz="2400" i="1">
                              <a:solidFill>
                                <a:srgbClr val="000000"/>
                              </a:solidFill>
                              <a:latin typeface="Cambria Math" panose="02040503050406030204" pitchFamily="18" charset="0"/>
                            </a:rPr>
                            <m:t>𝛾</m:t>
                          </m:r>
                        </m:e>
                        <m:sup>
                          <m:r>
                            <a:rPr lang="ko-KR" altLang="en-US" sz="2400" i="1">
                              <a:solidFill>
                                <a:srgbClr val="000000"/>
                              </a:solidFill>
                              <a:latin typeface="Cambria Math" panose="02040503050406030204" pitchFamily="18" charset="0"/>
                            </a:rPr>
                            <m:t>𝜇</m:t>
                          </m:r>
                        </m:sup>
                      </m:sSup>
                      <m:sSup>
                        <m:sSupPr>
                          <m:ctrlPr>
                            <a:rPr lang="ko-KR" altLang="en-US" sz="2400" i="1">
                              <a:solidFill>
                                <a:srgbClr val="000000"/>
                              </a:solidFill>
                              <a:latin typeface="Cambria Math" panose="02040503050406030204" pitchFamily="18" charset="0"/>
                            </a:rPr>
                          </m:ctrlPr>
                        </m:sSupPr>
                        <m:e>
                          <m:r>
                            <a:rPr lang="en-US" altLang="ko-KR" sz="2400" b="0" i="1" smtClean="0">
                              <a:solidFill>
                                <a:srgbClr val="000000"/>
                              </a:solidFill>
                              <a:latin typeface="Cambria Math" panose="02040503050406030204" pitchFamily="18" charset="0"/>
                            </a:rPr>
                            <m:t> </m:t>
                          </m:r>
                          <m:r>
                            <a:rPr lang="ko-KR" altLang="en-US" sz="2400" i="1">
                              <a:solidFill>
                                <a:srgbClr val="000000"/>
                              </a:solidFill>
                              <a:latin typeface="Cambria Math" panose="02040503050406030204" pitchFamily="18" charset="0"/>
                            </a:rPr>
                            <m:t>𝑒</m:t>
                          </m:r>
                        </m:e>
                        <m:sup>
                          <m:r>
                            <a:rPr lang="ko-KR" altLang="en-US" sz="2400" i="1">
                              <a:solidFill>
                                <a:srgbClr val="000000"/>
                              </a:solidFill>
                              <a:latin typeface="Cambria Math" panose="02040503050406030204" pitchFamily="18" charset="0"/>
                            </a:rPr>
                            <m:t>𝑖</m:t>
                          </m:r>
                          <m:r>
                            <a:rPr lang="ko-KR" altLang="en-US" sz="2400" i="1">
                              <a:solidFill>
                                <a:srgbClr val="000000"/>
                              </a:solidFill>
                              <a:latin typeface="Cambria Math" panose="02040503050406030204" pitchFamily="18" charset="0"/>
                            </a:rPr>
                            <m:t>𝜑</m:t>
                          </m:r>
                          <m:r>
                            <a:rPr lang="ko-KR" altLang="en-US" sz="2400" i="1">
                              <a:solidFill>
                                <a:srgbClr val="000000"/>
                              </a:solidFill>
                              <a:latin typeface="Cambria Math" panose="02040503050406030204" pitchFamily="18" charset="0"/>
                            </a:rPr>
                            <m:t>(</m:t>
                          </m:r>
                          <m:r>
                            <a:rPr lang="ko-KR" altLang="en-US" sz="2400" i="1">
                              <a:solidFill>
                                <a:srgbClr val="000000"/>
                              </a:solidFill>
                              <a:latin typeface="Cambria Math" panose="02040503050406030204" pitchFamily="18" charset="0"/>
                            </a:rPr>
                            <m:t>𝑢</m:t>
                          </m:r>
                          <m:r>
                            <a:rPr lang="ko-KR" altLang="en-US" sz="2400" i="1">
                              <a:solidFill>
                                <a:srgbClr val="000000"/>
                              </a:solidFill>
                              <a:latin typeface="Cambria Math" panose="02040503050406030204" pitchFamily="18" charset="0"/>
                            </a:rPr>
                            <m:t>)</m:t>
                          </m:r>
                        </m:sup>
                      </m:sSup>
                      <m:sSub>
                        <m:sSubPr>
                          <m:ctrlPr>
                            <a:rPr lang="ko-KR" altLang="en-US" sz="2400" i="1">
                              <a:solidFill>
                                <a:srgbClr val="000000"/>
                              </a:solidFill>
                              <a:latin typeface="Cambria Math" panose="02040503050406030204" pitchFamily="18" charset="0"/>
                            </a:rPr>
                          </m:ctrlPr>
                        </m:sSubPr>
                        <m:e>
                          <m:r>
                            <a:rPr lang="ko-KR" altLang="en-US" sz="2400" i="1">
                              <a:solidFill>
                                <a:srgbClr val="000000"/>
                              </a:solidFill>
                              <a:latin typeface="Cambria Math" panose="02040503050406030204" pitchFamily="18" charset="0"/>
                            </a:rPr>
                            <m:t>𝐹</m:t>
                          </m:r>
                        </m:e>
                        <m:sub>
                          <m:r>
                            <a:rPr lang="ko-KR" altLang="en-US" sz="2400" i="1">
                              <a:solidFill>
                                <a:srgbClr val="000000"/>
                              </a:solidFill>
                              <a:latin typeface="Cambria Math" panose="02040503050406030204" pitchFamily="18" charset="0"/>
                            </a:rPr>
                            <m:t>𝑠</m:t>
                          </m:r>
                        </m:sub>
                      </m:sSub>
                      <m:r>
                        <a:rPr lang="ko-KR" altLang="en-US" sz="2400" i="1">
                          <a:solidFill>
                            <a:srgbClr val="000000"/>
                          </a:solidFill>
                          <a:latin typeface="Cambria Math" panose="02040503050406030204" pitchFamily="18" charset="0"/>
                        </a:rPr>
                        <m:t>(</m:t>
                      </m:r>
                      <m:r>
                        <a:rPr lang="ko-KR" altLang="en-US" sz="2400" i="1">
                          <a:solidFill>
                            <a:srgbClr val="000000"/>
                          </a:solidFill>
                          <a:latin typeface="Cambria Math" panose="02040503050406030204" pitchFamily="18" charset="0"/>
                        </a:rPr>
                        <m:t>𝑢</m:t>
                      </m:r>
                      <m:r>
                        <a:rPr lang="ko-KR" altLang="en-US" sz="2400" i="1">
                          <a:solidFill>
                            <a:srgbClr val="000000"/>
                          </a:solidFill>
                          <a:latin typeface="Cambria Math" panose="02040503050406030204" pitchFamily="18" charset="0"/>
                        </a:rPr>
                        <m:t>) </m:t>
                      </m:r>
                      <m:sSup>
                        <m:sSupPr>
                          <m:ctrlPr>
                            <a:rPr lang="ko-KR" altLang="en-US" sz="2400" i="1">
                              <a:solidFill>
                                <a:srgbClr val="000000"/>
                              </a:solidFill>
                              <a:latin typeface="Cambria Math" panose="02040503050406030204" pitchFamily="18" charset="0"/>
                            </a:rPr>
                          </m:ctrlPr>
                        </m:sSupPr>
                        <m:e>
                          <m:d>
                            <m:dPr>
                              <m:ctrlPr>
                                <a:rPr lang="ko-KR" altLang="en-US" sz="2400" i="1">
                                  <a:solidFill>
                                    <a:srgbClr val="000000"/>
                                  </a:solidFill>
                                  <a:latin typeface="Cambria Math" panose="02040503050406030204" pitchFamily="18" charset="0"/>
                                </a:rPr>
                              </m:ctrlPr>
                            </m:dPr>
                            <m:e>
                              <m:f>
                                <m:fPr>
                                  <m:ctrlPr>
                                    <a:rPr lang="ko-KR" altLang="en-US" sz="2400" i="1">
                                      <a:solidFill>
                                        <a:srgbClr val="000000"/>
                                      </a:solidFill>
                                      <a:latin typeface="Cambria Math" panose="02040503050406030204" pitchFamily="18" charset="0"/>
                                    </a:rPr>
                                  </m:ctrlPr>
                                </m:fPr>
                                <m:num>
                                  <m:r>
                                    <a:rPr lang="ko-KR" altLang="en-US" sz="2400" i="1">
                                      <a:solidFill>
                                        <a:srgbClr val="000000"/>
                                      </a:solidFill>
                                      <a:latin typeface="Cambria Math" panose="02040503050406030204" pitchFamily="18" charset="0"/>
                                    </a:rPr>
                                    <m:t>𝑠</m:t>
                                  </m:r>
                                </m:num>
                                <m:den>
                                  <m:sSub>
                                    <m:sSubPr>
                                      <m:ctrlPr>
                                        <a:rPr lang="ko-KR" altLang="en-US" sz="2400" i="1">
                                          <a:solidFill>
                                            <a:srgbClr val="000000"/>
                                          </a:solidFill>
                                          <a:latin typeface="Cambria Math" panose="02040503050406030204" pitchFamily="18" charset="0"/>
                                        </a:rPr>
                                      </m:ctrlPr>
                                    </m:sSubPr>
                                    <m:e>
                                      <m:r>
                                        <a:rPr lang="ko-KR" altLang="en-US" sz="2400" i="1">
                                          <a:solidFill>
                                            <a:srgbClr val="000000"/>
                                          </a:solidFill>
                                          <a:latin typeface="Cambria Math" panose="02040503050406030204" pitchFamily="18" charset="0"/>
                                        </a:rPr>
                                        <m:t>𝑠</m:t>
                                      </m:r>
                                    </m:e>
                                    <m:sub>
                                      <m:r>
                                        <a:rPr lang="ko-KR" altLang="en-US" sz="2400" i="1">
                                          <a:solidFill>
                                            <a:srgbClr val="000000"/>
                                          </a:solidFill>
                                          <a:latin typeface="Cambria Math" panose="02040503050406030204" pitchFamily="18" charset="0"/>
                                        </a:rPr>
                                        <m:t>0</m:t>
                                      </m:r>
                                    </m:sub>
                                  </m:sSub>
                                </m:den>
                              </m:f>
                            </m:e>
                          </m:d>
                        </m:e>
                        <m:sup>
                          <m:acc>
                            <m:accPr>
                              <m:chr m:val="̃"/>
                              <m:ctrlPr>
                                <a:rPr lang="ko-KR" altLang="en-US" sz="2400" i="1">
                                  <a:solidFill>
                                    <a:srgbClr val="000000"/>
                                  </a:solidFill>
                                  <a:latin typeface="Cambria Math" panose="02040503050406030204" pitchFamily="18" charset="0"/>
                                </a:rPr>
                              </m:ctrlPr>
                            </m:accPr>
                            <m:e>
                              <m:r>
                                <a:rPr lang="ko-KR" altLang="en-US" sz="2400" i="1">
                                  <a:solidFill>
                                    <a:srgbClr val="000000"/>
                                  </a:solidFill>
                                  <a:latin typeface="Cambria Math" panose="02040503050406030204" pitchFamily="18" charset="0"/>
                                </a:rPr>
                                <m:t>𝛼</m:t>
                              </m:r>
                            </m:e>
                          </m:acc>
                          <m:r>
                            <a:rPr lang="ko-KR" altLang="en-US" sz="2400" i="1">
                              <a:solidFill>
                                <a:srgbClr val="000000"/>
                              </a:solidFill>
                              <a:latin typeface="Cambria Math" panose="02040503050406030204" pitchFamily="18" charset="0"/>
                            </a:rPr>
                            <m:t>(</m:t>
                          </m:r>
                          <m:r>
                            <a:rPr lang="ko-KR" altLang="en-US" sz="2400" i="1">
                              <a:solidFill>
                                <a:srgbClr val="000000"/>
                              </a:solidFill>
                              <a:latin typeface="Cambria Math" panose="02040503050406030204" pitchFamily="18" charset="0"/>
                            </a:rPr>
                            <m:t>𝑢</m:t>
                          </m:r>
                          <m:r>
                            <a:rPr lang="ko-KR" altLang="en-US" sz="2400" i="1">
                              <a:solidFill>
                                <a:srgbClr val="000000"/>
                              </a:solidFill>
                              <a:latin typeface="Cambria Math" panose="02040503050406030204" pitchFamily="18" charset="0"/>
                            </a:rPr>
                            <m:t>)−0.5</m:t>
                          </m:r>
                        </m:sup>
                      </m:sSup>
                    </m:oMath>
                  </m:oMathPara>
                </a14:m>
                <a:endParaRPr lang="ko-KR" altLang="en-US" sz="2400" dirty="0"/>
              </a:p>
            </p:txBody>
          </p:sp>
        </mc:Choice>
        <mc:Fallback xmlns="">
          <p:sp>
            <p:nvSpPr>
              <p:cNvPr id="33" name="Object 19"/>
              <p:cNvSpPr txBox="1">
                <a:spLocks noRot="1" noChangeAspect="1" noMove="1" noResize="1" noEditPoints="1" noAdjustHandles="1" noChangeArrowheads="1" noChangeShapeType="1" noTextEdit="1"/>
              </p:cNvSpPr>
              <p:nvPr/>
            </p:nvSpPr>
            <p:spPr bwMode="auto">
              <a:xfrm>
                <a:off x="1219200" y="1528763"/>
                <a:ext cx="7162800" cy="777875"/>
              </a:xfrm>
              <a:prstGeom prst="rect">
                <a:avLst/>
              </a:prstGeom>
              <a:blipFill>
                <a:blip r:embed="rId20"/>
                <a:stretch>
                  <a:fillRect/>
                </a:stretch>
              </a:blipFill>
              <a:ln>
                <a:noFill/>
              </a:ln>
              <a:effectLst/>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30" name="Object 19"/>
              <p:cNvSpPr txBox="1"/>
              <p:nvPr/>
            </p:nvSpPr>
            <p:spPr bwMode="auto">
              <a:xfrm>
                <a:off x="3337089" y="5933908"/>
                <a:ext cx="5695683" cy="893763"/>
              </a:xfrm>
              <a:prstGeom prst="rect">
                <a:avLst/>
              </a:prstGeom>
              <a:solidFill>
                <a:srgbClr val="FFFF00">
                  <a:alpha val="22000"/>
                </a:srgbClr>
              </a:solidFill>
              <a:ln>
                <a:noFill/>
              </a:ln>
              <a:effectLst/>
            </p:spPr>
            <p:txBody>
              <a:bodyPr>
                <a:noAutofit/>
              </a:bodyPr>
              <a:lstStyle/>
              <a:p>
                <a:endParaRPr lang="en-US" altLang="ko-KR" sz="1800" i="1" dirty="0">
                  <a:solidFill>
                    <a:srgbClr val="000000"/>
                  </a:solidFill>
                  <a:latin typeface="Cambria Math" panose="02040503050406030204" pitchFamily="18" charset="0"/>
                </a:endParaRPr>
              </a:p>
              <a:p>
                <a:pPr/>
                <a14:m>
                  <m:oMathPara xmlns:m="http://schemas.openxmlformats.org/officeDocument/2006/math">
                    <m:oMathParaPr>
                      <m:jc m:val="left"/>
                    </m:oMathParaPr>
                    <m:oMath xmlns:m="http://schemas.openxmlformats.org/officeDocument/2006/math">
                      <m:sSub>
                        <m:sSubPr>
                          <m:ctrlPr>
                            <a:rPr lang="en-US" altLang="ko-KR" sz="1800" b="0" i="1" dirty="0" smtClean="0">
                              <a:solidFill>
                                <a:srgbClr val="000000"/>
                              </a:solidFill>
                              <a:latin typeface="Cambria Math" panose="02040503050406030204" pitchFamily="18" charset="0"/>
                            </a:rPr>
                          </m:ctrlPr>
                        </m:sSubPr>
                        <m:e>
                          <m:r>
                            <a:rPr lang="en-US" altLang="ko-KR" sz="1800" b="0" i="1" dirty="0" smtClean="0">
                              <a:solidFill>
                                <a:srgbClr val="000000"/>
                              </a:solidFill>
                              <a:latin typeface="Cambria Math" panose="02040503050406030204" pitchFamily="18" charset="0"/>
                            </a:rPr>
                            <m:t>𝑢</m:t>
                          </m:r>
                        </m:e>
                        <m:sub>
                          <m:r>
                            <a:rPr lang="en-US" altLang="ko-KR" sz="1800" b="0" i="1" dirty="0" smtClean="0">
                              <a:solidFill>
                                <a:srgbClr val="000000"/>
                              </a:solidFill>
                              <a:latin typeface="Cambria Math" panose="02040503050406030204" pitchFamily="18" charset="0"/>
                            </a:rPr>
                            <m:t>𝑣</m:t>
                          </m:r>
                        </m:sub>
                      </m:sSub>
                      <m:r>
                        <a:rPr lang="ko-KR" altLang="en-US" sz="1800" i="1">
                          <a:solidFill>
                            <a:srgbClr val="000000"/>
                          </a:solidFill>
                          <a:latin typeface="Cambria Math" panose="02040503050406030204" pitchFamily="18" charset="0"/>
                        </a:rPr>
                        <m:t>(</m:t>
                      </m:r>
                      <m:r>
                        <a:rPr lang="ko-KR" altLang="en-US" sz="1800" i="1">
                          <a:solidFill>
                            <a:srgbClr val="000000"/>
                          </a:solidFill>
                          <a:latin typeface="Cambria Math" panose="02040503050406030204" pitchFamily="18" charset="0"/>
                        </a:rPr>
                        <m:t>𝑥</m:t>
                      </m:r>
                      <m:r>
                        <a:rPr lang="ko-KR" altLang="en-US" sz="1800" i="1">
                          <a:solidFill>
                            <a:srgbClr val="000000"/>
                          </a:solidFill>
                          <a:latin typeface="Cambria Math" panose="02040503050406030204" pitchFamily="18" charset="0"/>
                        </a:rPr>
                        <m:t>)=0.262</m:t>
                      </m:r>
                      <m:sSup>
                        <m:sSupPr>
                          <m:ctrlPr>
                            <a:rPr lang="ko-KR" altLang="en-US" sz="1800" i="1">
                              <a:solidFill>
                                <a:srgbClr val="000000"/>
                              </a:solidFill>
                              <a:latin typeface="Cambria Math" panose="02040503050406030204" pitchFamily="18" charset="0"/>
                            </a:rPr>
                          </m:ctrlPr>
                        </m:sSupPr>
                        <m:e>
                          <m:r>
                            <a:rPr lang="ko-KR" altLang="en-US" sz="1800" i="1">
                              <a:solidFill>
                                <a:srgbClr val="000000"/>
                              </a:solidFill>
                              <a:latin typeface="Cambria Math" panose="02040503050406030204" pitchFamily="18" charset="0"/>
                            </a:rPr>
                            <m:t>𝑥</m:t>
                          </m:r>
                        </m:e>
                        <m:sup>
                          <m:r>
                            <a:rPr lang="ko-KR" altLang="en-US" sz="1800" i="1">
                              <a:solidFill>
                                <a:srgbClr val="000000"/>
                              </a:solidFill>
                              <a:latin typeface="Cambria Math" panose="02040503050406030204" pitchFamily="18" charset="0"/>
                            </a:rPr>
                            <m:t>−0.69</m:t>
                          </m:r>
                        </m:sup>
                      </m:sSup>
                      <m:r>
                        <a:rPr lang="ko-KR" altLang="en-US" sz="1800" i="1">
                          <a:solidFill>
                            <a:srgbClr val="000000"/>
                          </a:solidFill>
                          <a:latin typeface="Cambria Math" panose="02040503050406030204" pitchFamily="18" charset="0"/>
                        </a:rPr>
                        <m:t>(1−</m:t>
                      </m:r>
                      <m:r>
                        <a:rPr lang="ko-KR" altLang="en-US" sz="1800" i="1">
                          <a:solidFill>
                            <a:srgbClr val="000000"/>
                          </a:solidFill>
                          <a:latin typeface="Cambria Math" panose="02040503050406030204" pitchFamily="18" charset="0"/>
                        </a:rPr>
                        <m:t>𝑥</m:t>
                      </m:r>
                      <m:sSup>
                        <m:sSupPr>
                          <m:ctrlPr>
                            <a:rPr lang="ko-KR" altLang="en-US" sz="1800" i="1">
                              <a:solidFill>
                                <a:srgbClr val="000000"/>
                              </a:solidFill>
                              <a:latin typeface="Cambria Math" panose="02040503050406030204" pitchFamily="18" charset="0"/>
                            </a:rPr>
                          </m:ctrlPr>
                        </m:sSupPr>
                        <m:e>
                          <m:r>
                            <a:rPr lang="ko-KR" altLang="en-US" sz="1800" i="1">
                              <a:solidFill>
                                <a:srgbClr val="000000"/>
                              </a:solidFill>
                              <a:latin typeface="Cambria Math" panose="02040503050406030204" pitchFamily="18" charset="0"/>
                            </a:rPr>
                            <m:t>)</m:t>
                          </m:r>
                        </m:e>
                        <m:sup>
                          <m:r>
                            <a:rPr lang="ko-KR" altLang="en-US" sz="1800" i="1">
                              <a:solidFill>
                                <a:srgbClr val="000000"/>
                              </a:solidFill>
                              <a:latin typeface="Cambria Math" panose="02040503050406030204" pitchFamily="18" charset="0"/>
                            </a:rPr>
                            <m:t>3.5</m:t>
                          </m:r>
                        </m:sup>
                      </m:sSup>
                      <m:r>
                        <a:rPr lang="ko-KR" altLang="en-US" sz="1800" i="1">
                          <a:solidFill>
                            <a:srgbClr val="000000"/>
                          </a:solidFill>
                          <a:latin typeface="Cambria Math" panose="02040503050406030204" pitchFamily="18" charset="0"/>
                        </a:rPr>
                        <m:t>(1+3.8</m:t>
                      </m:r>
                      <m:sSup>
                        <m:sSupPr>
                          <m:ctrlPr>
                            <a:rPr lang="ko-KR" altLang="en-US" sz="1800" i="1">
                              <a:solidFill>
                                <a:srgbClr val="000000"/>
                              </a:solidFill>
                              <a:latin typeface="Cambria Math" panose="02040503050406030204" pitchFamily="18" charset="0"/>
                            </a:rPr>
                          </m:ctrlPr>
                        </m:sSupPr>
                        <m:e>
                          <m:r>
                            <a:rPr lang="ko-KR" altLang="en-US" sz="1800" i="1">
                              <a:solidFill>
                                <a:srgbClr val="000000"/>
                              </a:solidFill>
                              <a:latin typeface="Cambria Math" panose="02040503050406030204" pitchFamily="18" charset="0"/>
                            </a:rPr>
                            <m:t>𝑥</m:t>
                          </m:r>
                        </m:e>
                        <m:sup>
                          <m:r>
                            <a:rPr lang="ko-KR" altLang="en-US" sz="1800" i="1">
                              <a:solidFill>
                                <a:srgbClr val="000000"/>
                              </a:solidFill>
                              <a:latin typeface="Cambria Math" panose="02040503050406030204" pitchFamily="18" charset="0"/>
                            </a:rPr>
                            <m:t>0.5</m:t>
                          </m:r>
                        </m:sup>
                      </m:sSup>
                      <m:r>
                        <a:rPr lang="ko-KR" altLang="en-US" sz="1800" i="1">
                          <a:solidFill>
                            <a:srgbClr val="000000"/>
                          </a:solidFill>
                          <a:latin typeface="Cambria Math" panose="02040503050406030204" pitchFamily="18" charset="0"/>
                        </a:rPr>
                        <m:t>+37.65</m:t>
                      </m:r>
                      <m:r>
                        <a:rPr lang="ko-KR" altLang="en-US" sz="1800" i="1">
                          <a:solidFill>
                            <a:srgbClr val="000000"/>
                          </a:solidFill>
                          <a:latin typeface="Cambria Math" panose="02040503050406030204" pitchFamily="18" charset="0"/>
                        </a:rPr>
                        <m:t>𝑥</m:t>
                      </m:r>
                      <m:r>
                        <a:rPr lang="ko-KR" altLang="en-US" sz="1800" i="1">
                          <a:solidFill>
                            <a:srgbClr val="000000"/>
                          </a:solidFill>
                          <a:latin typeface="Cambria Math" panose="02040503050406030204" pitchFamily="18" charset="0"/>
                        </a:rPr>
                        <m:t>)</m:t>
                      </m:r>
                    </m:oMath>
                    <m:oMath xmlns:m="http://schemas.openxmlformats.org/officeDocument/2006/math">
                      <m:sSub>
                        <m:sSubPr>
                          <m:ctrlPr>
                            <a:rPr lang="en-US" altLang="ko-KR" sz="1800" i="1" smtClean="0">
                              <a:solidFill>
                                <a:srgbClr val="000000"/>
                              </a:solidFill>
                              <a:latin typeface="Cambria Math" panose="02040503050406030204" pitchFamily="18" charset="0"/>
                            </a:rPr>
                          </m:ctrlPr>
                        </m:sSubPr>
                        <m:e>
                          <m:r>
                            <a:rPr lang="en-US" altLang="ko-KR" sz="1800" b="0" i="1" smtClean="0">
                              <a:solidFill>
                                <a:srgbClr val="000000"/>
                              </a:solidFill>
                              <a:latin typeface="Cambria Math" panose="02040503050406030204" pitchFamily="18" charset="0"/>
                            </a:rPr>
                            <m:t>𝑑</m:t>
                          </m:r>
                        </m:e>
                        <m:sub>
                          <m:r>
                            <a:rPr lang="en-US" altLang="ko-KR" sz="1800" b="0" i="1" smtClean="0">
                              <a:solidFill>
                                <a:srgbClr val="000000"/>
                              </a:solidFill>
                              <a:latin typeface="Cambria Math" panose="02040503050406030204" pitchFamily="18" charset="0"/>
                            </a:rPr>
                            <m:t>𝑣</m:t>
                          </m:r>
                        </m:sub>
                      </m:sSub>
                      <m:r>
                        <a:rPr lang="ko-KR" altLang="en-US" sz="1800" i="1">
                          <a:solidFill>
                            <a:srgbClr val="000000"/>
                          </a:solidFill>
                          <a:latin typeface="Cambria Math" panose="02040503050406030204" pitchFamily="18" charset="0"/>
                        </a:rPr>
                        <m:t>(</m:t>
                      </m:r>
                      <m:r>
                        <a:rPr lang="ko-KR" altLang="en-US" sz="1800" i="1">
                          <a:solidFill>
                            <a:srgbClr val="000000"/>
                          </a:solidFill>
                          <a:latin typeface="Cambria Math" panose="02040503050406030204" pitchFamily="18" charset="0"/>
                        </a:rPr>
                        <m:t>𝑥</m:t>
                      </m:r>
                      <m:r>
                        <a:rPr lang="ko-KR" altLang="en-US" sz="1800" i="1">
                          <a:solidFill>
                            <a:srgbClr val="000000"/>
                          </a:solidFill>
                          <a:latin typeface="Cambria Math" panose="02040503050406030204" pitchFamily="18" charset="0"/>
                        </a:rPr>
                        <m:t>)=0.061</m:t>
                      </m:r>
                      <m:sSup>
                        <m:sSupPr>
                          <m:ctrlPr>
                            <a:rPr lang="ko-KR" altLang="en-US" sz="1800" i="1">
                              <a:solidFill>
                                <a:srgbClr val="000000"/>
                              </a:solidFill>
                              <a:latin typeface="Cambria Math" panose="02040503050406030204" pitchFamily="18" charset="0"/>
                            </a:rPr>
                          </m:ctrlPr>
                        </m:sSupPr>
                        <m:e>
                          <m:r>
                            <a:rPr lang="ko-KR" altLang="en-US" sz="1800" i="1">
                              <a:solidFill>
                                <a:srgbClr val="000000"/>
                              </a:solidFill>
                              <a:latin typeface="Cambria Math" panose="02040503050406030204" pitchFamily="18" charset="0"/>
                            </a:rPr>
                            <m:t>𝑥</m:t>
                          </m:r>
                        </m:e>
                        <m:sup>
                          <m:r>
                            <a:rPr lang="ko-KR" altLang="en-US" sz="1800" i="1">
                              <a:solidFill>
                                <a:srgbClr val="000000"/>
                              </a:solidFill>
                              <a:latin typeface="Cambria Math" panose="02040503050406030204" pitchFamily="18" charset="0"/>
                            </a:rPr>
                            <m:t>−0.65</m:t>
                          </m:r>
                        </m:sup>
                      </m:sSup>
                      <m:r>
                        <a:rPr lang="ko-KR" altLang="en-US" sz="1800" i="1">
                          <a:solidFill>
                            <a:srgbClr val="000000"/>
                          </a:solidFill>
                          <a:latin typeface="Cambria Math" panose="02040503050406030204" pitchFamily="18" charset="0"/>
                        </a:rPr>
                        <m:t>(1−</m:t>
                      </m:r>
                      <m:r>
                        <a:rPr lang="ko-KR" altLang="en-US" sz="1800" i="1">
                          <a:solidFill>
                            <a:srgbClr val="000000"/>
                          </a:solidFill>
                          <a:latin typeface="Cambria Math" panose="02040503050406030204" pitchFamily="18" charset="0"/>
                        </a:rPr>
                        <m:t>𝑥</m:t>
                      </m:r>
                      <m:sSup>
                        <m:sSupPr>
                          <m:ctrlPr>
                            <a:rPr lang="ko-KR" altLang="en-US" sz="1800" i="1">
                              <a:solidFill>
                                <a:srgbClr val="000000"/>
                              </a:solidFill>
                              <a:latin typeface="Cambria Math" panose="02040503050406030204" pitchFamily="18" charset="0"/>
                            </a:rPr>
                          </m:ctrlPr>
                        </m:sSupPr>
                        <m:e>
                          <m:r>
                            <a:rPr lang="ko-KR" altLang="en-US" sz="1800" i="1">
                              <a:solidFill>
                                <a:srgbClr val="000000"/>
                              </a:solidFill>
                              <a:latin typeface="Cambria Math" panose="02040503050406030204" pitchFamily="18" charset="0"/>
                            </a:rPr>
                            <m:t>)</m:t>
                          </m:r>
                        </m:e>
                        <m:sup>
                          <m:r>
                            <a:rPr lang="ko-KR" altLang="en-US" sz="1800" i="1">
                              <a:solidFill>
                                <a:srgbClr val="000000"/>
                              </a:solidFill>
                              <a:latin typeface="Cambria Math" panose="02040503050406030204" pitchFamily="18" charset="0"/>
                            </a:rPr>
                            <m:t>4.03</m:t>
                          </m:r>
                        </m:sup>
                      </m:sSup>
                      <m:r>
                        <a:rPr lang="ko-KR" altLang="en-US" sz="1800" i="1">
                          <a:solidFill>
                            <a:srgbClr val="000000"/>
                          </a:solidFill>
                          <a:latin typeface="Cambria Math" panose="02040503050406030204" pitchFamily="18" charset="0"/>
                        </a:rPr>
                        <m:t>(1+49.05</m:t>
                      </m:r>
                      <m:sSup>
                        <m:sSupPr>
                          <m:ctrlPr>
                            <a:rPr lang="ko-KR" altLang="en-US" sz="1800" i="1">
                              <a:solidFill>
                                <a:srgbClr val="000000"/>
                              </a:solidFill>
                              <a:latin typeface="Cambria Math" panose="02040503050406030204" pitchFamily="18" charset="0"/>
                            </a:rPr>
                          </m:ctrlPr>
                        </m:sSupPr>
                        <m:e>
                          <m:r>
                            <a:rPr lang="ko-KR" altLang="en-US" sz="1800" i="1">
                              <a:solidFill>
                                <a:srgbClr val="000000"/>
                              </a:solidFill>
                              <a:latin typeface="Cambria Math" panose="02040503050406030204" pitchFamily="18" charset="0"/>
                            </a:rPr>
                            <m:t>𝑥</m:t>
                          </m:r>
                        </m:e>
                        <m:sup>
                          <m:r>
                            <a:rPr lang="ko-KR" altLang="en-US" sz="1800" i="1">
                              <a:solidFill>
                                <a:srgbClr val="000000"/>
                              </a:solidFill>
                              <a:latin typeface="Cambria Math" panose="02040503050406030204" pitchFamily="18" charset="0"/>
                            </a:rPr>
                            <m:t>0.5</m:t>
                          </m:r>
                        </m:sup>
                      </m:sSup>
                      <m:r>
                        <a:rPr lang="ko-KR" altLang="en-US" sz="1800" i="1">
                          <a:solidFill>
                            <a:srgbClr val="000000"/>
                          </a:solidFill>
                          <a:latin typeface="Cambria Math" panose="02040503050406030204" pitchFamily="18" charset="0"/>
                        </a:rPr>
                        <m:t>+8.65</m:t>
                      </m:r>
                      <m:r>
                        <a:rPr lang="ko-KR" altLang="en-US" sz="1800" i="1">
                          <a:solidFill>
                            <a:srgbClr val="000000"/>
                          </a:solidFill>
                          <a:latin typeface="Cambria Math" panose="02040503050406030204" pitchFamily="18" charset="0"/>
                        </a:rPr>
                        <m:t>𝑥</m:t>
                      </m:r>
                      <m:r>
                        <a:rPr lang="ko-KR" altLang="en-US" sz="1800" i="1">
                          <a:solidFill>
                            <a:srgbClr val="000000"/>
                          </a:solidFill>
                          <a:latin typeface="Cambria Math" panose="02040503050406030204" pitchFamily="18" charset="0"/>
                        </a:rPr>
                        <m:t>)</m:t>
                      </m:r>
                    </m:oMath>
                  </m:oMathPara>
                </a14:m>
                <a:endParaRPr lang="ko-KR" altLang="en-US" sz="1800" dirty="0"/>
              </a:p>
            </p:txBody>
          </p:sp>
        </mc:Choice>
        <mc:Fallback xmlns="">
          <p:sp>
            <p:nvSpPr>
              <p:cNvPr id="30" name="Object 19"/>
              <p:cNvSpPr txBox="1">
                <a:spLocks noRot="1" noChangeAspect="1" noMove="1" noResize="1" noEditPoints="1" noAdjustHandles="1" noChangeArrowheads="1" noChangeShapeType="1" noTextEdit="1"/>
              </p:cNvSpPr>
              <p:nvPr/>
            </p:nvSpPr>
            <p:spPr bwMode="auto">
              <a:xfrm>
                <a:off x="3337089" y="5933908"/>
                <a:ext cx="5695683" cy="893763"/>
              </a:xfrm>
              <a:prstGeom prst="rect">
                <a:avLst/>
              </a:prstGeom>
              <a:blipFill>
                <a:blip r:embed="rId21"/>
                <a:stretch>
                  <a:fillRect b="-9524"/>
                </a:stretch>
              </a:blipFill>
              <a:ln>
                <a:noFill/>
              </a:ln>
              <a:effectLst/>
            </p:spPr>
            <p:txBody>
              <a:bodyPr/>
              <a:lstStyle/>
              <a:p>
                <a:r>
                  <a:rPr lang="ko-KR" altLang="en-US">
                    <a:noFill/>
                  </a:rPr>
                  <a:t> </a:t>
                </a:r>
              </a:p>
            </p:txBody>
          </p:sp>
        </mc:Fallback>
      </mc:AlternateContent>
      <p:sp>
        <p:nvSpPr>
          <p:cNvPr id="31" name="Text Box 43"/>
          <p:cNvSpPr txBox="1">
            <a:spLocks noChangeArrowheads="1"/>
          </p:cNvSpPr>
          <p:nvPr/>
        </p:nvSpPr>
        <p:spPr bwMode="auto">
          <a:xfrm>
            <a:off x="690596" y="4910365"/>
            <a:ext cx="8378544"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marL="342900" indent="-342900">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marL="0" indent="0" eaLnBrk="1" hangingPunct="1">
              <a:spcBef>
                <a:spcPct val="50000"/>
              </a:spcBef>
              <a:buNone/>
            </a:pPr>
            <a:r>
              <a:rPr lang="en-US" altLang="ko-KR" sz="1400" i="1" dirty="0">
                <a:solidFill>
                  <a:schemeClr val="bg2">
                    <a:lumMod val="60000"/>
                    <a:lumOff val="40000"/>
                  </a:schemeClr>
                </a:solidFill>
                <a:latin typeface="Comic Sans MS" panose="030F0702030302020204" pitchFamily="66" charset="0"/>
                <a:ea typeface="굴림" panose="020B0600000101010101" pitchFamily="50" charset="-127"/>
              </a:rPr>
              <a:t>M. </a:t>
            </a:r>
            <a:r>
              <a:rPr lang="en-US" altLang="ko-KR" sz="1400" i="1" dirty="0" err="1">
                <a:solidFill>
                  <a:schemeClr val="bg2">
                    <a:lumMod val="60000"/>
                    <a:lumOff val="40000"/>
                  </a:schemeClr>
                </a:solidFill>
                <a:latin typeface="Comic Sans MS" panose="030F0702030302020204" pitchFamily="66" charset="0"/>
                <a:ea typeface="굴림" panose="020B0600000101010101" pitchFamily="50" charset="-127"/>
              </a:rPr>
              <a:t>Guidal</a:t>
            </a:r>
            <a:r>
              <a:rPr lang="en-US" altLang="ko-KR" sz="1400" i="1" dirty="0">
                <a:solidFill>
                  <a:schemeClr val="bg2">
                    <a:lumMod val="60000"/>
                    <a:lumOff val="40000"/>
                  </a:schemeClr>
                </a:solidFill>
                <a:latin typeface="Comic Sans MS" panose="030F0702030302020204" pitchFamily="66" charset="0"/>
                <a:ea typeface="굴림" panose="020B0600000101010101" pitchFamily="50" charset="-127"/>
              </a:rPr>
              <a:t>, M.V. </a:t>
            </a:r>
            <a:r>
              <a:rPr lang="en-US" altLang="ko-KR" sz="1400" i="1" dirty="0" err="1">
                <a:solidFill>
                  <a:schemeClr val="bg2">
                    <a:lumMod val="60000"/>
                    <a:lumOff val="40000"/>
                  </a:schemeClr>
                </a:solidFill>
                <a:latin typeface="Comic Sans MS" panose="030F0702030302020204" pitchFamily="66" charset="0"/>
                <a:ea typeface="굴림" panose="020B0600000101010101" pitchFamily="50" charset="-127"/>
              </a:rPr>
              <a:t>Polyakov</a:t>
            </a:r>
            <a:r>
              <a:rPr lang="en-US" altLang="ko-KR" sz="1400" i="1" dirty="0">
                <a:solidFill>
                  <a:schemeClr val="bg2">
                    <a:lumMod val="60000"/>
                    <a:lumOff val="40000"/>
                  </a:schemeClr>
                </a:solidFill>
                <a:latin typeface="Comic Sans MS" panose="030F0702030302020204" pitchFamily="66" charset="0"/>
                <a:ea typeface="굴림" panose="020B0600000101010101" pitchFamily="50" charset="-127"/>
              </a:rPr>
              <a:t>, A. V. </a:t>
            </a:r>
            <a:r>
              <a:rPr lang="en-US" altLang="ko-KR" sz="1400" i="1" dirty="0" err="1">
                <a:solidFill>
                  <a:schemeClr val="bg2">
                    <a:lumMod val="60000"/>
                    <a:lumOff val="40000"/>
                  </a:schemeClr>
                </a:solidFill>
                <a:latin typeface="Comic Sans MS" panose="030F0702030302020204" pitchFamily="66" charset="0"/>
                <a:ea typeface="굴림" panose="020B0600000101010101" pitchFamily="50" charset="-127"/>
              </a:rPr>
              <a:t>Radyushkin</a:t>
            </a:r>
            <a:r>
              <a:rPr lang="en-US" altLang="ko-KR" sz="1400" i="1" dirty="0">
                <a:solidFill>
                  <a:schemeClr val="bg2">
                    <a:lumMod val="60000"/>
                    <a:lumOff val="40000"/>
                  </a:schemeClr>
                </a:solidFill>
                <a:latin typeface="Comic Sans MS" panose="030F0702030302020204" pitchFamily="66" charset="0"/>
                <a:ea typeface="굴림" panose="020B0600000101010101" pitchFamily="50" charset="-127"/>
              </a:rPr>
              <a:t>, M. </a:t>
            </a:r>
            <a:r>
              <a:rPr lang="en-US" altLang="ko-KR" sz="1400" i="1" dirty="0" err="1">
                <a:solidFill>
                  <a:schemeClr val="bg2">
                    <a:lumMod val="60000"/>
                    <a:lumOff val="40000"/>
                  </a:schemeClr>
                </a:solidFill>
                <a:latin typeface="Comic Sans MS" panose="030F0702030302020204" pitchFamily="66" charset="0"/>
                <a:ea typeface="굴림" panose="020B0600000101010101" pitchFamily="50" charset="-127"/>
              </a:rPr>
              <a:t>Vanderhaeghen</a:t>
            </a:r>
            <a:r>
              <a:rPr lang="en-US" altLang="ko-KR" sz="1400" i="1" dirty="0">
                <a:solidFill>
                  <a:schemeClr val="bg2">
                    <a:lumMod val="60000"/>
                    <a:lumOff val="40000"/>
                  </a:schemeClr>
                </a:solidFill>
                <a:latin typeface="Comic Sans MS" panose="030F0702030302020204" pitchFamily="66" charset="0"/>
                <a:ea typeface="굴림" panose="020B0600000101010101" pitchFamily="50" charset="-127"/>
              </a:rPr>
              <a:t>, PRD 72, 054013 (2005)      </a:t>
            </a:r>
          </a:p>
        </p:txBody>
      </p:sp>
      <p:sp>
        <p:nvSpPr>
          <p:cNvPr id="32" name="TextBox 31">
            <a:extLst>
              <a:ext uri="{FF2B5EF4-FFF2-40B4-BE49-F238E27FC236}">
                <a16:creationId xmlns:a16="http://schemas.microsoft.com/office/drawing/2014/main" id="{6F9C6090-F95C-4F49-AF1F-ECB8E0F88B0D}"/>
              </a:ext>
            </a:extLst>
          </p:cNvPr>
          <p:cNvSpPr txBox="1"/>
          <p:nvPr/>
        </p:nvSpPr>
        <p:spPr>
          <a:xfrm>
            <a:off x="6825130" y="45104"/>
            <a:ext cx="2318870" cy="400110"/>
          </a:xfrm>
          <a:prstGeom prst="rect">
            <a:avLst/>
          </a:prstGeom>
          <a:noFill/>
        </p:spPr>
        <p:txBody>
          <a:bodyPr wrap="square">
            <a:spAutoFit/>
          </a:bodyPr>
          <a:lstStyle/>
          <a:p>
            <a:r>
              <a:rPr lang="en-US" altLang="ko-KR" sz="2000" dirty="0">
                <a:solidFill>
                  <a:srgbClr val="00CCFF"/>
                </a:solidFill>
                <a:latin typeface="Calibri" panose="020F0502020204030204" pitchFamily="34" charset="0"/>
                <a:cs typeface="Calibri" panose="020F0502020204030204" pitchFamily="34" charset="0"/>
              </a:rPr>
              <a:t>2</a:t>
            </a:r>
            <a:r>
              <a:rPr kumimoji="0" lang="en-US" altLang="ko-KR" sz="2000" b="0" i="0" u="none" strike="noStrike" kern="1200" cap="none" spc="0" normalizeH="0" baseline="0" noProof="0" dirty="0">
                <a:ln>
                  <a:noFill/>
                </a:ln>
                <a:solidFill>
                  <a:srgbClr val="00CCFF"/>
                </a:solidFill>
                <a:effectLst/>
                <a:uLnTx/>
                <a:uFillTx/>
                <a:latin typeface="Calibri" panose="020F0502020204030204" pitchFamily="34" charset="0"/>
                <a:ea typeface="+mn-ea"/>
                <a:cs typeface="Calibri" panose="020F0502020204030204" pitchFamily="34" charset="0"/>
              </a:rPr>
              <a:t>. </a:t>
            </a:r>
            <a:r>
              <a:rPr lang="en-US" altLang="ko-KR" sz="2000" dirty="0">
                <a:solidFill>
                  <a:srgbClr val="00CCFF"/>
                </a:solidFill>
                <a:latin typeface="Calibri" panose="020F0502020204030204" pitchFamily="34" charset="0"/>
                <a:cs typeface="Calibri" panose="020F0502020204030204" pitchFamily="34" charset="0"/>
              </a:rPr>
              <a:t>Photoproduction</a:t>
            </a:r>
            <a:endParaRPr lang="ko-KR" altLang="en-US" dirty="0">
              <a:solidFill>
                <a:srgbClr val="00CCFF"/>
              </a:solidFill>
            </a:endParaRPr>
          </a:p>
        </p:txBody>
      </p:sp>
    </p:spTree>
    <p:extLst>
      <p:ext uri="{BB962C8B-B14F-4D97-AF65-F5344CB8AC3E}">
        <p14:creationId xmlns:p14="http://schemas.microsoft.com/office/powerpoint/2010/main" val="326327111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DEFAULTFONTSIZE" val="10"/>
</p:tagLst>
</file>

<file path=ppt/theme/theme1.xml><?xml version="1.0" encoding="utf-8"?>
<a:theme xmlns:a="http://schemas.openxmlformats.org/drawingml/2006/main" name="1_Pixel">
  <a:themeElements>
    <a:clrScheme name="1_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1_Pixel">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altLang="ko-KR" sz="3200" b="0" i="0" u="none" strike="noStrike" cap="none" normalizeH="0" baseline="0" smtClean="0">
            <a:ln>
              <a:noFill/>
            </a:ln>
            <a:solidFill>
              <a:schemeClr val="tx1"/>
            </a:solidFill>
            <a:effectLst/>
            <a:latin typeface="Times New Roman" panose="02020603050405020304" pitchFamily="18"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altLang="ko-KR" sz="3200" b="0" i="0" u="none" strike="noStrike" cap="none" normalizeH="0" baseline="0" smtClean="0">
            <a:ln>
              <a:noFill/>
            </a:ln>
            <a:solidFill>
              <a:schemeClr val="tx1"/>
            </a:solidFill>
            <a:effectLst/>
            <a:latin typeface="Times New Roman" panose="02020603050405020304" pitchFamily="18" charset="0"/>
          </a:defRPr>
        </a:defPPr>
      </a:lstStyle>
    </a:lnDef>
  </a:objectDefaults>
  <a:extraClrSchemeLst>
    <a:extraClrScheme>
      <a:clrScheme name="1_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1_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1_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1_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1_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1_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1_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1_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1_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1_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1_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1_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테마">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맑은 고딕"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테마">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맑은 고딕"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50875</TotalTime>
  <Pages>1</Pages>
  <Words>2070</Words>
  <Application>Microsoft Office PowerPoint</Application>
  <PresentationFormat>Letter 용지(8.5x11in)</PresentationFormat>
  <Paragraphs>310</Paragraphs>
  <Slides>28</Slides>
  <Notes>16</Notes>
  <HiddenSlides>0</HiddenSlides>
  <MMClips>0</MMClips>
  <ScaleCrop>false</ScaleCrop>
  <HeadingPairs>
    <vt:vector size="8" baseType="variant">
      <vt:variant>
        <vt:lpstr>사용한 글꼴</vt:lpstr>
      </vt:variant>
      <vt:variant>
        <vt:i4>8</vt:i4>
      </vt:variant>
      <vt:variant>
        <vt:lpstr>테마</vt:lpstr>
      </vt:variant>
      <vt:variant>
        <vt:i4>1</vt:i4>
      </vt:variant>
      <vt:variant>
        <vt:lpstr>포함된 OLE 서버</vt:lpstr>
      </vt:variant>
      <vt:variant>
        <vt:i4>1</vt:i4>
      </vt:variant>
      <vt:variant>
        <vt:lpstr>슬라이드 제목</vt:lpstr>
      </vt:variant>
      <vt:variant>
        <vt:i4>28</vt:i4>
      </vt:variant>
    </vt:vector>
  </HeadingPairs>
  <TitlesOfParts>
    <vt:vector size="38" baseType="lpstr">
      <vt:lpstr>Arial</vt:lpstr>
      <vt:lpstr>Arial Black</vt:lpstr>
      <vt:lpstr>Calibri</vt:lpstr>
      <vt:lpstr>Cambria Math</vt:lpstr>
      <vt:lpstr>Comic Sans MS</vt:lpstr>
      <vt:lpstr>Georgia Pro Cond Semibold</vt:lpstr>
      <vt:lpstr>Times New Roman</vt:lpstr>
      <vt:lpstr>Wingdings</vt:lpstr>
      <vt:lpstr>1_Pixel</vt:lpstr>
      <vt:lpstr>Equation</vt:lpstr>
      <vt:lpstr> Regge approach to backward electromagnetic production of meson with parton contributions</vt:lpstr>
      <vt:lpstr>Outline</vt:lpstr>
      <vt:lpstr>              1. Electromagnetic production of ω</vt:lpstr>
      <vt:lpstr>PowerPoint 프레젠테이션</vt:lpstr>
      <vt:lpstr>PowerPoint 프레젠테이션</vt:lpstr>
      <vt:lpstr>PowerPoint 프레젠테이션</vt:lpstr>
      <vt:lpstr>PowerPoint 프레젠테이션</vt:lpstr>
      <vt:lpstr>PowerPoint 프레젠테이션</vt:lpstr>
      <vt:lpstr>PowerPoint 프레젠테이션</vt:lpstr>
      <vt:lpstr>Nucleon Reggeon+ meson poles</vt:lpstr>
      <vt:lpstr>PowerPoint 프레젠테이션</vt:lpstr>
      <vt:lpstr>PowerPoint 프레젠테이션</vt:lpstr>
      <vt:lpstr>PowerPoint 프레젠테이션</vt:lpstr>
      <vt:lpstr>PowerPoint 프레젠테이션</vt:lpstr>
      <vt:lpstr>PowerPoint 프레젠테이션</vt:lpstr>
      <vt:lpstr>     ω Electroproduction (CLAS-6 GeV &amp; Fpi-2/JLab) </vt:lpstr>
      <vt:lpstr>PowerPoint 프레젠테이션</vt:lpstr>
      <vt:lpstr>PowerPoint 프레젠테이션</vt:lpstr>
      <vt:lpstr>           Extension to electroproduction</vt:lpstr>
      <vt:lpstr>PowerPoint 프레젠테이션</vt:lpstr>
      <vt:lpstr>    3. Result:      Conventional Model </vt:lpstr>
      <vt:lpstr>4. Result:      Regge + parton Model </vt:lpstr>
      <vt:lpstr>5. Result: Photoproduction vs. electroproduction</vt:lpstr>
      <vt:lpstr>   6. Result: Regge vs. Nucleon transition distribution amplitude (TDA)</vt:lpstr>
      <vt:lpstr>PowerPoint 프레젠테이션</vt:lpstr>
      <vt:lpstr>PowerPoint 프레젠테이션</vt:lpstr>
      <vt:lpstr>Summary &amp; conclusions</vt:lpstr>
      <vt:lpstr>       Back up   </vt:lpstr>
    </vt:vector>
  </TitlesOfParts>
  <Company>jlab</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[Enter Presentation Name Here]</dc:title>
  <dc:subject>BESAC</dc:subject>
  <dc:creator>sbrown</dc:creator>
  <cp:keywords>Presentation Generic</cp:keywords>
  <dc:description/>
  <cp:lastModifiedBy>유병길 인문자연학부(교수)</cp:lastModifiedBy>
  <cp:revision>1064</cp:revision>
  <cp:lastPrinted>2018-06-20T12:33:58Z</cp:lastPrinted>
  <dcterms:created xsi:type="dcterms:W3CDTF">2004-05-14T18:42:11Z</dcterms:created>
  <dcterms:modified xsi:type="dcterms:W3CDTF">2021-12-02T22:22:36Z</dcterms:modified>
</cp:coreProperties>
</file>