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307" r:id="rId2"/>
    <p:sldId id="376" r:id="rId3"/>
    <p:sldId id="308" r:id="rId4"/>
    <p:sldId id="309" r:id="rId5"/>
    <p:sldId id="310" r:id="rId6"/>
    <p:sldId id="311" r:id="rId7"/>
    <p:sldId id="312" r:id="rId8"/>
    <p:sldId id="377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78" r:id="rId23"/>
    <p:sldId id="379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82" r:id="rId52"/>
    <p:sldId id="383" r:id="rId53"/>
    <p:sldId id="384" r:id="rId54"/>
    <p:sldId id="385" r:id="rId55"/>
    <p:sldId id="386" r:id="rId56"/>
    <p:sldId id="387" r:id="rId57"/>
    <p:sldId id="388" r:id="rId58"/>
    <p:sldId id="389" r:id="rId59"/>
    <p:sldId id="390" r:id="rId60"/>
    <p:sldId id="391" r:id="rId61"/>
    <p:sldId id="392" r:id="rId62"/>
    <p:sldId id="393" r:id="rId63"/>
    <p:sldId id="394" r:id="rId64"/>
    <p:sldId id="395" r:id="rId65"/>
    <p:sldId id="396" r:id="rId66"/>
    <p:sldId id="380" r:id="rId67"/>
  </p:sldIdLst>
  <p:sldSz cx="9906000" cy="6858000" type="A4"/>
  <p:notesSz cx="6731000" cy="98567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87D906-2544-4C1E-A39E-AF68369EBAA2}" v="83" dt="2021-02-04T15:39:54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79" autoAdjust="0"/>
    <p:restoredTop sz="94643" autoAdjust="0"/>
  </p:normalViewPr>
  <p:slideViewPr>
    <p:cSldViewPr>
      <p:cViewPr varScale="1">
        <p:scale>
          <a:sx n="114" d="100"/>
          <a:sy n="114" d="100"/>
        </p:scale>
        <p:origin x="1368" y="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7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jango Manglunki" userId="d8e25f95a352e52a" providerId="LiveId" clId="{1387D906-2544-4C1E-A39E-AF68369EBAA2}"/>
    <pc:docChg chg="undo custSel addSld delSld modSld modMainMaster">
      <pc:chgData name="Django Manglunki" userId="d8e25f95a352e52a" providerId="LiveId" clId="{1387D906-2544-4C1E-A39E-AF68369EBAA2}" dt="2021-02-04T15:47:54.854" v="532" actId="20577"/>
      <pc:docMkLst>
        <pc:docMk/>
      </pc:docMkLst>
      <pc:sldChg chg="del">
        <pc:chgData name="Django Manglunki" userId="d8e25f95a352e52a" providerId="LiveId" clId="{1387D906-2544-4C1E-A39E-AF68369EBAA2}" dt="2021-02-04T15:15:50.169" v="106" actId="2696"/>
        <pc:sldMkLst>
          <pc:docMk/>
          <pc:sldMk cId="0" sldId="271"/>
        </pc:sldMkLst>
      </pc:sldChg>
      <pc:sldChg chg="modSp mod">
        <pc:chgData name="Django Manglunki" userId="d8e25f95a352e52a" providerId="LiveId" clId="{1387D906-2544-4C1E-A39E-AF68369EBAA2}" dt="2021-02-04T15:47:54.854" v="532" actId="20577"/>
        <pc:sldMkLst>
          <pc:docMk/>
          <pc:sldMk cId="0" sldId="307"/>
        </pc:sldMkLst>
        <pc:spChg chg="mod">
          <ac:chgData name="Django Manglunki" userId="d8e25f95a352e52a" providerId="LiveId" clId="{1387D906-2544-4C1E-A39E-AF68369EBAA2}" dt="2021-02-04T15:46:12.812" v="479" actId="14100"/>
          <ac:spMkLst>
            <pc:docMk/>
            <pc:sldMk cId="0" sldId="307"/>
            <ac:spMk id="466946" creationId="{ADE8BCC4-8BB5-40FC-80FF-EDFBFC41AC8D}"/>
          </ac:spMkLst>
        </pc:spChg>
        <pc:spChg chg="mod">
          <ac:chgData name="Django Manglunki" userId="d8e25f95a352e52a" providerId="LiveId" clId="{1387D906-2544-4C1E-A39E-AF68369EBAA2}" dt="2021-02-04T15:47:54.854" v="532" actId="20577"/>
          <ac:spMkLst>
            <pc:docMk/>
            <pc:sldMk cId="0" sldId="307"/>
            <ac:spMk id="466947" creationId="{A28B8690-D477-46CB-BE6C-06BDF74DAE48}"/>
          </ac:spMkLst>
        </pc:spChg>
      </pc:sldChg>
      <pc:sldChg chg="modSp">
        <pc:chgData name="Django Manglunki" userId="d8e25f95a352e52a" providerId="LiveId" clId="{1387D906-2544-4C1E-A39E-AF68369EBAA2}" dt="2021-02-04T15:19:02.520" v="153" actId="167"/>
        <pc:sldMkLst>
          <pc:docMk/>
          <pc:sldMk cId="0" sldId="314"/>
        </pc:sldMkLst>
        <pc:picChg chg="mod">
          <ac:chgData name="Django Manglunki" userId="d8e25f95a352e52a" providerId="LiveId" clId="{1387D906-2544-4C1E-A39E-AF68369EBAA2}" dt="2021-02-04T15:19:02.520" v="153" actId="167"/>
          <ac:picMkLst>
            <pc:docMk/>
            <pc:sldMk cId="0" sldId="314"/>
            <ac:picMk id="16388" creationId="{BF78BF36-5A99-4A70-B622-06CB0BAC032C}"/>
          </ac:picMkLst>
        </pc:picChg>
      </pc:sldChg>
      <pc:sldChg chg="modSp mod">
        <pc:chgData name="Django Manglunki" userId="d8e25f95a352e52a" providerId="LiveId" clId="{1387D906-2544-4C1E-A39E-AF68369EBAA2}" dt="2021-02-04T15:19:19.317" v="157" actId="1035"/>
        <pc:sldMkLst>
          <pc:docMk/>
          <pc:sldMk cId="0" sldId="315"/>
        </pc:sldMkLst>
        <pc:spChg chg="mod">
          <ac:chgData name="Django Manglunki" userId="d8e25f95a352e52a" providerId="LiveId" clId="{1387D906-2544-4C1E-A39E-AF68369EBAA2}" dt="2021-02-04T15:19:19.317" v="157" actId="1035"/>
          <ac:spMkLst>
            <pc:docMk/>
            <pc:sldMk cId="0" sldId="315"/>
            <ac:spMk id="540677" creationId="{46ABB756-E74F-4CE6-BDFC-19BE2E19D00C}"/>
          </ac:spMkLst>
        </pc:spChg>
        <pc:picChg chg="mod">
          <ac:chgData name="Django Manglunki" userId="d8e25f95a352e52a" providerId="LiveId" clId="{1387D906-2544-4C1E-A39E-AF68369EBAA2}" dt="2021-02-04T15:19:13.893" v="154" actId="167"/>
          <ac:picMkLst>
            <pc:docMk/>
            <pc:sldMk cId="0" sldId="315"/>
            <ac:picMk id="17414" creationId="{1027B2C3-7A2B-4663-B955-9973511218AA}"/>
          </ac:picMkLst>
        </pc:picChg>
      </pc:sldChg>
      <pc:sldChg chg="modSp mod">
        <pc:chgData name="Django Manglunki" userId="d8e25f95a352e52a" providerId="LiveId" clId="{1387D906-2544-4C1E-A39E-AF68369EBAA2}" dt="2021-02-04T15:19:31.391" v="159" actId="1076"/>
        <pc:sldMkLst>
          <pc:docMk/>
          <pc:sldMk cId="0" sldId="316"/>
        </pc:sldMkLst>
        <pc:spChg chg="mod">
          <ac:chgData name="Django Manglunki" userId="d8e25f95a352e52a" providerId="LiveId" clId="{1387D906-2544-4C1E-A39E-AF68369EBAA2}" dt="2021-02-04T15:19:31.391" v="159" actId="1076"/>
          <ac:spMkLst>
            <pc:docMk/>
            <pc:sldMk cId="0" sldId="316"/>
            <ac:spMk id="541699" creationId="{6E1BC2AC-B4C5-41D9-A2CE-ED20D7846F92}"/>
          </ac:spMkLst>
        </pc:spChg>
        <pc:picChg chg="mod">
          <ac:chgData name="Django Manglunki" userId="d8e25f95a352e52a" providerId="LiveId" clId="{1387D906-2544-4C1E-A39E-AF68369EBAA2}" dt="2021-02-04T15:19:27.142" v="158" actId="167"/>
          <ac:picMkLst>
            <pc:docMk/>
            <pc:sldMk cId="0" sldId="316"/>
            <ac:picMk id="18436" creationId="{3397AFF9-CF13-4DD3-9085-6E43328DAD94}"/>
          </ac:picMkLst>
        </pc:picChg>
      </pc:sldChg>
      <pc:sldChg chg="modSp mod">
        <pc:chgData name="Django Manglunki" userId="d8e25f95a352e52a" providerId="LiveId" clId="{1387D906-2544-4C1E-A39E-AF68369EBAA2}" dt="2021-02-04T15:19:40.774" v="161" actId="167"/>
        <pc:sldMkLst>
          <pc:docMk/>
          <pc:sldMk cId="0" sldId="317"/>
        </pc:sldMkLst>
        <pc:spChg chg="mod">
          <ac:chgData name="Django Manglunki" userId="d8e25f95a352e52a" providerId="LiveId" clId="{1387D906-2544-4C1E-A39E-AF68369EBAA2}" dt="2021-02-04T15:19:37.624" v="160" actId="1076"/>
          <ac:spMkLst>
            <pc:docMk/>
            <pc:sldMk cId="0" sldId="317"/>
            <ac:spMk id="542723" creationId="{534B1076-B608-4B3A-B423-39EBECB310C0}"/>
          </ac:spMkLst>
        </pc:spChg>
        <pc:picChg chg="mod">
          <ac:chgData name="Django Manglunki" userId="d8e25f95a352e52a" providerId="LiveId" clId="{1387D906-2544-4C1E-A39E-AF68369EBAA2}" dt="2021-02-04T15:19:40.774" v="161" actId="167"/>
          <ac:picMkLst>
            <pc:docMk/>
            <pc:sldMk cId="0" sldId="317"/>
            <ac:picMk id="19460" creationId="{123FD3C8-9450-4F8D-81A4-E6C514A92CD8}"/>
          </ac:picMkLst>
        </pc:picChg>
      </pc:sldChg>
      <pc:sldChg chg="modSp mod">
        <pc:chgData name="Django Manglunki" userId="d8e25f95a352e52a" providerId="LiveId" clId="{1387D906-2544-4C1E-A39E-AF68369EBAA2}" dt="2021-02-04T15:19:59.837" v="168" actId="1037"/>
        <pc:sldMkLst>
          <pc:docMk/>
          <pc:sldMk cId="0" sldId="318"/>
        </pc:sldMkLst>
        <pc:spChg chg="mod">
          <ac:chgData name="Django Manglunki" userId="d8e25f95a352e52a" providerId="LiveId" clId="{1387D906-2544-4C1E-A39E-AF68369EBAA2}" dt="2021-02-04T15:19:51.421" v="163" actId="14100"/>
          <ac:spMkLst>
            <pc:docMk/>
            <pc:sldMk cId="0" sldId="318"/>
            <ac:spMk id="20487" creationId="{53B66C10-C276-42C1-8C6C-0CD6769289B7}"/>
          </ac:spMkLst>
        </pc:spChg>
        <pc:spChg chg="mod">
          <ac:chgData name="Django Manglunki" userId="d8e25f95a352e52a" providerId="LiveId" clId="{1387D906-2544-4C1E-A39E-AF68369EBAA2}" dt="2021-02-04T15:19:59.837" v="168" actId="1037"/>
          <ac:spMkLst>
            <pc:docMk/>
            <pc:sldMk cId="0" sldId="318"/>
            <ac:spMk id="543748" creationId="{4E68D93C-91E8-4203-B93B-581A552E503C}"/>
          </ac:spMkLst>
        </pc:spChg>
        <pc:picChg chg="mod">
          <ac:chgData name="Django Manglunki" userId="d8e25f95a352e52a" providerId="LiveId" clId="{1387D906-2544-4C1E-A39E-AF68369EBAA2}" dt="2021-02-04T15:19:45.740" v="162" actId="167"/>
          <ac:picMkLst>
            <pc:docMk/>
            <pc:sldMk cId="0" sldId="318"/>
            <ac:picMk id="20484" creationId="{21798053-FCCA-4070-A359-8551C392085D}"/>
          </ac:picMkLst>
        </pc:picChg>
      </pc:sldChg>
      <pc:sldChg chg="modSp">
        <pc:chgData name="Django Manglunki" userId="d8e25f95a352e52a" providerId="LiveId" clId="{1387D906-2544-4C1E-A39E-AF68369EBAA2}" dt="2021-02-04T15:20:10.484" v="169" actId="167"/>
        <pc:sldMkLst>
          <pc:docMk/>
          <pc:sldMk cId="0" sldId="319"/>
        </pc:sldMkLst>
        <pc:picChg chg="mod">
          <ac:chgData name="Django Manglunki" userId="d8e25f95a352e52a" providerId="LiveId" clId="{1387D906-2544-4C1E-A39E-AF68369EBAA2}" dt="2021-02-04T15:20:10.484" v="169" actId="167"/>
          <ac:picMkLst>
            <pc:docMk/>
            <pc:sldMk cId="0" sldId="319"/>
            <ac:picMk id="21508" creationId="{CA3A9032-DF21-4A49-814B-BC9D7CDB8075}"/>
          </ac:picMkLst>
        </pc:picChg>
      </pc:sldChg>
      <pc:sldChg chg="modSp">
        <pc:chgData name="Django Manglunki" userId="d8e25f95a352e52a" providerId="LiveId" clId="{1387D906-2544-4C1E-A39E-AF68369EBAA2}" dt="2021-02-04T15:20:22.340" v="170" actId="167"/>
        <pc:sldMkLst>
          <pc:docMk/>
          <pc:sldMk cId="0" sldId="320"/>
        </pc:sldMkLst>
        <pc:picChg chg="mod">
          <ac:chgData name="Django Manglunki" userId="d8e25f95a352e52a" providerId="LiveId" clId="{1387D906-2544-4C1E-A39E-AF68369EBAA2}" dt="2021-02-04T15:20:22.340" v="170" actId="167"/>
          <ac:picMkLst>
            <pc:docMk/>
            <pc:sldMk cId="0" sldId="320"/>
            <ac:picMk id="22532" creationId="{9017CDE1-0326-43B1-853B-6788BD57C235}"/>
          </ac:picMkLst>
        </pc:picChg>
      </pc:sldChg>
      <pc:sldChg chg="modSp mod">
        <pc:chgData name="Django Manglunki" userId="d8e25f95a352e52a" providerId="LiveId" clId="{1387D906-2544-4C1E-A39E-AF68369EBAA2}" dt="2021-02-04T15:20:44.867" v="172" actId="1076"/>
        <pc:sldMkLst>
          <pc:docMk/>
          <pc:sldMk cId="0" sldId="321"/>
        </pc:sldMkLst>
        <pc:spChg chg="mod">
          <ac:chgData name="Django Manglunki" userId="d8e25f95a352e52a" providerId="LiveId" clId="{1387D906-2544-4C1E-A39E-AF68369EBAA2}" dt="2021-02-04T15:20:44.867" v="172" actId="1076"/>
          <ac:spMkLst>
            <pc:docMk/>
            <pc:sldMk cId="0" sldId="321"/>
            <ac:spMk id="545795" creationId="{1992C283-E21D-4101-83AE-4F4162250441}"/>
          </ac:spMkLst>
        </pc:spChg>
        <pc:picChg chg="mod">
          <ac:chgData name="Django Manglunki" userId="d8e25f95a352e52a" providerId="LiveId" clId="{1387D906-2544-4C1E-A39E-AF68369EBAA2}" dt="2021-02-04T15:20:34.564" v="171" actId="167"/>
          <ac:picMkLst>
            <pc:docMk/>
            <pc:sldMk cId="0" sldId="321"/>
            <ac:picMk id="23556" creationId="{C9018197-C74B-4265-9937-D51BEB177D66}"/>
          </ac:picMkLst>
        </pc:picChg>
      </pc:sldChg>
      <pc:sldChg chg="addSp delSp modSp mod">
        <pc:chgData name="Django Manglunki" userId="d8e25f95a352e52a" providerId="LiveId" clId="{1387D906-2544-4C1E-A39E-AF68369EBAA2}" dt="2021-02-04T15:23:10.045" v="191" actId="478"/>
        <pc:sldMkLst>
          <pc:docMk/>
          <pc:sldMk cId="0" sldId="322"/>
        </pc:sldMkLst>
        <pc:spChg chg="add del mod">
          <ac:chgData name="Django Manglunki" userId="d8e25f95a352e52a" providerId="LiveId" clId="{1387D906-2544-4C1E-A39E-AF68369EBAA2}" dt="2021-02-04T15:21:38.255" v="175" actId="478"/>
          <ac:spMkLst>
            <pc:docMk/>
            <pc:sldMk cId="0" sldId="322"/>
            <ac:spMk id="3" creationId="{66B9666B-EE08-4DB7-B2B1-15C162C5D577}"/>
          </ac:spMkLst>
        </pc:spChg>
        <pc:spChg chg="add del mod">
          <ac:chgData name="Django Manglunki" userId="d8e25f95a352e52a" providerId="LiveId" clId="{1387D906-2544-4C1E-A39E-AF68369EBAA2}" dt="2021-02-04T15:23:10.045" v="191" actId="478"/>
          <ac:spMkLst>
            <pc:docMk/>
            <pc:sldMk cId="0" sldId="322"/>
            <ac:spMk id="5" creationId="{7C617E1A-CF32-42C2-8E46-6145AD1A6C74}"/>
          </ac:spMkLst>
        </pc:spChg>
        <pc:graphicFrameChg chg="add del">
          <ac:chgData name="Django Manglunki" userId="d8e25f95a352e52a" providerId="LiveId" clId="{1387D906-2544-4C1E-A39E-AF68369EBAA2}" dt="2021-02-04T15:22:02.101" v="176" actId="478"/>
          <ac:graphicFrameMkLst>
            <pc:docMk/>
            <pc:sldMk cId="0" sldId="322"/>
            <ac:graphicFrameMk id="1026" creationId="{76D39297-52EB-431D-96C3-581051E2C58C}"/>
          </ac:graphicFrameMkLst>
        </pc:graphicFrameChg>
        <pc:picChg chg="mod">
          <ac:chgData name="Django Manglunki" userId="d8e25f95a352e52a" providerId="LiveId" clId="{1387D906-2544-4C1E-A39E-AF68369EBAA2}" dt="2021-02-04T15:20:52.333" v="173" actId="167"/>
          <ac:picMkLst>
            <pc:docMk/>
            <pc:sldMk cId="0" sldId="322"/>
            <ac:picMk id="1029" creationId="{5ED78886-AED9-43AC-A412-4781D20AA991}"/>
          </ac:picMkLst>
        </pc:picChg>
      </pc:sldChg>
      <pc:sldChg chg="addSp delSp modSp mod">
        <pc:chgData name="Django Manglunki" userId="d8e25f95a352e52a" providerId="LiveId" clId="{1387D906-2544-4C1E-A39E-AF68369EBAA2}" dt="2021-02-04T15:22:54.924" v="190" actId="478"/>
        <pc:sldMkLst>
          <pc:docMk/>
          <pc:sldMk cId="0" sldId="323"/>
        </pc:sldMkLst>
        <pc:spChg chg="add del mod">
          <ac:chgData name="Django Manglunki" userId="d8e25f95a352e52a" providerId="LiveId" clId="{1387D906-2544-4C1E-A39E-AF68369EBAA2}" dt="2021-02-04T15:22:54.924" v="190" actId="478"/>
          <ac:spMkLst>
            <pc:docMk/>
            <pc:sldMk cId="0" sldId="323"/>
            <ac:spMk id="3" creationId="{EA52A967-4349-44EB-975C-D2A9DA664E08}"/>
          </ac:spMkLst>
        </pc:spChg>
        <pc:spChg chg="mod">
          <ac:chgData name="Django Manglunki" userId="d8e25f95a352e52a" providerId="LiveId" clId="{1387D906-2544-4C1E-A39E-AF68369EBAA2}" dt="2021-02-04T15:22:34.896" v="186" actId="6549"/>
          <ac:spMkLst>
            <pc:docMk/>
            <pc:sldMk cId="0" sldId="323"/>
            <ac:spMk id="547845" creationId="{471CBE9F-8BD8-4307-85DD-56415CFF2337}"/>
          </ac:spMkLst>
        </pc:spChg>
        <pc:graphicFrameChg chg="del">
          <ac:chgData name="Django Manglunki" userId="d8e25f95a352e52a" providerId="LiveId" clId="{1387D906-2544-4C1E-A39E-AF68369EBAA2}" dt="2021-02-04T15:22:07.785" v="177" actId="478"/>
          <ac:graphicFrameMkLst>
            <pc:docMk/>
            <pc:sldMk cId="0" sldId="323"/>
            <ac:graphicFrameMk id="2050" creationId="{CD000FCB-B9E1-48C5-AD64-FCE9086F5E11}"/>
          </ac:graphicFrameMkLst>
        </pc:graphicFrameChg>
        <pc:picChg chg="add del mod">
          <ac:chgData name="Django Manglunki" userId="d8e25f95a352e52a" providerId="LiveId" clId="{1387D906-2544-4C1E-A39E-AF68369EBAA2}" dt="2021-02-04T15:22:41.262" v="187" actId="167"/>
          <ac:picMkLst>
            <pc:docMk/>
            <pc:sldMk cId="0" sldId="323"/>
            <ac:picMk id="2053" creationId="{1DDBB48F-595A-412B-A3B6-03280CE660EB}"/>
          </ac:picMkLst>
        </pc:picChg>
      </pc:sldChg>
      <pc:sldChg chg="modSp">
        <pc:chgData name="Django Manglunki" userId="d8e25f95a352e52a" providerId="LiveId" clId="{1387D906-2544-4C1E-A39E-AF68369EBAA2}" dt="2021-02-04T15:22:45.948" v="188" actId="167"/>
        <pc:sldMkLst>
          <pc:docMk/>
          <pc:sldMk cId="0" sldId="324"/>
        </pc:sldMkLst>
        <pc:picChg chg="mod">
          <ac:chgData name="Django Manglunki" userId="d8e25f95a352e52a" providerId="LiveId" clId="{1387D906-2544-4C1E-A39E-AF68369EBAA2}" dt="2021-02-04T15:22:45.948" v="188" actId="167"/>
          <ac:picMkLst>
            <pc:docMk/>
            <pc:sldMk cId="0" sldId="324"/>
            <ac:picMk id="24580" creationId="{A5753AC6-2D23-4CC6-8503-235148A930CA}"/>
          </ac:picMkLst>
        </pc:picChg>
      </pc:sldChg>
      <pc:sldChg chg="modSp">
        <pc:chgData name="Django Manglunki" userId="d8e25f95a352e52a" providerId="LiveId" clId="{1387D906-2544-4C1E-A39E-AF68369EBAA2}" dt="2021-02-04T15:23:19.901" v="192" actId="167"/>
        <pc:sldMkLst>
          <pc:docMk/>
          <pc:sldMk cId="0" sldId="325"/>
        </pc:sldMkLst>
        <pc:picChg chg="mod">
          <ac:chgData name="Django Manglunki" userId="d8e25f95a352e52a" providerId="LiveId" clId="{1387D906-2544-4C1E-A39E-AF68369EBAA2}" dt="2021-02-04T15:23:19.901" v="192" actId="167"/>
          <ac:picMkLst>
            <pc:docMk/>
            <pc:sldMk cId="0" sldId="325"/>
            <ac:picMk id="25604" creationId="{1CBF37AF-E931-4008-9DC8-F4B459CFA424}"/>
          </ac:picMkLst>
        </pc:picChg>
      </pc:sldChg>
      <pc:sldChg chg="delSp modSp mod">
        <pc:chgData name="Django Manglunki" userId="d8e25f95a352e52a" providerId="LiveId" clId="{1387D906-2544-4C1E-A39E-AF68369EBAA2}" dt="2021-02-04T15:24:38.487" v="199" actId="478"/>
        <pc:sldMkLst>
          <pc:docMk/>
          <pc:sldMk cId="0" sldId="328"/>
        </pc:sldMkLst>
        <pc:spChg chg="del">
          <ac:chgData name="Django Manglunki" userId="d8e25f95a352e52a" providerId="LiveId" clId="{1387D906-2544-4C1E-A39E-AF68369EBAA2}" dt="2021-02-04T15:24:38.487" v="199" actId="478"/>
          <ac:spMkLst>
            <pc:docMk/>
            <pc:sldMk cId="0" sldId="328"/>
            <ac:spMk id="468994" creationId="{3093F32E-AA9D-42FF-AE95-A73132749DD5}"/>
          </ac:spMkLst>
        </pc:spChg>
        <pc:picChg chg="mod">
          <ac:chgData name="Django Manglunki" userId="d8e25f95a352e52a" providerId="LiveId" clId="{1387D906-2544-4C1E-A39E-AF68369EBAA2}" dt="2021-02-04T15:24:14.180" v="193" actId="167"/>
          <ac:picMkLst>
            <pc:docMk/>
            <pc:sldMk cId="0" sldId="328"/>
            <ac:picMk id="29701" creationId="{A1639CF4-CCF1-475E-AB59-BFD3B3352C7A}"/>
          </ac:picMkLst>
        </pc:picChg>
      </pc:sldChg>
      <pc:sldChg chg="delSp modSp mod">
        <pc:chgData name="Django Manglunki" userId="d8e25f95a352e52a" providerId="LiveId" clId="{1387D906-2544-4C1E-A39E-AF68369EBAA2}" dt="2021-02-04T15:24:33.674" v="198" actId="478"/>
        <pc:sldMkLst>
          <pc:docMk/>
          <pc:sldMk cId="0" sldId="329"/>
        </pc:sldMkLst>
        <pc:spChg chg="del">
          <ac:chgData name="Django Manglunki" userId="d8e25f95a352e52a" providerId="LiveId" clId="{1387D906-2544-4C1E-A39E-AF68369EBAA2}" dt="2021-02-04T15:24:33.674" v="198" actId="478"/>
          <ac:spMkLst>
            <pc:docMk/>
            <pc:sldMk cId="0" sldId="329"/>
            <ac:spMk id="552962" creationId="{7556D1C2-021E-4ED6-B4F3-40D687AD05BB}"/>
          </ac:spMkLst>
        </pc:spChg>
        <pc:picChg chg="mod">
          <ac:chgData name="Django Manglunki" userId="d8e25f95a352e52a" providerId="LiveId" clId="{1387D906-2544-4C1E-A39E-AF68369EBAA2}" dt="2021-02-04T15:24:30.480" v="197" actId="1076"/>
          <ac:picMkLst>
            <pc:docMk/>
            <pc:sldMk cId="0" sldId="329"/>
            <ac:picMk id="30725" creationId="{66F2B547-619E-415F-AAE6-A3D7FF55D263}"/>
          </ac:picMkLst>
        </pc:picChg>
      </pc:sldChg>
      <pc:sldChg chg="delSp modSp mod">
        <pc:chgData name="Django Manglunki" userId="d8e25f95a352e52a" providerId="LiveId" clId="{1387D906-2544-4C1E-A39E-AF68369EBAA2}" dt="2021-02-04T15:24:45.748" v="200" actId="478"/>
        <pc:sldMkLst>
          <pc:docMk/>
          <pc:sldMk cId="0" sldId="330"/>
        </pc:sldMkLst>
        <pc:spChg chg="del">
          <ac:chgData name="Django Manglunki" userId="d8e25f95a352e52a" providerId="LiveId" clId="{1387D906-2544-4C1E-A39E-AF68369EBAA2}" dt="2021-02-04T15:24:45.748" v="200" actId="478"/>
          <ac:spMkLst>
            <pc:docMk/>
            <pc:sldMk cId="0" sldId="330"/>
            <ac:spMk id="555010" creationId="{94FCF54C-181A-4E56-BD3B-81774DD7CA32}"/>
          </ac:spMkLst>
        </pc:spChg>
        <pc:picChg chg="mod">
          <ac:chgData name="Django Manglunki" userId="d8e25f95a352e52a" providerId="LiveId" clId="{1387D906-2544-4C1E-A39E-AF68369EBAA2}" dt="2021-02-04T15:24:22.933" v="195" actId="167"/>
          <ac:picMkLst>
            <pc:docMk/>
            <pc:sldMk cId="0" sldId="330"/>
            <ac:picMk id="31749" creationId="{7B0E1EE7-592F-4AC7-B4DD-65929156BD11}"/>
          </ac:picMkLst>
        </pc:picChg>
      </pc:sldChg>
      <pc:sldChg chg="modSp">
        <pc:chgData name="Django Manglunki" userId="d8e25f95a352e52a" providerId="LiveId" clId="{1387D906-2544-4C1E-A39E-AF68369EBAA2}" dt="2021-02-04T15:24:27.824" v="196" actId="167"/>
        <pc:sldMkLst>
          <pc:docMk/>
          <pc:sldMk cId="0" sldId="331"/>
        </pc:sldMkLst>
        <pc:picChg chg="mod">
          <ac:chgData name="Django Manglunki" userId="d8e25f95a352e52a" providerId="LiveId" clId="{1387D906-2544-4C1E-A39E-AF68369EBAA2}" dt="2021-02-04T15:24:27.824" v="196" actId="167"/>
          <ac:picMkLst>
            <pc:docMk/>
            <pc:sldMk cId="0" sldId="331"/>
            <ac:picMk id="32773" creationId="{CDB6F1E1-63A6-4B4C-BBA2-9E879DF2D24C}"/>
          </ac:picMkLst>
        </pc:picChg>
      </pc:sldChg>
      <pc:sldChg chg="addSp delSp modSp mod">
        <pc:chgData name="Django Manglunki" userId="d8e25f95a352e52a" providerId="LiveId" clId="{1387D906-2544-4C1E-A39E-AF68369EBAA2}" dt="2021-02-04T15:26:06.814" v="210" actId="478"/>
        <pc:sldMkLst>
          <pc:docMk/>
          <pc:sldMk cId="0" sldId="332"/>
        </pc:sldMkLst>
        <pc:spChg chg="add del">
          <ac:chgData name="Django Manglunki" userId="d8e25f95a352e52a" providerId="LiveId" clId="{1387D906-2544-4C1E-A39E-AF68369EBAA2}" dt="2021-02-04T15:26:06.814" v="210" actId="478"/>
          <ac:spMkLst>
            <pc:docMk/>
            <pc:sldMk cId="0" sldId="332"/>
            <ac:spMk id="557058" creationId="{8F0AB69F-89D4-4F21-B25E-DEFAA653E9CC}"/>
          </ac:spMkLst>
        </pc:spChg>
        <pc:picChg chg="mod">
          <ac:chgData name="Django Manglunki" userId="d8e25f95a352e52a" providerId="LiveId" clId="{1387D906-2544-4C1E-A39E-AF68369EBAA2}" dt="2021-02-04T15:26:02.220" v="209" actId="167"/>
          <ac:picMkLst>
            <pc:docMk/>
            <pc:sldMk cId="0" sldId="332"/>
            <ac:picMk id="33797" creationId="{DA8963BB-4FF7-4E4E-AA96-92AA89C4D043}"/>
          </ac:picMkLst>
        </pc:picChg>
      </pc:sldChg>
      <pc:sldChg chg="addSp delSp modSp mod">
        <pc:chgData name="Django Manglunki" userId="d8e25f95a352e52a" providerId="LiveId" clId="{1387D906-2544-4C1E-A39E-AF68369EBAA2}" dt="2021-02-04T15:26:37.343" v="212" actId="478"/>
        <pc:sldMkLst>
          <pc:docMk/>
          <pc:sldMk cId="0" sldId="333"/>
        </pc:sldMkLst>
        <pc:spChg chg="del">
          <ac:chgData name="Django Manglunki" userId="d8e25f95a352e52a" providerId="LiveId" clId="{1387D906-2544-4C1E-A39E-AF68369EBAA2}" dt="2021-02-04T15:26:37.343" v="212" actId="478"/>
          <ac:spMkLst>
            <pc:docMk/>
            <pc:sldMk cId="0" sldId="333"/>
            <ac:spMk id="558082" creationId="{363E3846-2C43-4C91-8FA6-803C615D1387}"/>
          </ac:spMkLst>
        </pc:spChg>
        <pc:picChg chg="add del mod">
          <ac:chgData name="Django Manglunki" userId="d8e25f95a352e52a" providerId="LiveId" clId="{1387D906-2544-4C1E-A39E-AF68369EBAA2}" dt="2021-02-04T15:26:31.798" v="211" actId="167"/>
          <ac:picMkLst>
            <pc:docMk/>
            <pc:sldMk cId="0" sldId="333"/>
            <ac:picMk id="34821" creationId="{6B71EE3A-5321-4436-A91F-42B34B887F90}"/>
          </ac:picMkLst>
        </pc:picChg>
      </pc:sldChg>
      <pc:sldChg chg="delSp modSp mod">
        <pc:chgData name="Django Manglunki" userId="d8e25f95a352e52a" providerId="LiveId" clId="{1387D906-2544-4C1E-A39E-AF68369EBAA2}" dt="2021-02-04T15:26:50.372" v="214" actId="478"/>
        <pc:sldMkLst>
          <pc:docMk/>
          <pc:sldMk cId="0" sldId="334"/>
        </pc:sldMkLst>
        <pc:spChg chg="del">
          <ac:chgData name="Django Manglunki" userId="d8e25f95a352e52a" providerId="LiveId" clId="{1387D906-2544-4C1E-A39E-AF68369EBAA2}" dt="2021-02-04T15:26:50.372" v="214" actId="478"/>
          <ac:spMkLst>
            <pc:docMk/>
            <pc:sldMk cId="0" sldId="334"/>
            <ac:spMk id="560130" creationId="{5FA505B9-4FA0-4420-844C-C5265DEEF307}"/>
          </ac:spMkLst>
        </pc:spChg>
        <pc:picChg chg="mod">
          <ac:chgData name="Django Manglunki" userId="d8e25f95a352e52a" providerId="LiveId" clId="{1387D906-2544-4C1E-A39E-AF68369EBAA2}" dt="2021-02-04T15:26:44.156" v="213" actId="167"/>
          <ac:picMkLst>
            <pc:docMk/>
            <pc:sldMk cId="0" sldId="334"/>
            <ac:picMk id="35845" creationId="{1B719C7D-C9EE-45AA-B48E-AD0291AA409A}"/>
          </ac:picMkLst>
        </pc:picChg>
      </pc:sldChg>
      <pc:sldChg chg="modSp">
        <pc:chgData name="Django Manglunki" userId="d8e25f95a352e52a" providerId="LiveId" clId="{1387D906-2544-4C1E-A39E-AF68369EBAA2}" dt="2021-02-04T15:26:58.743" v="215" actId="167"/>
        <pc:sldMkLst>
          <pc:docMk/>
          <pc:sldMk cId="0" sldId="335"/>
        </pc:sldMkLst>
        <pc:picChg chg="mod">
          <ac:chgData name="Django Manglunki" userId="d8e25f95a352e52a" providerId="LiveId" clId="{1387D906-2544-4C1E-A39E-AF68369EBAA2}" dt="2021-02-04T15:26:58.743" v="215" actId="167"/>
          <ac:picMkLst>
            <pc:docMk/>
            <pc:sldMk cId="0" sldId="335"/>
            <ac:picMk id="36869" creationId="{523614AC-7776-448F-AD44-EF3BCEDBC8BB}"/>
          </ac:picMkLst>
        </pc:picChg>
      </pc:sldChg>
      <pc:sldChg chg="modSp">
        <pc:chgData name="Django Manglunki" userId="d8e25f95a352e52a" providerId="LiveId" clId="{1387D906-2544-4C1E-A39E-AF68369EBAA2}" dt="2021-02-04T15:27:07.541" v="216" actId="167"/>
        <pc:sldMkLst>
          <pc:docMk/>
          <pc:sldMk cId="0" sldId="336"/>
        </pc:sldMkLst>
        <pc:picChg chg="mod">
          <ac:chgData name="Django Manglunki" userId="d8e25f95a352e52a" providerId="LiveId" clId="{1387D906-2544-4C1E-A39E-AF68369EBAA2}" dt="2021-02-04T15:27:07.541" v="216" actId="167"/>
          <ac:picMkLst>
            <pc:docMk/>
            <pc:sldMk cId="0" sldId="336"/>
            <ac:picMk id="37893" creationId="{24A9B393-7644-42DA-BFCE-BC446316AD1E}"/>
          </ac:picMkLst>
        </pc:picChg>
      </pc:sldChg>
      <pc:sldChg chg="modSp">
        <pc:chgData name="Django Manglunki" userId="d8e25f95a352e52a" providerId="LiveId" clId="{1387D906-2544-4C1E-A39E-AF68369EBAA2}" dt="2021-02-04T15:27:26.978" v="217" actId="167"/>
        <pc:sldMkLst>
          <pc:docMk/>
          <pc:sldMk cId="0" sldId="339"/>
        </pc:sldMkLst>
        <pc:picChg chg="mod">
          <ac:chgData name="Django Manglunki" userId="d8e25f95a352e52a" providerId="LiveId" clId="{1387D906-2544-4C1E-A39E-AF68369EBAA2}" dt="2021-02-04T15:27:26.978" v="217" actId="167"/>
          <ac:picMkLst>
            <pc:docMk/>
            <pc:sldMk cId="0" sldId="339"/>
            <ac:picMk id="40964" creationId="{0CF7A4C3-5F18-4257-894C-4DAC3D5071EF}"/>
          </ac:picMkLst>
        </pc:picChg>
      </pc:sldChg>
      <pc:sldChg chg="delSp modSp mod">
        <pc:chgData name="Django Manglunki" userId="d8e25f95a352e52a" providerId="LiveId" clId="{1387D906-2544-4C1E-A39E-AF68369EBAA2}" dt="2021-02-04T15:27:52.416" v="219" actId="478"/>
        <pc:sldMkLst>
          <pc:docMk/>
          <pc:sldMk cId="0" sldId="340"/>
        </pc:sldMkLst>
        <pc:spChg chg="del">
          <ac:chgData name="Django Manglunki" userId="d8e25f95a352e52a" providerId="LiveId" clId="{1387D906-2544-4C1E-A39E-AF68369EBAA2}" dt="2021-02-04T15:27:52.416" v="219" actId="478"/>
          <ac:spMkLst>
            <pc:docMk/>
            <pc:sldMk cId="0" sldId="340"/>
            <ac:spMk id="559106" creationId="{D3C7D312-7E22-491A-A653-734A4313E891}"/>
          </ac:spMkLst>
        </pc:spChg>
        <pc:picChg chg="mod">
          <ac:chgData name="Django Manglunki" userId="d8e25f95a352e52a" providerId="LiveId" clId="{1387D906-2544-4C1E-A39E-AF68369EBAA2}" dt="2021-02-04T15:27:45.460" v="218" actId="167"/>
          <ac:picMkLst>
            <pc:docMk/>
            <pc:sldMk cId="0" sldId="340"/>
            <ac:picMk id="41989" creationId="{5F24C8CA-4FB5-4199-A586-76D7E2E8DE7D}"/>
          </ac:picMkLst>
        </pc:picChg>
      </pc:sldChg>
      <pc:sldChg chg="delSp modSp mod">
        <pc:chgData name="Django Manglunki" userId="d8e25f95a352e52a" providerId="LiveId" clId="{1387D906-2544-4C1E-A39E-AF68369EBAA2}" dt="2021-02-04T15:28:02.431" v="221" actId="478"/>
        <pc:sldMkLst>
          <pc:docMk/>
          <pc:sldMk cId="0" sldId="341"/>
        </pc:sldMkLst>
        <pc:spChg chg="del">
          <ac:chgData name="Django Manglunki" userId="d8e25f95a352e52a" providerId="LiveId" clId="{1387D906-2544-4C1E-A39E-AF68369EBAA2}" dt="2021-02-04T15:28:02.431" v="221" actId="478"/>
          <ac:spMkLst>
            <pc:docMk/>
            <pc:sldMk cId="0" sldId="341"/>
            <ac:spMk id="563202" creationId="{62C618A4-26AA-4FB2-A2FB-C1E6A1B9E88F}"/>
          </ac:spMkLst>
        </pc:spChg>
        <pc:picChg chg="mod">
          <ac:chgData name="Django Manglunki" userId="d8e25f95a352e52a" providerId="LiveId" clId="{1387D906-2544-4C1E-A39E-AF68369EBAA2}" dt="2021-02-04T15:27:58.261" v="220" actId="167"/>
          <ac:picMkLst>
            <pc:docMk/>
            <pc:sldMk cId="0" sldId="341"/>
            <ac:picMk id="43013" creationId="{5BA63EC2-FB71-48B5-90AE-D30DD04A0A54}"/>
          </ac:picMkLst>
        </pc:picChg>
      </pc:sldChg>
      <pc:sldChg chg="delSp modSp mod">
        <pc:chgData name="Django Manglunki" userId="d8e25f95a352e52a" providerId="LiveId" clId="{1387D906-2544-4C1E-A39E-AF68369EBAA2}" dt="2021-02-04T15:28:16.911" v="223" actId="478"/>
        <pc:sldMkLst>
          <pc:docMk/>
          <pc:sldMk cId="0" sldId="342"/>
        </pc:sldMkLst>
        <pc:spChg chg="del">
          <ac:chgData name="Django Manglunki" userId="d8e25f95a352e52a" providerId="LiveId" clId="{1387D906-2544-4C1E-A39E-AF68369EBAA2}" dt="2021-02-04T15:28:16.911" v="223" actId="478"/>
          <ac:spMkLst>
            <pc:docMk/>
            <pc:sldMk cId="0" sldId="342"/>
            <ac:spMk id="564226" creationId="{0AE22D8B-E2FA-4F76-BB7D-AFA179446D6F}"/>
          </ac:spMkLst>
        </pc:spChg>
        <pc:picChg chg="mod">
          <ac:chgData name="Django Manglunki" userId="d8e25f95a352e52a" providerId="LiveId" clId="{1387D906-2544-4C1E-A39E-AF68369EBAA2}" dt="2021-02-04T15:28:13.295" v="222" actId="167"/>
          <ac:picMkLst>
            <pc:docMk/>
            <pc:sldMk cId="0" sldId="342"/>
            <ac:picMk id="44037" creationId="{EC90F980-8F58-4DFB-BD0D-D6DBA2E55C8F}"/>
          </ac:picMkLst>
        </pc:picChg>
      </pc:sldChg>
      <pc:sldChg chg="delSp modSp mod">
        <pc:chgData name="Django Manglunki" userId="d8e25f95a352e52a" providerId="LiveId" clId="{1387D906-2544-4C1E-A39E-AF68369EBAA2}" dt="2021-02-04T15:28:40.055" v="227" actId="478"/>
        <pc:sldMkLst>
          <pc:docMk/>
          <pc:sldMk cId="0" sldId="343"/>
        </pc:sldMkLst>
        <pc:spChg chg="del">
          <ac:chgData name="Django Manglunki" userId="d8e25f95a352e52a" providerId="LiveId" clId="{1387D906-2544-4C1E-A39E-AF68369EBAA2}" dt="2021-02-04T15:28:40.055" v="227" actId="478"/>
          <ac:spMkLst>
            <pc:docMk/>
            <pc:sldMk cId="0" sldId="343"/>
            <ac:spMk id="565250" creationId="{10205836-D0A2-4C86-91FF-D7CF742AB5DA}"/>
          </ac:spMkLst>
        </pc:spChg>
        <pc:picChg chg="mod">
          <ac:chgData name="Django Manglunki" userId="d8e25f95a352e52a" providerId="LiveId" clId="{1387D906-2544-4C1E-A39E-AF68369EBAA2}" dt="2021-02-04T15:28:36.704" v="226" actId="1076"/>
          <ac:picMkLst>
            <pc:docMk/>
            <pc:sldMk cId="0" sldId="343"/>
            <ac:picMk id="45061" creationId="{577E713F-CEB0-4473-9A65-5565A5561297}"/>
          </ac:picMkLst>
        </pc:picChg>
      </pc:sldChg>
      <pc:sldChg chg="delSp modSp mod">
        <pc:chgData name="Django Manglunki" userId="d8e25f95a352e52a" providerId="LiveId" clId="{1387D906-2544-4C1E-A39E-AF68369EBAA2}" dt="2021-02-04T15:28:51.134" v="229" actId="478"/>
        <pc:sldMkLst>
          <pc:docMk/>
          <pc:sldMk cId="0" sldId="344"/>
        </pc:sldMkLst>
        <pc:spChg chg="del">
          <ac:chgData name="Django Manglunki" userId="d8e25f95a352e52a" providerId="LiveId" clId="{1387D906-2544-4C1E-A39E-AF68369EBAA2}" dt="2021-02-04T15:28:51.134" v="229" actId="478"/>
          <ac:spMkLst>
            <pc:docMk/>
            <pc:sldMk cId="0" sldId="344"/>
            <ac:spMk id="566274" creationId="{3A9C04A0-58B1-4C5B-A461-D42D8C915739}"/>
          </ac:spMkLst>
        </pc:spChg>
        <pc:picChg chg="mod">
          <ac:chgData name="Django Manglunki" userId="d8e25f95a352e52a" providerId="LiveId" clId="{1387D906-2544-4C1E-A39E-AF68369EBAA2}" dt="2021-02-04T15:28:46.099" v="228" actId="167"/>
          <ac:picMkLst>
            <pc:docMk/>
            <pc:sldMk cId="0" sldId="344"/>
            <ac:picMk id="46085" creationId="{37A661F8-8F64-4428-A0AC-AECFB9F64015}"/>
          </ac:picMkLst>
        </pc:picChg>
      </pc:sldChg>
      <pc:sldChg chg="delSp modSp mod">
        <pc:chgData name="Django Manglunki" userId="d8e25f95a352e52a" providerId="LiveId" clId="{1387D906-2544-4C1E-A39E-AF68369EBAA2}" dt="2021-02-04T15:29:03.012" v="231" actId="478"/>
        <pc:sldMkLst>
          <pc:docMk/>
          <pc:sldMk cId="0" sldId="345"/>
        </pc:sldMkLst>
        <pc:spChg chg="del">
          <ac:chgData name="Django Manglunki" userId="d8e25f95a352e52a" providerId="LiveId" clId="{1387D906-2544-4C1E-A39E-AF68369EBAA2}" dt="2021-02-04T15:29:03.012" v="231" actId="478"/>
          <ac:spMkLst>
            <pc:docMk/>
            <pc:sldMk cId="0" sldId="345"/>
            <ac:spMk id="567298" creationId="{4F0ABE66-0DCB-4CDE-9090-B7D520868C5C}"/>
          </ac:spMkLst>
        </pc:spChg>
        <pc:picChg chg="mod">
          <ac:chgData name="Django Manglunki" userId="d8e25f95a352e52a" providerId="LiveId" clId="{1387D906-2544-4C1E-A39E-AF68369EBAA2}" dt="2021-02-04T15:28:56.499" v="230" actId="167"/>
          <ac:picMkLst>
            <pc:docMk/>
            <pc:sldMk cId="0" sldId="345"/>
            <ac:picMk id="47109" creationId="{C11C76DE-E0A9-481A-AE1B-904A4C573278}"/>
          </ac:picMkLst>
        </pc:picChg>
      </pc:sldChg>
      <pc:sldChg chg="delSp modSp mod">
        <pc:chgData name="Django Manglunki" userId="d8e25f95a352e52a" providerId="LiveId" clId="{1387D906-2544-4C1E-A39E-AF68369EBAA2}" dt="2021-02-04T15:29:13.348" v="233" actId="478"/>
        <pc:sldMkLst>
          <pc:docMk/>
          <pc:sldMk cId="0" sldId="346"/>
        </pc:sldMkLst>
        <pc:spChg chg="del">
          <ac:chgData name="Django Manglunki" userId="d8e25f95a352e52a" providerId="LiveId" clId="{1387D906-2544-4C1E-A39E-AF68369EBAA2}" dt="2021-02-04T15:29:13.348" v="233" actId="478"/>
          <ac:spMkLst>
            <pc:docMk/>
            <pc:sldMk cId="0" sldId="346"/>
            <ac:spMk id="568322" creationId="{20B4802B-9A94-4430-95F2-8750CE4515C6}"/>
          </ac:spMkLst>
        </pc:spChg>
        <pc:picChg chg="mod">
          <ac:chgData name="Django Manglunki" userId="d8e25f95a352e52a" providerId="LiveId" clId="{1387D906-2544-4C1E-A39E-AF68369EBAA2}" dt="2021-02-04T15:29:08.969" v="232" actId="167"/>
          <ac:picMkLst>
            <pc:docMk/>
            <pc:sldMk cId="0" sldId="346"/>
            <ac:picMk id="48133" creationId="{B00DF0A2-644C-4229-9500-E56AFD8EEE32}"/>
          </ac:picMkLst>
        </pc:picChg>
      </pc:sldChg>
      <pc:sldChg chg="delSp modSp mod">
        <pc:chgData name="Django Manglunki" userId="d8e25f95a352e52a" providerId="LiveId" clId="{1387D906-2544-4C1E-A39E-AF68369EBAA2}" dt="2021-02-04T15:29:26.153" v="235" actId="478"/>
        <pc:sldMkLst>
          <pc:docMk/>
          <pc:sldMk cId="0" sldId="347"/>
        </pc:sldMkLst>
        <pc:spChg chg="del">
          <ac:chgData name="Django Manglunki" userId="d8e25f95a352e52a" providerId="LiveId" clId="{1387D906-2544-4C1E-A39E-AF68369EBAA2}" dt="2021-02-04T15:29:26.153" v="235" actId="478"/>
          <ac:spMkLst>
            <pc:docMk/>
            <pc:sldMk cId="0" sldId="347"/>
            <ac:spMk id="569346" creationId="{F022D0FD-DBAE-425B-BED7-DD47DC24069A}"/>
          </ac:spMkLst>
        </pc:spChg>
        <pc:picChg chg="mod">
          <ac:chgData name="Django Manglunki" userId="d8e25f95a352e52a" providerId="LiveId" clId="{1387D906-2544-4C1E-A39E-AF68369EBAA2}" dt="2021-02-04T15:29:22.580" v="234" actId="167"/>
          <ac:picMkLst>
            <pc:docMk/>
            <pc:sldMk cId="0" sldId="347"/>
            <ac:picMk id="49157" creationId="{330B0696-AAFE-42BE-BE8A-EF8A2BCAC46F}"/>
          </ac:picMkLst>
        </pc:picChg>
      </pc:sldChg>
      <pc:sldChg chg="delSp modSp mod">
        <pc:chgData name="Django Manglunki" userId="d8e25f95a352e52a" providerId="LiveId" clId="{1387D906-2544-4C1E-A39E-AF68369EBAA2}" dt="2021-02-04T15:29:38.922" v="237" actId="478"/>
        <pc:sldMkLst>
          <pc:docMk/>
          <pc:sldMk cId="0" sldId="348"/>
        </pc:sldMkLst>
        <pc:spChg chg="del">
          <ac:chgData name="Django Manglunki" userId="d8e25f95a352e52a" providerId="LiveId" clId="{1387D906-2544-4C1E-A39E-AF68369EBAA2}" dt="2021-02-04T15:29:38.922" v="237" actId="478"/>
          <ac:spMkLst>
            <pc:docMk/>
            <pc:sldMk cId="0" sldId="348"/>
            <ac:spMk id="570370" creationId="{08A7F1B8-932A-4E6E-81B8-5D9821A05AAD}"/>
          </ac:spMkLst>
        </pc:spChg>
        <pc:picChg chg="mod">
          <ac:chgData name="Django Manglunki" userId="d8e25f95a352e52a" providerId="LiveId" clId="{1387D906-2544-4C1E-A39E-AF68369EBAA2}" dt="2021-02-04T15:29:36.230" v="236" actId="167"/>
          <ac:picMkLst>
            <pc:docMk/>
            <pc:sldMk cId="0" sldId="348"/>
            <ac:picMk id="50181" creationId="{D38D9E49-3A0D-4BF8-9AD6-75FB435122D8}"/>
          </ac:picMkLst>
        </pc:picChg>
      </pc:sldChg>
      <pc:sldChg chg="delSp modSp mod">
        <pc:chgData name="Django Manglunki" userId="d8e25f95a352e52a" providerId="LiveId" clId="{1387D906-2544-4C1E-A39E-AF68369EBAA2}" dt="2021-02-04T15:29:49.167" v="239" actId="478"/>
        <pc:sldMkLst>
          <pc:docMk/>
          <pc:sldMk cId="0" sldId="349"/>
        </pc:sldMkLst>
        <pc:spChg chg="del">
          <ac:chgData name="Django Manglunki" userId="d8e25f95a352e52a" providerId="LiveId" clId="{1387D906-2544-4C1E-A39E-AF68369EBAA2}" dt="2021-02-04T15:29:49.167" v="239" actId="478"/>
          <ac:spMkLst>
            <pc:docMk/>
            <pc:sldMk cId="0" sldId="349"/>
            <ac:spMk id="571394" creationId="{A11EB976-0455-40C4-8DB6-EB0A5DE783C0}"/>
          </ac:spMkLst>
        </pc:spChg>
        <pc:picChg chg="mod">
          <ac:chgData name="Django Manglunki" userId="d8e25f95a352e52a" providerId="LiveId" clId="{1387D906-2544-4C1E-A39E-AF68369EBAA2}" dt="2021-02-04T15:29:45.898" v="238" actId="167"/>
          <ac:picMkLst>
            <pc:docMk/>
            <pc:sldMk cId="0" sldId="349"/>
            <ac:picMk id="51205" creationId="{90BF99BE-834A-44F1-9C3D-EB2E8B56B896}"/>
          </ac:picMkLst>
        </pc:picChg>
      </pc:sldChg>
      <pc:sldChg chg="modSp mod">
        <pc:chgData name="Django Manglunki" userId="d8e25f95a352e52a" providerId="LiveId" clId="{1387D906-2544-4C1E-A39E-AF68369EBAA2}" dt="2021-02-04T15:30:08.858" v="245" actId="14100"/>
        <pc:sldMkLst>
          <pc:docMk/>
          <pc:sldMk cId="0" sldId="350"/>
        </pc:sldMkLst>
        <pc:spChg chg="mod">
          <ac:chgData name="Django Manglunki" userId="d8e25f95a352e52a" providerId="LiveId" clId="{1387D906-2544-4C1E-A39E-AF68369EBAA2}" dt="2021-02-04T15:30:08.858" v="245" actId="14100"/>
          <ac:spMkLst>
            <pc:docMk/>
            <pc:sldMk cId="0" sldId="350"/>
            <ac:spMk id="471042" creationId="{F9A351CB-84F8-4F72-98F2-47DC22ED205C}"/>
          </ac:spMkLst>
        </pc:spChg>
      </pc:sldChg>
      <pc:sldChg chg="modSp mod">
        <pc:chgData name="Django Manglunki" userId="d8e25f95a352e52a" providerId="LiveId" clId="{1387D906-2544-4C1E-A39E-AF68369EBAA2}" dt="2021-02-04T15:31:00.791" v="246" actId="207"/>
        <pc:sldMkLst>
          <pc:docMk/>
          <pc:sldMk cId="0" sldId="352"/>
        </pc:sldMkLst>
        <pc:spChg chg="mod">
          <ac:chgData name="Django Manglunki" userId="d8e25f95a352e52a" providerId="LiveId" clId="{1387D906-2544-4C1E-A39E-AF68369EBAA2}" dt="2021-02-04T15:31:00.791" v="246" actId="207"/>
          <ac:spMkLst>
            <pc:docMk/>
            <pc:sldMk cId="0" sldId="352"/>
            <ac:spMk id="54274" creationId="{A886B050-D207-4F81-B8F7-98C9E8620ACB}"/>
          </ac:spMkLst>
        </pc:spChg>
      </pc:sldChg>
      <pc:sldChg chg="del">
        <pc:chgData name="Django Manglunki" userId="d8e25f95a352e52a" providerId="LiveId" clId="{1387D906-2544-4C1E-A39E-AF68369EBAA2}" dt="2021-02-04T15:15:55.888" v="107" actId="47"/>
        <pc:sldMkLst>
          <pc:docMk/>
          <pc:sldMk cId="0" sldId="374"/>
        </pc:sldMkLst>
      </pc:sldChg>
      <pc:sldChg chg="modSp">
        <pc:chgData name="Django Manglunki" userId="d8e25f95a352e52a" providerId="LiveId" clId="{1387D906-2544-4C1E-A39E-AF68369EBAA2}" dt="2021-02-04T15:18:48.608" v="152" actId="1036"/>
        <pc:sldMkLst>
          <pc:docMk/>
          <pc:sldMk cId="0" sldId="377"/>
        </pc:sldMkLst>
        <pc:picChg chg="mod">
          <ac:chgData name="Django Manglunki" userId="d8e25f95a352e52a" providerId="LiveId" clId="{1387D906-2544-4C1E-A39E-AF68369EBAA2}" dt="2021-02-04T15:18:48.608" v="152" actId="1036"/>
          <ac:picMkLst>
            <pc:docMk/>
            <pc:sldMk cId="0" sldId="377"/>
            <ac:picMk id="15362" creationId="{BD617DC2-9F1E-4C97-B650-9CD7A507D37B}"/>
          </ac:picMkLst>
        </pc:picChg>
      </pc:sldChg>
      <pc:sldChg chg="modSp mod">
        <pc:chgData name="Django Manglunki" userId="d8e25f95a352e52a" providerId="LiveId" clId="{1387D906-2544-4C1E-A39E-AF68369EBAA2}" dt="2021-02-04T15:40:13.700" v="303" actId="20577"/>
        <pc:sldMkLst>
          <pc:docMk/>
          <pc:sldMk cId="0" sldId="380"/>
        </pc:sldMkLst>
        <pc:spChg chg="mod">
          <ac:chgData name="Django Manglunki" userId="d8e25f95a352e52a" providerId="LiveId" clId="{1387D906-2544-4C1E-A39E-AF68369EBAA2}" dt="2021-02-04T15:17:32.623" v="139"/>
          <ac:spMkLst>
            <pc:docMk/>
            <pc:sldMk cId="0" sldId="380"/>
            <ac:spMk id="56322" creationId="{D6660B59-4964-4A91-8673-1E880951177A}"/>
          </ac:spMkLst>
        </pc:spChg>
        <pc:spChg chg="mod">
          <ac:chgData name="Django Manglunki" userId="d8e25f95a352e52a" providerId="LiveId" clId="{1387D906-2544-4C1E-A39E-AF68369EBAA2}" dt="2021-02-04T15:17:32.623" v="139"/>
          <ac:spMkLst>
            <pc:docMk/>
            <pc:sldMk cId="0" sldId="380"/>
            <ac:spMk id="56323" creationId="{E525D8F5-5F71-438E-8EAD-2D5F3935895B}"/>
          </ac:spMkLst>
        </pc:spChg>
        <pc:spChg chg="mod">
          <ac:chgData name="Django Manglunki" userId="d8e25f95a352e52a" providerId="LiveId" clId="{1387D906-2544-4C1E-A39E-AF68369EBAA2}" dt="2021-02-04T15:17:32.623" v="139"/>
          <ac:spMkLst>
            <pc:docMk/>
            <pc:sldMk cId="0" sldId="380"/>
            <ac:spMk id="56324" creationId="{F82301C8-49CD-418A-B2C6-F738F201ADC0}"/>
          </ac:spMkLst>
        </pc:spChg>
        <pc:spChg chg="mod">
          <ac:chgData name="Django Manglunki" userId="d8e25f95a352e52a" providerId="LiveId" clId="{1387D906-2544-4C1E-A39E-AF68369EBAA2}" dt="2021-02-04T15:40:13.700" v="303" actId="20577"/>
          <ac:spMkLst>
            <pc:docMk/>
            <pc:sldMk cId="0" sldId="380"/>
            <ac:spMk id="113665" creationId="{3195E546-D701-4E8B-992B-8D8C62FDA6E8}"/>
          </ac:spMkLst>
        </pc:spChg>
      </pc:sldChg>
      <pc:sldChg chg="del">
        <pc:chgData name="Django Manglunki" userId="d8e25f95a352e52a" providerId="LiveId" clId="{1387D906-2544-4C1E-A39E-AF68369EBAA2}" dt="2021-02-04T15:12:10.947" v="0" actId="47"/>
        <pc:sldMkLst>
          <pc:docMk/>
          <pc:sldMk cId="0" sldId="381"/>
        </pc:sldMkLst>
      </pc:sldChg>
      <pc:sldChg chg="modSp add mod">
        <pc:chgData name="Django Manglunki" userId="d8e25f95a352e52a" providerId="LiveId" clId="{1387D906-2544-4C1E-A39E-AF68369EBAA2}" dt="2021-02-04T15:32:31.337" v="249" actId="947"/>
        <pc:sldMkLst>
          <pc:docMk/>
          <pc:sldMk cId="0" sldId="382"/>
        </pc:sldMkLst>
        <pc:spChg chg="mod">
          <ac:chgData name="Django Manglunki" userId="d8e25f95a352e52a" providerId="LiveId" clId="{1387D906-2544-4C1E-A39E-AF68369EBAA2}" dt="2021-02-04T15:32:31.337" v="249" actId="947"/>
          <ac:spMkLst>
            <pc:docMk/>
            <pc:sldMk cId="0" sldId="382"/>
            <ac:spMk id="151557" creationId="{E08E8265-95A8-41E6-BD5B-1A03C79C86C1}"/>
          </ac:spMkLst>
        </pc:spChg>
      </pc:sldChg>
      <pc:sldChg chg="add">
        <pc:chgData name="Django Manglunki" userId="d8e25f95a352e52a" providerId="LiveId" clId="{1387D906-2544-4C1E-A39E-AF68369EBAA2}" dt="2021-02-04T15:14:18.409" v="1"/>
        <pc:sldMkLst>
          <pc:docMk/>
          <pc:sldMk cId="0" sldId="383"/>
        </pc:sldMkLst>
      </pc:sldChg>
      <pc:sldChg chg="add">
        <pc:chgData name="Django Manglunki" userId="d8e25f95a352e52a" providerId="LiveId" clId="{1387D906-2544-4C1E-A39E-AF68369EBAA2}" dt="2021-02-04T15:14:18.409" v="1"/>
        <pc:sldMkLst>
          <pc:docMk/>
          <pc:sldMk cId="0" sldId="384"/>
        </pc:sldMkLst>
      </pc:sldChg>
      <pc:sldChg chg="modSp add mod">
        <pc:chgData name="Django Manglunki" userId="d8e25f95a352e52a" providerId="LiveId" clId="{1387D906-2544-4C1E-A39E-AF68369EBAA2}" dt="2021-02-04T15:33:06.806" v="251" actId="207"/>
        <pc:sldMkLst>
          <pc:docMk/>
          <pc:sldMk cId="0" sldId="385"/>
        </pc:sldMkLst>
        <pc:spChg chg="mod">
          <ac:chgData name="Django Manglunki" userId="d8e25f95a352e52a" providerId="LiveId" clId="{1387D906-2544-4C1E-A39E-AF68369EBAA2}" dt="2021-02-04T15:32:59.078" v="250" actId="947"/>
          <ac:spMkLst>
            <pc:docMk/>
            <pc:sldMk cId="0" sldId="385"/>
            <ac:spMk id="154628" creationId="{5641770A-D625-4AF0-9EAD-7161E01C4088}"/>
          </ac:spMkLst>
        </pc:spChg>
        <pc:spChg chg="mod">
          <ac:chgData name="Django Manglunki" userId="d8e25f95a352e52a" providerId="LiveId" clId="{1387D906-2544-4C1E-A39E-AF68369EBAA2}" dt="2021-02-04T15:33:06.806" v="251" actId="207"/>
          <ac:spMkLst>
            <pc:docMk/>
            <pc:sldMk cId="0" sldId="385"/>
            <ac:spMk id="154629" creationId="{8BEDD60A-125E-4D07-8255-72CF59238EAB}"/>
          </ac:spMkLst>
        </pc:spChg>
      </pc:sldChg>
      <pc:sldChg chg="modSp add mod">
        <pc:chgData name="Django Manglunki" userId="d8e25f95a352e52a" providerId="LiveId" clId="{1387D906-2544-4C1E-A39E-AF68369EBAA2}" dt="2021-02-04T15:33:43.615" v="253" actId="207"/>
        <pc:sldMkLst>
          <pc:docMk/>
          <pc:sldMk cId="0" sldId="386"/>
        </pc:sldMkLst>
        <pc:spChg chg="mod">
          <ac:chgData name="Django Manglunki" userId="d8e25f95a352e52a" providerId="LiveId" clId="{1387D906-2544-4C1E-A39E-AF68369EBAA2}" dt="2021-02-04T15:33:37.455" v="252" actId="947"/>
          <ac:spMkLst>
            <pc:docMk/>
            <pc:sldMk cId="0" sldId="386"/>
            <ac:spMk id="155653" creationId="{C42A8CB0-154B-4DB1-BC3E-3FEC7FA749DA}"/>
          </ac:spMkLst>
        </pc:spChg>
        <pc:spChg chg="mod">
          <ac:chgData name="Django Manglunki" userId="d8e25f95a352e52a" providerId="LiveId" clId="{1387D906-2544-4C1E-A39E-AF68369EBAA2}" dt="2021-02-04T15:33:43.615" v="253" actId="207"/>
          <ac:spMkLst>
            <pc:docMk/>
            <pc:sldMk cId="0" sldId="386"/>
            <ac:spMk id="155654" creationId="{C040BC27-5CE0-43B2-AF37-5566D5CD5A4B}"/>
          </ac:spMkLst>
        </pc:spChg>
      </pc:sldChg>
      <pc:sldChg chg="modSp add mod">
        <pc:chgData name="Django Manglunki" userId="d8e25f95a352e52a" providerId="LiveId" clId="{1387D906-2544-4C1E-A39E-AF68369EBAA2}" dt="2021-02-04T15:34:28.272" v="260" actId="20577"/>
        <pc:sldMkLst>
          <pc:docMk/>
          <pc:sldMk cId="0" sldId="387"/>
        </pc:sldMkLst>
        <pc:spChg chg="mod">
          <ac:chgData name="Django Manglunki" userId="d8e25f95a352e52a" providerId="LiveId" clId="{1387D906-2544-4C1E-A39E-AF68369EBAA2}" dt="2021-02-04T15:34:21.817" v="259" actId="1036"/>
          <ac:spMkLst>
            <pc:docMk/>
            <pc:sldMk cId="0" sldId="387"/>
            <ac:spMk id="156678" creationId="{218A174D-4957-458B-9CC2-6091789EA1F6}"/>
          </ac:spMkLst>
        </pc:spChg>
        <pc:spChg chg="mod">
          <ac:chgData name="Django Manglunki" userId="d8e25f95a352e52a" providerId="LiveId" clId="{1387D906-2544-4C1E-A39E-AF68369EBAA2}" dt="2021-02-04T15:34:28.272" v="260" actId="20577"/>
          <ac:spMkLst>
            <pc:docMk/>
            <pc:sldMk cId="0" sldId="387"/>
            <ac:spMk id="486403" creationId="{0533A08E-4331-4592-9938-DDF7E69DE10F}"/>
          </ac:spMkLst>
        </pc:spChg>
      </pc:sldChg>
      <pc:sldChg chg="add">
        <pc:chgData name="Django Manglunki" userId="d8e25f95a352e52a" providerId="LiveId" clId="{1387D906-2544-4C1E-A39E-AF68369EBAA2}" dt="2021-02-04T15:14:18.409" v="1"/>
        <pc:sldMkLst>
          <pc:docMk/>
          <pc:sldMk cId="0" sldId="388"/>
        </pc:sldMkLst>
      </pc:sldChg>
      <pc:sldChg chg="modSp add">
        <pc:chgData name="Django Manglunki" userId="d8e25f95a352e52a" providerId="LiveId" clId="{1387D906-2544-4C1E-A39E-AF68369EBAA2}" dt="2021-02-04T15:34:49.288" v="261" actId="167"/>
        <pc:sldMkLst>
          <pc:docMk/>
          <pc:sldMk cId="0" sldId="389"/>
        </pc:sldMkLst>
        <pc:picChg chg="mod">
          <ac:chgData name="Django Manglunki" userId="d8e25f95a352e52a" providerId="LiveId" clId="{1387D906-2544-4C1E-A39E-AF68369EBAA2}" dt="2021-02-04T15:34:49.288" v="261" actId="167"/>
          <ac:picMkLst>
            <pc:docMk/>
            <pc:sldMk cId="0" sldId="389"/>
            <ac:picMk id="158724" creationId="{5D5D8C58-83C8-41DE-A48B-6D500621E3B4}"/>
          </ac:picMkLst>
        </pc:picChg>
      </pc:sldChg>
      <pc:sldChg chg="modSp add">
        <pc:chgData name="Django Manglunki" userId="d8e25f95a352e52a" providerId="LiveId" clId="{1387D906-2544-4C1E-A39E-AF68369EBAA2}" dt="2021-02-04T15:34:58.986" v="262" actId="167"/>
        <pc:sldMkLst>
          <pc:docMk/>
          <pc:sldMk cId="0" sldId="390"/>
        </pc:sldMkLst>
        <pc:picChg chg="mod">
          <ac:chgData name="Django Manglunki" userId="d8e25f95a352e52a" providerId="LiveId" clId="{1387D906-2544-4C1E-A39E-AF68369EBAA2}" dt="2021-02-04T15:34:58.986" v="262" actId="167"/>
          <ac:picMkLst>
            <pc:docMk/>
            <pc:sldMk cId="0" sldId="390"/>
            <ac:picMk id="159749" creationId="{5567BA69-9D58-48B6-9FFE-A18E2D042A55}"/>
          </ac:picMkLst>
        </pc:picChg>
      </pc:sldChg>
      <pc:sldChg chg="delSp add">
        <pc:chgData name="Django Manglunki" userId="d8e25f95a352e52a" providerId="LiveId" clId="{1387D906-2544-4C1E-A39E-AF68369EBAA2}" dt="2021-02-04T15:35:07.947" v="263" actId="478"/>
        <pc:sldMkLst>
          <pc:docMk/>
          <pc:sldMk cId="0" sldId="391"/>
        </pc:sldMkLst>
        <pc:spChg chg="del">
          <ac:chgData name="Django Manglunki" userId="d8e25f95a352e52a" providerId="LiveId" clId="{1387D906-2544-4C1E-A39E-AF68369EBAA2}" dt="2021-02-04T15:35:07.947" v="263" actId="478"/>
          <ac:spMkLst>
            <pc:docMk/>
            <pc:sldMk cId="0" sldId="391"/>
            <ac:spMk id="160776" creationId="{33CD25D9-989F-46DA-8968-A71CA2BD991C}"/>
          </ac:spMkLst>
        </pc:spChg>
      </pc:sldChg>
      <pc:sldChg chg="modSp add mod">
        <pc:chgData name="Django Manglunki" userId="d8e25f95a352e52a" providerId="LiveId" clId="{1387D906-2544-4C1E-A39E-AF68369EBAA2}" dt="2021-02-04T15:36:00.800" v="268" actId="20577"/>
        <pc:sldMkLst>
          <pc:docMk/>
          <pc:sldMk cId="0" sldId="392"/>
        </pc:sldMkLst>
        <pc:spChg chg="mod">
          <ac:chgData name="Django Manglunki" userId="d8e25f95a352e52a" providerId="LiveId" clId="{1387D906-2544-4C1E-A39E-AF68369EBAA2}" dt="2021-02-04T15:35:27.435" v="264" actId="947"/>
          <ac:spMkLst>
            <pc:docMk/>
            <pc:sldMk cId="0" sldId="392"/>
            <ac:spMk id="161796" creationId="{8F569DE5-4855-4328-9491-EA2423CE2FE3}"/>
          </ac:spMkLst>
        </pc:spChg>
        <pc:spChg chg="mod">
          <ac:chgData name="Django Manglunki" userId="d8e25f95a352e52a" providerId="LiveId" clId="{1387D906-2544-4C1E-A39E-AF68369EBAA2}" dt="2021-02-04T15:36:00.800" v="268" actId="20577"/>
          <ac:spMkLst>
            <pc:docMk/>
            <pc:sldMk cId="0" sldId="392"/>
            <ac:spMk id="161797" creationId="{B41E7FBB-C103-462D-91F3-27D24DC3281C}"/>
          </ac:spMkLst>
        </pc:spChg>
      </pc:sldChg>
      <pc:sldChg chg="delSp modSp add mod">
        <pc:chgData name="Django Manglunki" userId="d8e25f95a352e52a" providerId="LiveId" clId="{1387D906-2544-4C1E-A39E-AF68369EBAA2}" dt="2021-02-04T15:36:30.818" v="273" actId="1035"/>
        <pc:sldMkLst>
          <pc:docMk/>
          <pc:sldMk cId="0" sldId="393"/>
        </pc:sldMkLst>
        <pc:spChg chg="mod">
          <ac:chgData name="Django Manglunki" userId="d8e25f95a352e52a" providerId="LiveId" clId="{1387D906-2544-4C1E-A39E-AF68369EBAA2}" dt="2021-02-04T15:36:12.705" v="269" actId="207"/>
          <ac:spMkLst>
            <pc:docMk/>
            <pc:sldMk cId="0" sldId="393"/>
            <ac:spMk id="162820" creationId="{171A6F09-ADDA-48E8-B380-99530B00BCC9}"/>
          </ac:spMkLst>
        </pc:spChg>
        <pc:spChg chg="mod">
          <ac:chgData name="Django Manglunki" userId="d8e25f95a352e52a" providerId="LiveId" clId="{1387D906-2544-4C1E-A39E-AF68369EBAA2}" dt="2021-02-04T15:36:23.048" v="270" actId="947"/>
          <ac:spMkLst>
            <pc:docMk/>
            <pc:sldMk cId="0" sldId="393"/>
            <ac:spMk id="162821" creationId="{EB30002D-8E24-431D-B589-DE3579931C34}"/>
          </ac:spMkLst>
        </pc:spChg>
        <pc:spChg chg="del">
          <ac:chgData name="Django Manglunki" userId="d8e25f95a352e52a" providerId="LiveId" clId="{1387D906-2544-4C1E-A39E-AF68369EBAA2}" dt="2021-02-04T15:36:27.932" v="271" actId="478"/>
          <ac:spMkLst>
            <pc:docMk/>
            <pc:sldMk cId="0" sldId="393"/>
            <ac:spMk id="162826" creationId="{3A129D19-D347-4CFD-9D50-0980D51C8D85}"/>
          </ac:spMkLst>
        </pc:spChg>
        <pc:picChg chg="mod">
          <ac:chgData name="Django Manglunki" userId="d8e25f95a352e52a" providerId="LiveId" clId="{1387D906-2544-4C1E-A39E-AF68369EBAA2}" dt="2021-02-04T15:36:30.818" v="273" actId="1035"/>
          <ac:picMkLst>
            <pc:docMk/>
            <pc:sldMk cId="0" sldId="393"/>
            <ac:picMk id="162823" creationId="{2309475E-F555-4AD4-A601-052534FD08F9}"/>
          </ac:picMkLst>
        </pc:picChg>
      </pc:sldChg>
      <pc:sldChg chg="modSp add mod">
        <pc:chgData name="Django Manglunki" userId="d8e25f95a352e52a" providerId="LiveId" clId="{1387D906-2544-4C1E-A39E-AF68369EBAA2}" dt="2021-02-04T15:36:51.250" v="274" actId="947"/>
        <pc:sldMkLst>
          <pc:docMk/>
          <pc:sldMk cId="0" sldId="394"/>
        </pc:sldMkLst>
        <pc:graphicFrameChg chg="modGraphic">
          <ac:chgData name="Django Manglunki" userId="d8e25f95a352e52a" providerId="LiveId" clId="{1387D906-2544-4C1E-A39E-AF68369EBAA2}" dt="2021-02-04T15:36:51.250" v="274" actId="947"/>
          <ac:graphicFrameMkLst>
            <pc:docMk/>
            <pc:sldMk cId="0" sldId="394"/>
            <ac:graphicFrameMk id="495619" creationId="{AEDD12FF-2D3B-4574-8FBD-1F50F2ED74C2}"/>
          </ac:graphicFrameMkLst>
        </pc:graphicFrameChg>
      </pc:sldChg>
      <pc:sldChg chg="modSp add mod">
        <pc:chgData name="Django Manglunki" userId="d8e25f95a352e52a" providerId="LiveId" clId="{1387D906-2544-4C1E-A39E-AF68369EBAA2}" dt="2021-02-04T15:39:59.082" v="295" actId="207"/>
        <pc:sldMkLst>
          <pc:docMk/>
          <pc:sldMk cId="0" sldId="395"/>
        </pc:sldMkLst>
        <pc:spChg chg="mod">
          <ac:chgData name="Django Manglunki" userId="d8e25f95a352e52a" providerId="LiveId" clId="{1387D906-2544-4C1E-A39E-AF68369EBAA2}" dt="2021-02-04T15:39:12.280" v="287" actId="207"/>
          <ac:spMkLst>
            <pc:docMk/>
            <pc:sldMk cId="0" sldId="395"/>
            <ac:spMk id="164871" creationId="{2857187A-0B6B-4933-A9C8-E9FFCC9F6147}"/>
          </ac:spMkLst>
        </pc:spChg>
        <pc:spChg chg="mod">
          <ac:chgData name="Django Manglunki" userId="d8e25f95a352e52a" providerId="LiveId" clId="{1387D906-2544-4C1E-A39E-AF68369EBAA2}" dt="2021-02-04T15:39:22.680" v="288" actId="207"/>
          <ac:spMkLst>
            <pc:docMk/>
            <pc:sldMk cId="0" sldId="395"/>
            <ac:spMk id="164872" creationId="{74D40C88-70C6-4842-8B6C-8F42A9A56193}"/>
          </ac:spMkLst>
        </pc:spChg>
        <pc:spChg chg="mod">
          <ac:chgData name="Django Manglunki" userId="d8e25f95a352e52a" providerId="LiveId" clId="{1387D906-2544-4C1E-A39E-AF68369EBAA2}" dt="2021-02-04T15:39:26.949" v="289" actId="207"/>
          <ac:spMkLst>
            <pc:docMk/>
            <pc:sldMk cId="0" sldId="395"/>
            <ac:spMk id="164873" creationId="{5791DD0E-C37E-4D2D-9E03-712B30B7F9F9}"/>
          </ac:spMkLst>
        </pc:spChg>
        <pc:spChg chg="mod">
          <ac:chgData name="Django Manglunki" userId="d8e25f95a352e52a" providerId="LiveId" clId="{1387D906-2544-4C1E-A39E-AF68369EBAA2}" dt="2021-02-04T15:39:34.933" v="290" actId="207"/>
          <ac:spMkLst>
            <pc:docMk/>
            <pc:sldMk cId="0" sldId="395"/>
            <ac:spMk id="164874" creationId="{FF60ED9D-5C52-4B2C-B8BF-353CC2A2E3AF}"/>
          </ac:spMkLst>
        </pc:spChg>
        <pc:spChg chg="mod">
          <ac:chgData name="Django Manglunki" userId="d8e25f95a352e52a" providerId="LiveId" clId="{1387D906-2544-4C1E-A39E-AF68369EBAA2}" dt="2021-02-04T15:39:42.005" v="291" actId="207"/>
          <ac:spMkLst>
            <pc:docMk/>
            <pc:sldMk cId="0" sldId="395"/>
            <ac:spMk id="164875" creationId="{D0C204B1-D09A-4D82-925A-DD58DB1C227C}"/>
          </ac:spMkLst>
        </pc:spChg>
        <pc:spChg chg="mod">
          <ac:chgData name="Django Manglunki" userId="d8e25f95a352e52a" providerId="LiveId" clId="{1387D906-2544-4C1E-A39E-AF68369EBAA2}" dt="2021-02-04T15:39:01.609" v="286" actId="947"/>
          <ac:spMkLst>
            <pc:docMk/>
            <pc:sldMk cId="0" sldId="395"/>
            <ac:spMk id="164878" creationId="{F6B45E6D-EB3C-4588-B234-C0BB5E64A744}"/>
          </ac:spMkLst>
        </pc:spChg>
        <pc:spChg chg="mod">
          <ac:chgData name="Django Manglunki" userId="d8e25f95a352e52a" providerId="LiveId" clId="{1387D906-2544-4C1E-A39E-AF68369EBAA2}" dt="2021-02-04T15:37:31.994" v="279" actId="14100"/>
          <ac:spMkLst>
            <pc:docMk/>
            <pc:sldMk cId="0" sldId="395"/>
            <ac:spMk id="164879" creationId="{EAEB5431-5D03-45E8-BF77-999731DA5107}"/>
          </ac:spMkLst>
        </pc:spChg>
        <pc:spChg chg="mod">
          <ac:chgData name="Django Manglunki" userId="d8e25f95a352e52a" providerId="LiveId" clId="{1387D906-2544-4C1E-A39E-AF68369EBAA2}" dt="2021-02-04T15:37:52.765" v="283" actId="207"/>
          <ac:spMkLst>
            <pc:docMk/>
            <pc:sldMk cId="0" sldId="395"/>
            <ac:spMk id="164880" creationId="{B9B56812-CCCD-4A9E-ADAB-4E988CE54071}"/>
          </ac:spMkLst>
        </pc:spChg>
        <pc:spChg chg="mod">
          <ac:chgData name="Django Manglunki" userId="d8e25f95a352e52a" providerId="LiveId" clId="{1387D906-2544-4C1E-A39E-AF68369EBAA2}" dt="2021-02-04T15:37:39.297" v="281" actId="14100"/>
          <ac:spMkLst>
            <pc:docMk/>
            <pc:sldMk cId="0" sldId="395"/>
            <ac:spMk id="164882" creationId="{6771B7B0-700A-449F-B2CE-E70BCA538231}"/>
          </ac:spMkLst>
        </pc:spChg>
        <pc:spChg chg="mod">
          <ac:chgData name="Django Manglunki" userId="d8e25f95a352e52a" providerId="LiveId" clId="{1387D906-2544-4C1E-A39E-AF68369EBAA2}" dt="2021-02-04T15:37:42.029" v="282" actId="14100"/>
          <ac:spMkLst>
            <pc:docMk/>
            <pc:sldMk cId="0" sldId="395"/>
            <ac:spMk id="164883" creationId="{82876FF0-ADE7-4DBA-B5C6-015EFE98B3EC}"/>
          </ac:spMkLst>
        </pc:spChg>
        <pc:spChg chg="mod">
          <ac:chgData name="Django Manglunki" userId="d8e25f95a352e52a" providerId="LiveId" clId="{1387D906-2544-4C1E-A39E-AF68369EBAA2}" dt="2021-02-04T15:39:59.082" v="295" actId="207"/>
          <ac:spMkLst>
            <pc:docMk/>
            <pc:sldMk cId="0" sldId="395"/>
            <ac:spMk id="164886" creationId="{D204839D-DACE-4FEF-AEE5-B39D31EF2527}"/>
          </ac:spMkLst>
        </pc:spChg>
        <pc:spChg chg="mod">
          <ac:chgData name="Django Manglunki" userId="d8e25f95a352e52a" providerId="LiveId" clId="{1387D906-2544-4C1E-A39E-AF68369EBAA2}" dt="2021-02-04T15:37:35.269" v="280" actId="14100"/>
          <ac:spMkLst>
            <pc:docMk/>
            <pc:sldMk cId="0" sldId="395"/>
            <ac:spMk id="164891" creationId="{5346B9B9-9246-4EBB-B474-3298B9BA9350}"/>
          </ac:spMkLst>
        </pc:spChg>
        <pc:spChg chg="mod">
          <ac:chgData name="Django Manglunki" userId="d8e25f95a352e52a" providerId="LiveId" clId="{1387D906-2544-4C1E-A39E-AF68369EBAA2}" dt="2021-02-04T15:38:38.893" v="285" actId="207"/>
          <ac:spMkLst>
            <pc:docMk/>
            <pc:sldMk cId="0" sldId="395"/>
            <ac:spMk id="164947" creationId="{6DC5D6EB-ADC7-4947-ABB1-BC8A7852E2BC}"/>
          </ac:spMkLst>
        </pc:spChg>
      </pc:sldChg>
      <pc:sldChg chg="add">
        <pc:chgData name="Django Manglunki" userId="d8e25f95a352e52a" providerId="LiveId" clId="{1387D906-2544-4C1E-A39E-AF68369EBAA2}" dt="2021-02-04T15:14:18.409" v="1"/>
        <pc:sldMkLst>
          <pc:docMk/>
          <pc:sldMk cId="0" sldId="396"/>
        </pc:sldMkLst>
      </pc:sldChg>
      <pc:sldMasterChg chg="modSldLayout">
        <pc:chgData name="Django Manglunki" userId="d8e25f95a352e52a" providerId="LiveId" clId="{1387D906-2544-4C1E-A39E-AF68369EBAA2}" dt="2021-02-04T15:17:33.201" v="140"/>
        <pc:sldMasterMkLst>
          <pc:docMk/>
          <pc:sldMasterMk cId="0" sldId="2147483648"/>
        </pc:sldMasterMkLst>
        <pc:sldLayoutChg chg="addSp delSp modSp">
          <pc:chgData name="Django Manglunki" userId="d8e25f95a352e52a" providerId="LiveId" clId="{1387D906-2544-4C1E-A39E-AF68369EBAA2}" dt="2021-02-04T15:17:33.201" v="140"/>
          <pc:sldLayoutMkLst>
            <pc:docMk/>
            <pc:sldMasterMk cId="0" sldId="2147483648"/>
            <pc:sldLayoutMk cId="4113745088" sldId="2147483682"/>
          </pc:sldLayoutMkLst>
          <pc:spChg chg="del">
            <ac:chgData name="Django Manglunki" userId="d8e25f95a352e52a" providerId="LiveId" clId="{1387D906-2544-4C1E-A39E-AF68369EBAA2}" dt="2021-02-04T15:17:32.623" v="139"/>
            <ac:spMkLst>
              <pc:docMk/>
              <pc:sldMasterMk cId="0" sldId="2147483648"/>
              <pc:sldLayoutMk cId="4113745088" sldId="2147483682"/>
              <ac:spMk id="4" creationId="{9A7E237E-34D2-40DB-AA04-927E6395CD08}"/>
            </ac:spMkLst>
          </pc:spChg>
          <pc:spChg chg="del">
            <ac:chgData name="Django Manglunki" userId="d8e25f95a352e52a" providerId="LiveId" clId="{1387D906-2544-4C1E-A39E-AF68369EBAA2}" dt="2021-02-04T15:17:32.623" v="139"/>
            <ac:spMkLst>
              <pc:docMk/>
              <pc:sldMasterMk cId="0" sldId="2147483648"/>
              <pc:sldLayoutMk cId="4113745088" sldId="2147483682"/>
              <ac:spMk id="5" creationId="{A1483E79-3543-4A7D-9813-94F20FDCC382}"/>
            </ac:spMkLst>
          </pc:spChg>
          <pc:spChg chg="del">
            <ac:chgData name="Django Manglunki" userId="d8e25f95a352e52a" providerId="LiveId" clId="{1387D906-2544-4C1E-A39E-AF68369EBAA2}" dt="2021-02-04T15:17:32.623" v="139"/>
            <ac:spMkLst>
              <pc:docMk/>
              <pc:sldMasterMk cId="0" sldId="2147483648"/>
              <pc:sldLayoutMk cId="4113745088" sldId="2147483682"/>
              <ac:spMk id="6" creationId="{26AC87ED-0FD6-4AA2-94F3-B043D3AA084E}"/>
            </ac:spMkLst>
          </pc:spChg>
          <pc:spChg chg="add mod">
            <ac:chgData name="Django Manglunki" userId="d8e25f95a352e52a" providerId="LiveId" clId="{1387D906-2544-4C1E-A39E-AF68369EBAA2}" dt="2021-02-04T15:17:33.201" v="140"/>
            <ac:spMkLst>
              <pc:docMk/>
              <pc:sldMasterMk cId="0" sldId="2147483648"/>
              <pc:sldLayoutMk cId="4113745088" sldId="2147483682"/>
              <ac:spMk id="7" creationId="{2315D70F-821E-41FD-87A6-F20AFE3E3F6D}"/>
            </ac:spMkLst>
          </pc:spChg>
          <pc:spChg chg="add mod">
            <ac:chgData name="Django Manglunki" userId="d8e25f95a352e52a" providerId="LiveId" clId="{1387D906-2544-4C1E-A39E-AF68369EBAA2}" dt="2021-02-04T15:17:33.201" v="140"/>
            <ac:spMkLst>
              <pc:docMk/>
              <pc:sldMasterMk cId="0" sldId="2147483648"/>
              <pc:sldLayoutMk cId="4113745088" sldId="2147483682"/>
              <ac:spMk id="8" creationId="{8DB0F9A7-8240-426E-9E5C-AFBC3CEA73E4}"/>
            </ac:spMkLst>
          </pc:spChg>
          <pc:spChg chg="add mod">
            <ac:chgData name="Django Manglunki" userId="d8e25f95a352e52a" providerId="LiveId" clId="{1387D906-2544-4C1E-A39E-AF68369EBAA2}" dt="2021-02-04T15:17:33.201" v="140"/>
            <ac:spMkLst>
              <pc:docMk/>
              <pc:sldMasterMk cId="0" sldId="2147483648"/>
              <pc:sldLayoutMk cId="4113745088" sldId="2147483682"/>
              <ac:spMk id="9" creationId="{F6E16C6C-2410-462A-A49A-E20613CF3A97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752FD9A8-23CF-4F69-8D1B-E6863F24382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3338"/>
            <a:ext cx="2916238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1B83EF3-A0D7-422F-9E56-A15925EE5B5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-33338"/>
            <a:ext cx="2916237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000" b="0" i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A09BBAA4-A75B-4ED7-B2D8-42B957726CD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623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5655FDF-6CD2-45F4-85AC-6DA9706888D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5775"/>
            <a:ext cx="29162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000" b="0" i="1"/>
            </a:lvl1pPr>
          </a:lstStyle>
          <a:p>
            <a:fld id="{D1968B33-8324-4390-82B9-43A144EBB4F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739C7571-9FCD-415A-8125-18498640B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200" y="9385300"/>
            <a:ext cx="7366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34" tIns="44409" rIns="87234" bIns="44409">
            <a:spAutoFit/>
          </a:bodyPr>
          <a:lstStyle>
            <a:lvl1pPr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200" b="0"/>
              <a:t>Page </a:t>
            </a:r>
            <a:fld id="{74B12004-E020-4F2C-B835-50E2A5C6865E}" type="slidenum">
              <a:rPr lang="en-US" altLang="en-US" sz="1200" b="0"/>
              <a:pPr algn="ctr">
                <a:lnSpc>
                  <a:spcPct val="90000"/>
                </a:lnSpc>
              </a:pPr>
              <a:t>‹#›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ADACDDC-69EB-459D-910F-256E247D251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3338"/>
            <a:ext cx="2916238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6D24F1DB-178D-490D-A1E2-83BD328950F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-33338"/>
            <a:ext cx="2916237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E757FFA-E625-4FCD-A719-ED696C4AE36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1623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F9A896BB-1DB3-4CD8-AA70-09D3108DAF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5775"/>
            <a:ext cx="29162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000" b="0" i="1">
                <a:latin typeface="Times New Roman" panose="02020603050405020304" pitchFamily="18" charset="0"/>
              </a:defRPr>
            </a:lvl1pPr>
          </a:lstStyle>
          <a:p>
            <a:fld id="{7E64278D-F638-450B-9011-5783F99F18B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C8977CE7-A1E0-40FD-A2BF-90C060C8C39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76775"/>
            <a:ext cx="4937125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2" tIns="45997" rIns="91992" bIns="459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A02299B5-92FD-48BB-A344-D7642523C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200" y="9385300"/>
            <a:ext cx="7366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34" tIns="44409" rIns="87234" bIns="44409">
            <a:spAutoFit/>
          </a:bodyPr>
          <a:lstStyle>
            <a:lvl1pPr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66775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200" b="0"/>
              <a:t>Page </a:t>
            </a:r>
            <a:fld id="{B0FEC194-633E-4ED3-B81A-E9F9BFE3EC8D}" type="slidenum">
              <a:rPr lang="en-US" altLang="en-US" sz="1200" b="0"/>
              <a:pPr algn="ctr">
                <a:lnSpc>
                  <a:spcPct val="90000"/>
                </a:lnSpc>
              </a:pPr>
              <a:t>‹#›</a:t>
            </a:fld>
            <a:endParaRPr lang="en-US" altLang="en-US" sz="1200" b="0"/>
          </a:p>
        </p:txBody>
      </p:sp>
      <p:sp>
        <p:nvSpPr>
          <p:cNvPr id="58376" name="Rectangle 8">
            <a:extLst>
              <a:ext uri="{FF2B5EF4-FFF2-40B4-BE49-F238E27FC236}">
                <a16:creationId xmlns:a16="http://schemas.microsoft.com/office/drawing/2014/main" id="{EB696754-E79D-4FB6-A66F-6BF53CCF893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754063"/>
            <a:ext cx="5313363" cy="36782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5">
            <a:extLst>
              <a:ext uri="{FF2B5EF4-FFF2-40B4-BE49-F238E27FC236}">
                <a16:creationId xmlns:a16="http://schemas.microsoft.com/office/drawing/2014/main" id="{08653B28-0B86-4372-BE7E-4EFCD7647C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F19C58-9240-4DC7-BD51-690A0CDD9772}" type="slidenum">
              <a:rPr lang="en-US" altLang="en-US" b="0">
                <a:latin typeface="Times New Roman" panose="02020603050405020304" pitchFamily="18" charset="0"/>
              </a:rPr>
              <a:pPr/>
              <a:t>2</a:t>
            </a:fld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73FD448E-795B-47FC-A16A-DD018DB2AB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195519EE-C542-467A-B004-28C0F3AE69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2">
            <a:extLst>
              <a:ext uri="{FF2B5EF4-FFF2-40B4-BE49-F238E27FC236}">
                <a16:creationId xmlns:a16="http://schemas.microsoft.com/office/drawing/2014/main" id="{ED50109B-29CC-4368-80B1-C7F3DE30D4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1096B89-5492-4298-9F90-A6FB096B401B}" type="slidenum">
              <a:rPr lang="en-GB" altLang="en-US" b="0">
                <a:latin typeface="Times New Roman" panose="02020603050405020304" pitchFamily="18" charset="0"/>
              </a:rPr>
              <a:pPr/>
              <a:t>66</a:t>
            </a:fld>
            <a:endParaRPr lang="en-GB" altLang="en-US" b="0">
              <a:latin typeface="Times New Roman" panose="02020603050405020304" pitchFamily="18" charset="0"/>
            </a:endParaRPr>
          </a:p>
        </p:txBody>
      </p:sp>
      <p:sp>
        <p:nvSpPr>
          <p:cNvPr id="61443" name="Text Box 1">
            <a:extLst>
              <a:ext uri="{FF2B5EF4-FFF2-40B4-BE49-F238E27FC236}">
                <a16:creationId xmlns:a16="http://schemas.microsoft.com/office/drawing/2014/main" id="{3460CF5A-8338-43C9-9094-902ECBFA3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900" y="739775"/>
            <a:ext cx="5029200" cy="3694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1444" name="Rectangle 2">
            <a:extLst>
              <a:ext uri="{FF2B5EF4-FFF2-40B4-BE49-F238E27FC236}">
                <a16:creationId xmlns:a16="http://schemas.microsoft.com/office/drawing/2014/main" id="{5C5BAF45-44FB-42E6-9138-714ECEEB13C7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73100" y="4681538"/>
            <a:ext cx="5378450" cy="4425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823" tIns="48911" rIns="97823" bIns="48911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834C638-9608-448D-9A41-9A24DBBF17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590F432-869D-49B1-8BE2-F974B700D7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6C322A5-BA3C-484C-8D7B-E215B088BA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6D16E-CD46-4EAD-BD38-7C6C949FCB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572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5C27F9A-AD93-4E8B-92AD-D931EE0162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5939B63-55D8-45C1-B03E-0431622BF5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9E98B52-38C7-4B23-B7D2-CEC8DC8B5A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33EA96-0037-4236-975C-AADFB87838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77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7100" y="228600"/>
            <a:ext cx="2324100" cy="6400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819900" cy="6400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93F1590-A274-4322-BA61-C4A9ACD73D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6255766-8882-416A-B96C-43DCD0FCDC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CA066A9-1DB7-4690-A2D3-ED8924916E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7266EC-9F86-4756-BCD9-EF58F1061F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828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296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143000"/>
            <a:ext cx="4572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7CF752F-87D7-49F9-AD6F-DFE86772E8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6972EB6-04DF-4781-9BF7-0F84238FFF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0DF5991-1BA9-4701-ACC1-45184E0C02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D97B19-D2E4-40A4-A24B-A9610E2E51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9482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296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143000"/>
            <a:ext cx="4572000" cy="2667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3962400"/>
            <a:ext cx="4572000" cy="2667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0D8157A-64D1-46B3-8159-FC5BEC6657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1049CC5B-8F92-4796-B645-7941235A39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0E47CBE-1C80-4DDA-94EC-C1A65537FF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41D87E-931B-4EE9-A796-64FD26B592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8466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47650" y="228600"/>
            <a:ext cx="9410700" cy="617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BFA1D-278B-4338-B1F5-8778EB42E0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96850" y="6457950"/>
            <a:ext cx="393065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4CF8A-C8E8-4B04-93D3-237A489FFD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035550" y="6457950"/>
            <a:ext cx="1238250" cy="228600"/>
          </a:xfrm>
        </p:spPr>
        <p:txBody>
          <a:bodyPr/>
          <a:lstStyle>
            <a:lvl1pPr>
              <a:defRPr/>
            </a:lvl1pPr>
          </a:lstStyle>
          <a:p>
            <a:fld id="{AF3E9E4C-589B-46AC-A2A5-5B926526F9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2640876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228600"/>
            <a:ext cx="8255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7650" y="1066800"/>
            <a:ext cx="9410700" cy="53340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346191-3327-4036-9089-D1F7F9A1EC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96850" y="6457950"/>
            <a:ext cx="393065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466745-C279-431D-A04F-F83F3FF513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035550" y="6457950"/>
            <a:ext cx="1238250" cy="228600"/>
          </a:xfrm>
        </p:spPr>
        <p:txBody>
          <a:bodyPr/>
          <a:lstStyle>
            <a:lvl1pPr>
              <a:defRPr/>
            </a:lvl1pPr>
          </a:lstStyle>
          <a:p>
            <a:fld id="{7BE33C0A-AD67-43B4-A0B7-2D4921EF0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54688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15D70F-821E-41FD-87A6-F20AFE3E3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B0F9A7-8240-426E-9E5C-AFBC3CEA7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LHC Injector Chain - </a:t>
            </a:r>
            <a:r>
              <a:rPr lang="en-GB" dirty="0" err="1"/>
              <a:t>D.Manglunki</a:t>
            </a:r>
            <a:r>
              <a:rPr lang="en-GB" dirty="0"/>
              <a:t> - February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E16C6C-2410-462A-A49A-E20613CF3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1EB3-5041-43FB-902C-F97C70797E5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74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18A6EC7-BE20-4A12-8B7C-0E38B52450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EEF2B76-21BC-450D-95D9-DD22EFFE91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9AA20D9-8CF6-4274-9AA4-D4A6378ABE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4BDAE3-68FB-4983-929D-04260A701C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05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143000"/>
            <a:ext cx="4572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F572A67-AD4B-4994-ADDB-7929A13BB0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0CB9873-6CFE-49A4-A9F3-BF7652C97C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6447E6E-5BF6-41F9-8584-D66FF7FAA6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30A78F-4422-4DCE-9A2D-7F27805CE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009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87D7ACC-2838-42AE-9304-7A05E8A23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AB96926-EF79-4B61-951A-A71978E6A3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5901D608-F0C5-43E9-88C0-8979B437F4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67D66-10CC-4A75-9627-CA6F93085F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736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0020C6-1155-4FF3-8C05-351E0812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6C5255-AC07-4BA7-B495-A468A1DA23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8E5F86-3B96-408A-B266-E8AECF3600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BFB292-ED2B-47F9-867B-0352968803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25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696991F-D4DB-4687-8875-DAE22D3864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57D3F2E-05AA-40FB-9FF9-4807065198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D0521B-607C-4ED6-98DD-385B4003A2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3B479-4930-43A2-B9A9-E0A7A07189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367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E8E1925-7C61-457B-BA9C-7C563AAE39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37BC95D-009D-4A69-8FC9-2858A64A64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4244CD4-EDE3-4B68-9CCA-CB538E54E1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006809-D47C-4CF5-BCFB-7C20B3AC76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66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9A0322B-2E02-46AF-81AD-0A3CA0C645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0D3C3E2-CE42-4B78-9FF9-1B3C6577F0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1A8701D-85F5-4DC5-AD58-025808DC43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B424A0-7605-4B72-B382-21F87243C6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670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2124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A8B0ECA-EDFA-4C49-8BD8-4F2C16D58A4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9938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B4F29B3-9981-4D3C-B031-68A4DD92A1A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1538" y="6229350"/>
            <a:ext cx="30829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8E09B6A-0318-4E99-8806-9B6A7786AED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54863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anose="02020603050405020304" pitchFamily="18" charset="0"/>
              </a:defRPr>
            </a:lvl1pPr>
          </a:lstStyle>
          <a:p>
            <a:fld id="{75961EB3-5041-43FB-902C-F97C70797E53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4101" name="Group 46">
            <a:extLst>
              <a:ext uri="{FF2B5EF4-FFF2-40B4-BE49-F238E27FC236}">
                <a16:creationId xmlns:a16="http://schemas.microsoft.com/office/drawing/2014/main" id="{CE2B739A-C56C-4DC1-A09A-83F0902BE4A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894888" cy="6845300"/>
            <a:chOff x="0" y="0"/>
            <a:chExt cx="4315" cy="5749"/>
          </a:xfrm>
        </p:grpSpPr>
        <p:sp>
          <p:nvSpPr>
            <p:cNvPr id="2" name="Rectangle 5">
              <a:extLst>
                <a:ext uri="{FF2B5EF4-FFF2-40B4-BE49-F238E27FC236}">
                  <a16:creationId xmlns:a16="http://schemas.microsoft.com/office/drawing/2014/main" id="{F5A0A445-7D70-4F91-8D84-068DC2C53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4315" cy="5749"/>
            </a:xfrm>
            <a:prstGeom prst="rect">
              <a:avLst/>
            </a:prstGeom>
            <a:gradFill rotWithShape="0">
              <a:gsLst>
                <a:gs pos="0">
                  <a:srgbClr val="063DE8"/>
                </a:gs>
                <a:gs pos="100000">
                  <a:srgbClr val="063DE8">
                    <a:gamma/>
                    <a:shade val="2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latin typeface="Arial" charset="0"/>
              </a:endParaRPr>
            </a:p>
          </p:txBody>
        </p:sp>
        <p:grpSp>
          <p:nvGrpSpPr>
            <p:cNvPr id="4105" name="Group 45">
              <a:extLst>
                <a:ext uri="{FF2B5EF4-FFF2-40B4-BE49-F238E27FC236}">
                  <a16:creationId xmlns:a16="http://schemas.microsoft.com/office/drawing/2014/main" id="{BDF982F5-0181-4121-8B37-C4CC21489B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80"/>
              <a:ext cx="4315" cy="5552"/>
              <a:chOff x="0" y="80"/>
              <a:chExt cx="4315" cy="5552"/>
            </a:xfrm>
          </p:grpSpPr>
          <p:sp useBgFill="1">
            <p:nvSpPr>
              <p:cNvPr id="1030" name="Rectangle 6">
                <a:extLst>
                  <a:ext uri="{FF2B5EF4-FFF2-40B4-BE49-F238E27FC236}">
                    <a16:creationId xmlns:a16="http://schemas.microsoft.com/office/drawing/2014/main" id="{54899508-E92A-42A3-BF96-39137C1AC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8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1" name="Rectangle 7">
                <a:extLst>
                  <a:ext uri="{FF2B5EF4-FFF2-40B4-BE49-F238E27FC236}">
                    <a16:creationId xmlns:a16="http://schemas.microsoft.com/office/drawing/2014/main" id="{70E0A590-BB8A-4311-86FD-150BC6060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2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2" name="Rectangle 8">
                <a:extLst>
                  <a:ext uri="{FF2B5EF4-FFF2-40B4-BE49-F238E27FC236}">
                    <a16:creationId xmlns:a16="http://schemas.microsoft.com/office/drawing/2014/main" id="{337302A0-6661-4FB8-A934-98FE30DAD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6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3" name="Rectangle 9">
                <a:extLst>
                  <a:ext uri="{FF2B5EF4-FFF2-40B4-BE49-F238E27FC236}">
                    <a16:creationId xmlns:a16="http://schemas.microsoft.com/office/drawing/2014/main" id="{51737FBF-D7F3-422A-8518-C3A3884FD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1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4" name="Rectangle 10">
                <a:extLst>
                  <a:ext uri="{FF2B5EF4-FFF2-40B4-BE49-F238E27FC236}">
                    <a16:creationId xmlns:a16="http://schemas.microsoft.com/office/drawing/2014/main" id="{0695B4B0-9277-42C9-A6AC-DE89B6918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5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5" name="Rectangle 11">
                <a:extLst>
                  <a:ext uri="{FF2B5EF4-FFF2-40B4-BE49-F238E27FC236}">
                    <a16:creationId xmlns:a16="http://schemas.microsoft.com/office/drawing/2014/main" id="{3D2A9010-F74A-4813-84B0-11E67D7F6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80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6" name="Rectangle 12">
                <a:extLst>
                  <a:ext uri="{FF2B5EF4-FFF2-40B4-BE49-F238E27FC236}">
                    <a16:creationId xmlns:a16="http://schemas.microsoft.com/office/drawing/2014/main" id="{25A13385-480F-4187-BF35-97B6D41DF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94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7" name="Rectangle 13">
                <a:extLst>
                  <a:ext uri="{FF2B5EF4-FFF2-40B4-BE49-F238E27FC236}">
                    <a16:creationId xmlns:a16="http://schemas.microsoft.com/office/drawing/2014/main" id="{62BC2FE9-CB72-4FD0-8341-F3CB78E23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8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8" name="Rectangle 14">
                <a:extLst>
                  <a:ext uri="{FF2B5EF4-FFF2-40B4-BE49-F238E27FC236}">
                    <a16:creationId xmlns:a16="http://schemas.microsoft.com/office/drawing/2014/main" id="{2A153A01-4806-4E44-A1D7-3AB9A29A7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23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39" name="Rectangle 15">
                <a:extLst>
                  <a:ext uri="{FF2B5EF4-FFF2-40B4-BE49-F238E27FC236}">
                    <a16:creationId xmlns:a16="http://schemas.microsoft.com/office/drawing/2014/main" id="{73A99B9D-56B7-4F5D-B302-62867520D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37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0" name="Rectangle 16">
                <a:extLst>
                  <a:ext uri="{FF2B5EF4-FFF2-40B4-BE49-F238E27FC236}">
                    <a16:creationId xmlns:a16="http://schemas.microsoft.com/office/drawing/2014/main" id="{9D086649-E9E6-4962-94A6-A384D23E7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52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1" name="Rectangle 17">
                <a:extLst>
                  <a:ext uri="{FF2B5EF4-FFF2-40B4-BE49-F238E27FC236}">
                    <a16:creationId xmlns:a16="http://schemas.microsoft.com/office/drawing/2014/main" id="{617ACBBD-3169-40FC-8B70-716CA34CE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66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2" name="Rectangle 18">
                <a:extLst>
                  <a:ext uri="{FF2B5EF4-FFF2-40B4-BE49-F238E27FC236}">
                    <a16:creationId xmlns:a16="http://schemas.microsoft.com/office/drawing/2014/main" id="{5A925D16-2610-4A50-B9D1-B272E865D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80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3" name="Rectangle 19">
                <a:extLst>
                  <a:ext uri="{FF2B5EF4-FFF2-40B4-BE49-F238E27FC236}">
                    <a16:creationId xmlns:a16="http://schemas.microsoft.com/office/drawing/2014/main" id="{DBD9B6B4-890B-4D7F-A33A-416E9E5A9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95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4" name="Rectangle 20">
                <a:extLst>
                  <a:ext uri="{FF2B5EF4-FFF2-40B4-BE49-F238E27FC236}">
                    <a16:creationId xmlns:a16="http://schemas.microsoft.com/office/drawing/2014/main" id="{D6ABB0EA-4915-4686-8332-557B2AE24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09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5" name="Rectangle 21">
                <a:extLst>
                  <a:ext uri="{FF2B5EF4-FFF2-40B4-BE49-F238E27FC236}">
                    <a16:creationId xmlns:a16="http://schemas.microsoft.com/office/drawing/2014/main" id="{6990CDD8-7CF3-4687-8F0B-B2C5FDE2D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24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6" name="Rectangle 22">
                <a:extLst>
                  <a:ext uri="{FF2B5EF4-FFF2-40B4-BE49-F238E27FC236}">
                    <a16:creationId xmlns:a16="http://schemas.microsoft.com/office/drawing/2014/main" id="{FC2DC008-D62A-46AC-B017-D6158A76C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38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7" name="Rectangle 23">
                <a:extLst>
                  <a:ext uri="{FF2B5EF4-FFF2-40B4-BE49-F238E27FC236}">
                    <a16:creationId xmlns:a16="http://schemas.microsoft.com/office/drawing/2014/main" id="{643BFA28-5C32-42DE-BB3F-29C67D54D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52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8" name="Rectangle 24">
                <a:extLst>
                  <a:ext uri="{FF2B5EF4-FFF2-40B4-BE49-F238E27FC236}">
                    <a16:creationId xmlns:a16="http://schemas.microsoft.com/office/drawing/2014/main" id="{D6B78A98-75B5-43D0-BBD3-F892A9D12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67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49" name="Rectangle 25">
                <a:extLst>
                  <a:ext uri="{FF2B5EF4-FFF2-40B4-BE49-F238E27FC236}">
                    <a16:creationId xmlns:a16="http://schemas.microsoft.com/office/drawing/2014/main" id="{D67A1DDA-56AC-4A45-8DD7-005ACF5D8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81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0" name="Rectangle 26">
                <a:extLst>
                  <a:ext uri="{FF2B5EF4-FFF2-40B4-BE49-F238E27FC236}">
                    <a16:creationId xmlns:a16="http://schemas.microsoft.com/office/drawing/2014/main" id="{753ED3A5-3313-453E-A054-C5D9E9B14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96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1" name="Rectangle 27">
                <a:extLst>
                  <a:ext uri="{FF2B5EF4-FFF2-40B4-BE49-F238E27FC236}">
                    <a16:creationId xmlns:a16="http://schemas.microsoft.com/office/drawing/2014/main" id="{30AD500C-5297-4B6D-9AE3-1E8FC973C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10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2" name="Rectangle 28">
                <a:extLst>
                  <a:ext uri="{FF2B5EF4-FFF2-40B4-BE49-F238E27FC236}">
                    <a16:creationId xmlns:a16="http://schemas.microsoft.com/office/drawing/2014/main" id="{46078F4B-8213-4A56-9B85-4880E7B80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24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3" name="Rectangle 29">
                <a:extLst>
                  <a:ext uri="{FF2B5EF4-FFF2-40B4-BE49-F238E27FC236}">
                    <a16:creationId xmlns:a16="http://schemas.microsoft.com/office/drawing/2014/main" id="{FD87D5B1-1062-465D-8460-046B2A1DF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39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4" name="Rectangle 30">
                <a:extLst>
                  <a:ext uri="{FF2B5EF4-FFF2-40B4-BE49-F238E27FC236}">
                    <a16:creationId xmlns:a16="http://schemas.microsoft.com/office/drawing/2014/main" id="{20156947-97D3-416C-A1E5-DFED3C165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53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5" name="Rectangle 31">
                <a:extLst>
                  <a:ext uri="{FF2B5EF4-FFF2-40B4-BE49-F238E27FC236}">
                    <a16:creationId xmlns:a16="http://schemas.microsoft.com/office/drawing/2014/main" id="{16991E9C-9717-450C-B49F-021B6DDDD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68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6" name="Rectangle 32">
                <a:extLst>
                  <a:ext uri="{FF2B5EF4-FFF2-40B4-BE49-F238E27FC236}">
                    <a16:creationId xmlns:a16="http://schemas.microsoft.com/office/drawing/2014/main" id="{BEEF75DA-A70F-4AFF-BFA8-64283234A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82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7" name="Rectangle 33">
                <a:extLst>
                  <a:ext uri="{FF2B5EF4-FFF2-40B4-BE49-F238E27FC236}">
                    <a16:creationId xmlns:a16="http://schemas.microsoft.com/office/drawing/2014/main" id="{29B1EF0F-D772-4264-9CB5-BE516E3E5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96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8" name="Rectangle 34">
                <a:extLst>
                  <a:ext uri="{FF2B5EF4-FFF2-40B4-BE49-F238E27FC236}">
                    <a16:creationId xmlns:a16="http://schemas.microsoft.com/office/drawing/2014/main" id="{25B4A3B6-FBB2-430C-A03E-625211E43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11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59" name="Rectangle 35">
                <a:extLst>
                  <a:ext uri="{FF2B5EF4-FFF2-40B4-BE49-F238E27FC236}">
                    <a16:creationId xmlns:a16="http://schemas.microsoft.com/office/drawing/2014/main" id="{9F740E0D-EB40-439F-B963-E0CCD059E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25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0" name="Rectangle 36">
                <a:extLst>
                  <a:ext uri="{FF2B5EF4-FFF2-40B4-BE49-F238E27FC236}">
                    <a16:creationId xmlns:a16="http://schemas.microsoft.com/office/drawing/2014/main" id="{019B4884-CDBA-40D1-9671-E38C7D2D3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40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1" name="Rectangle 37">
                <a:extLst>
                  <a:ext uri="{FF2B5EF4-FFF2-40B4-BE49-F238E27FC236}">
                    <a16:creationId xmlns:a16="http://schemas.microsoft.com/office/drawing/2014/main" id="{9CCD3600-6890-485B-A886-A4A936760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54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2" name="Rectangle 38">
                <a:extLst>
                  <a:ext uri="{FF2B5EF4-FFF2-40B4-BE49-F238E27FC236}">
                    <a16:creationId xmlns:a16="http://schemas.microsoft.com/office/drawing/2014/main" id="{7CBB89B8-E450-4DB0-B8CF-9D14B1AD1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68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3" name="Rectangle 39">
                <a:extLst>
                  <a:ext uri="{FF2B5EF4-FFF2-40B4-BE49-F238E27FC236}">
                    <a16:creationId xmlns:a16="http://schemas.microsoft.com/office/drawing/2014/main" id="{91478AD6-7BB9-44CD-A1E7-76D1B0219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83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4" name="Rectangle 40">
                <a:extLst>
                  <a:ext uri="{FF2B5EF4-FFF2-40B4-BE49-F238E27FC236}">
                    <a16:creationId xmlns:a16="http://schemas.microsoft.com/office/drawing/2014/main" id="{3D9E7A08-DB09-4C1F-9521-6C20EDC35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97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5" name="Rectangle 41">
                <a:extLst>
                  <a:ext uri="{FF2B5EF4-FFF2-40B4-BE49-F238E27FC236}">
                    <a16:creationId xmlns:a16="http://schemas.microsoft.com/office/drawing/2014/main" id="{855E7427-6A0C-4FF5-8B98-C0AF6464E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12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6" name="Rectangle 42">
                <a:extLst>
                  <a:ext uri="{FF2B5EF4-FFF2-40B4-BE49-F238E27FC236}">
                    <a16:creationId xmlns:a16="http://schemas.microsoft.com/office/drawing/2014/main" id="{7B45D771-434A-48E6-A24E-6172DCB52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26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7" name="Rectangle 43">
                <a:extLst>
                  <a:ext uri="{FF2B5EF4-FFF2-40B4-BE49-F238E27FC236}">
                    <a16:creationId xmlns:a16="http://schemas.microsoft.com/office/drawing/2014/main" id="{EA4E16A2-D7BE-42A2-A602-983F3860C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40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  <p:sp useBgFill="1">
            <p:nvSpPr>
              <p:cNvPr id="1068" name="Rectangle 44">
                <a:extLst>
                  <a:ext uri="{FF2B5EF4-FFF2-40B4-BE49-F238E27FC236}">
                    <a16:creationId xmlns:a16="http://schemas.microsoft.com/office/drawing/2014/main" id="{020C42A1-E9BB-495B-ADFD-784888874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55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latin typeface="Arial" charset="0"/>
                </a:endParaRPr>
              </a:p>
            </p:txBody>
          </p:sp>
        </p:grpSp>
      </p:grpSp>
      <p:sp>
        <p:nvSpPr>
          <p:cNvPr id="1071" name="Rectangle 47">
            <a:extLst>
              <a:ext uri="{FF2B5EF4-FFF2-40B4-BE49-F238E27FC236}">
                <a16:creationId xmlns:a16="http://schemas.microsoft.com/office/drawing/2014/main" id="{1A037B2C-0FF1-4B11-8DC9-83E441611B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929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72" name="Rectangle 48">
            <a:extLst>
              <a:ext uri="{FF2B5EF4-FFF2-40B4-BE49-F238E27FC236}">
                <a16:creationId xmlns:a16="http://schemas.microsoft.com/office/drawing/2014/main" id="{04489D3E-359F-4E90-814D-D41422C420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929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Wingdings" panose="05000000000000000000" pitchFamily="2" charset="2"/>
        <a:buChar char="l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Symbol" panose="05050102010706020507" pitchFamily="18" charset="2"/>
        <a:buChar char="·"/>
        <a:defRPr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è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>
            <a:extLst>
              <a:ext uri="{FF2B5EF4-FFF2-40B4-BE49-F238E27FC236}">
                <a16:creationId xmlns:a16="http://schemas.microsoft.com/office/drawing/2014/main" id="{88441778-A7D5-414C-8D14-77112E52E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66946" name="Rectangle 2">
            <a:extLst>
              <a:ext uri="{FF2B5EF4-FFF2-40B4-BE49-F238E27FC236}">
                <a16:creationId xmlns:a16="http://schemas.microsoft.com/office/drawing/2014/main" id="{ADE8BCC4-8BB5-40FC-80FF-EDFBFC41AC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762000"/>
          </a:xfrm>
        </p:spPr>
        <p:txBody>
          <a:bodyPr/>
          <a:lstStyle/>
          <a:p>
            <a:pPr>
              <a:defRPr/>
            </a:pPr>
            <a:r>
              <a:rPr lang="en-GB" dirty="0"/>
              <a:t>Proton and ion filling schemes for the LHC</a:t>
            </a:r>
            <a:endParaRPr lang="en-US" dirty="0"/>
          </a:p>
        </p:txBody>
      </p:sp>
      <p:sp>
        <p:nvSpPr>
          <p:cNvPr id="466947" name="Rectangle 3">
            <a:extLst>
              <a:ext uri="{FF2B5EF4-FFF2-40B4-BE49-F238E27FC236}">
                <a16:creationId xmlns:a16="http://schemas.microsoft.com/office/drawing/2014/main" id="{A28B8690-D477-46CB-BE6C-06BDF74DAE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7650" y="609600"/>
            <a:ext cx="9658350" cy="5791200"/>
          </a:xfrm>
        </p:spPr>
        <p:txBody>
          <a:bodyPr/>
          <a:lstStyle/>
          <a:p>
            <a:pPr>
              <a:defRPr/>
            </a:pPr>
            <a:r>
              <a:rPr lang="en-US" dirty="0"/>
              <a:t>Accelerators</a:t>
            </a:r>
          </a:p>
          <a:p>
            <a:pPr lvl="1">
              <a:defRPr/>
            </a:pPr>
            <a:r>
              <a:rPr lang="en-US" sz="2000" dirty="0"/>
              <a:t>Cycles &amp; </a:t>
            </a:r>
            <a:r>
              <a:rPr lang="en-US" sz="2000" dirty="0" err="1"/>
              <a:t>supercycles</a:t>
            </a:r>
            <a:endParaRPr lang="en-US" sz="2000" dirty="0"/>
          </a:p>
          <a:p>
            <a:pPr lvl="1">
              <a:defRPr/>
            </a:pPr>
            <a:r>
              <a:rPr lang="en-US" sz="2000" dirty="0"/>
              <a:t>CERN’s accelerator complex, quick virtual tour of the (old) proton chain</a:t>
            </a:r>
          </a:p>
          <a:p>
            <a:pPr>
              <a:defRPr/>
            </a:pPr>
            <a:r>
              <a:rPr lang="en-US" dirty="0"/>
              <a:t>Production of the LHC proton beam</a:t>
            </a:r>
          </a:p>
          <a:p>
            <a:pPr lvl="1">
              <a:defRPr/>
            </a:pPr>
            <a:r>
              <a:rPr lang="en-US" sz="2000" dirty="0" err="1"/>
              <a:t>Linac</a:t>
            </a:r>
            <a:r>
              <a:rPr lang="en-US" sz="2000" dirty="0"/>
              <a:t>: intensity</a:t>
            </a:r>
          </a:p>
          <a:p>
            <a:pPr lvl="1">
              <a:defRPr/>
            </a:pPr>
            <a:r>
              <a:rPr lang="en-US" sz="2000" dirty="0"/>
              <a:t>PSB: </a:t>
            </a:r>
            <a:r>
              <a:rPr lang="en-US" sz="2000" dirty="0" err="1"/>
              <a:t>emittance</a:t>
            </a:r>
            <a:endParaRPr lang="en-US" sz="2000" dirty="0"/>
          </a:p>
          <a:p>
            <a:pPr lvl="1">
              <a:defRPr/>
            </a:pPr>
            <a:r>
              <a:rPr lang="en-US" sz="2000" dirty="0"/>
              <a:t>PS: bunch structure</a:t>
            </a:r>
          </a:p>
          <a:p>
            <a:pPr lvl="1">
              <a:defRPr/>
            </a:pPr>
            <a:r>
              <a:rPr lang="en-US" sz="2000" dirty="0"/>
              <a:t>SPS: bunch placement in the LHC</a:t>
            </a:r>
          </a:p>
          <a:p>
            <a:pPr>
              <a:defRPr/>
            </a:pPr>
            <a:r>
              <a:rPr lang="en-US" dirty="0"/>
              <a:t>Production of the LHC ion beam: </a:t>
            </a:r>
            <a:br>
              <a:rPr lang="en-US" dirty="0"/>
            </a:br>
            <a:r>
              <a:rPr lang="en-US" dirty="0"/>
              <a:t>modifications to the existing complex</a:t>
            </a:r>
          </a:p>
          <a:p>
            <a:pPr lvl="1">
              <a:defRPr/>
            </a:pPr>
            <a:r>
              <a:rPr lang="en-US" sz="2000" dirty="0"/>
              <a:t>ECR source + </a:t>
            </a:r>
            <a:r>
              <a:rPr lang="en-US" sz="2000" dirty="0" err="1"/>
              <a:t>Linac</a:t>
            </a:r>
            <a:r>
              <a:rPr lang="en-US" sz="2000" dirty="0"/>
              <a:t> 3</a:t>
            </a:r>
          </a:p>
          <a:p>
            <a:pPr lvl="1">
              <a:defRPr/>
            </a:pPr>
            <a:r>
              <a:rPr lang="en-US" sz="2000" dirty="0"/>
              <a:t>LEIR, the Low Energy Ion Ring</a:t>
            </a:r>
          </a:p>
          <a:p>
            <a:pPr lvl="1">
              <a:defRPr/>
            </a:pPr>
            <a:r>
              <a:rPr lang="en-US" sz="2000" dirty="0"/>
              <a:t>The “Proton” Synchrotron</a:t>
            </a:r>
          </a:p>
          <a:p>
            <a:pPr lvl="1">
              <a:defRPr/>
            </a:pPr>
            <a:r>
              <a:rPr lang="en-US" sz="2000" dirty="0"/>
              <a:t>The TT2 transfer line</a:t>
            </a:r>
          </a:p>
          <a:p>
            <a:pPr lvl="1">
              <a:defRPr/>
            </a:pPr>
            <a:r>
              <a:rPr lang="en-US" sz="2000" dirty="0"/>
              <a:t>The “nominal” scheme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4">
            <a:extLst>
              <a:ext uri="{FF2B5EF4-FFF2-40B4-BE49-F238E27FC236}">
                <a16:creationId xmlns:a16="http://schemas.microsoft.com/office/drawing/2014/main" id="{1027B2C3-7A2B-4663-B955-997351121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50" y="-304800"/>
            <a:ext cx="10401300" cy="763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7410" name="Footer Placeholder 3">
            <a:extLst>
              <a:ext uri="{FF2B5EF4-FFF2-40B4-BE49-F238E27FC236}">
                <a16:creationId xmlns:a16="http://schemas.microsoft.com/office/drawing/2014/main" id="{BD27C406-27ED-4B1C-B086-559531850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0674" name="Rectangle 2">
            <a:extLst>
              <a:ext uri="{FF2B5EF4-FFF2-40B4-BE49-F238E27FC236}">
                <a16:creationId xmlns:a16="http://schemas.microsoft.com/office/drawing/2014/main" id="{96E5A79D-E653-4CD7-8439-7955D816FA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7850" y="152400"/>
            <a:ext cx="9328150" cy="914400"/>
          </a:xfrm>
        </p:spPr>
        <p:txBody>
          <a:bodyPr/>
          <a:lstStyle/>
          <a:p>
            <a:pPr>
              <a:defRPr/>
            </a:pPr>
            <a:r>
              <a:rPr lang="en-US" sz="3000"/>
              <a:t>The accelerator complex  at CERN</a:t>
            </a:r>
          </a:p>
        </p:txBody>
      </p:sp>
      <p:sp>
        <p:nvSpPr>
          <p:cNvPr id="17413" name="Rectangle 3">
            <a:extLst>
              <a:ext uri="{FF2B5EF4-FFF2-40B4-BE49-F238E27FC236}">
                <a16:creationId xmlns:a16="http://schemas.microsoft.com/office/drawing/2014/main" id="{568C2E1C-7A0D-4128-A1A4-266996335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50" y="1066800"/>
            <a:ext cx="3632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562" tIns="46038" rIns="182562" bIns="46038"/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1600">
                <a:solidFill>
                  <a:srgbClr val="000099"/>
                </a:solidFill>
                <a:latin typeface="Arial Unicode MS" pitchFamily="34" charset="-128"/>
              </a:rPr>
              <a:t>PSB, PS, SPS</a:t>
            </a:r>
          </a:p>
        </p:txBody>
      </p:sp>
      <p:sp>
        <p:nvSpPr>
          <p:cNvPr id="540677" name="Rectangle 5">
            <a:extLst>
              <a:ext uri="{FF2B5EF4-FFF2-40B4-BE49-F238E27FC236}">
                <a16:creationId xmlns:a16="http://schemas.microsoft.com/office/drawing/2014/main" id="{46ABB756-E74F-4CE6-BDFC-19BE2E19D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0" y="5181600"/>
            <a:ext cx="76771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Radio Frequency </a:t>
            </a: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Quadrupole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(RFQ)</a:t>
            </a:r>
            <a:b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~1m ; 750keV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2" descr="linac2-1">
            <a:extLst>
              <a:ext uri="{FF2B5EF4-FFF2-40B4-BE49-F238E27FC236}">
                <a16:creationId xmlns:a16="http://schemas.microsoft.com/office/drawing/2014/main" id="{3397AFF9-CF13-4DD3-9085-6E43328DA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60025" cy="717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Footer Placeholder 3">
            <a:extLst>
              <a:ext uri="{FF2B5EF4-FFF2-40B4-BE49-F238E27FC236}">
                <a16:creationId xmlns:a16="http://schemas.microsoft.com/office/drawing/2014/main" id="{9BF36A61-5B83-4949-9C00-E7C491AE6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1699" name="Rectangle 3">
            <a:extLst>
              <a:ext uri="{FF2B5EF4-FFF2-40B4-BE49-F238E27FC236}">
                <a16:creationId xmlns:a16="http://schemas.microsoft.com/office/drawing/2014/main" id="{6E1BC2AC-B4C5-41D9-A2CE-ED20D7846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279166"/>
            <a:ext cx="5695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Linac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2</a:t>
            </a:r>
            <a:b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30m ; 50MeV ; 180mA</a:t>
            </a:r>
          </a:p>
        </p:txBody>
      </p:sp>
    </p:spTree>
  </p:cSld>
  <p:clrMapOvr>
    <a:masterClrMapping/>
  </p:clrMapOvr>
  <p:transition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2" descr="linac2">
            <a:extLst>
              <a:ext uri="{FF2B5EF4-FFF2-40B4-BE49-F238E27FC236}">
                <a16:creationId xmlns:a16="http://schemas.microsoft.com/office/drawing/2014/main" id="{123FD3C8-9450-4F8D-81A4-E6C514A92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26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Footer Placeholder 3">
            <a:extLst>
              <a:ext uri="{FF2B5EF4-FFF2-40B4-BE49-F238E27FC236}">
                <a16:creationId xmlns:a16="http://schemas.microsoft.com/office/drawing/2014/main" id="{65A658DC-0C43-464A-8442-0BA7F3E15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2723" name="Rectangle 3">
            <a:extLst>
              <a:ext uri="{FF2B5EF4-FFF2-40B4-BE49-F238E27FC236}">
                <a16:creationId xmlns:a16="http://schemas.microsoft.com/office/drawing/2014/main" id="{534B1076-B608-4B3A-B423-39EBECB31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4572000"/>
            <a:ext cx="73469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Linac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2</a:t>
            </a:r>
            <a:b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30m ; 50MeV ; 180mA</a:t>
            </a:r>
          </a:p>
        </p:txBody>
      </p:sp>
    </p:spTree>
  </p:cSld>
  <p:clrMapOvr>
    <a:masterClrMapping/>
  </p:clrMapOvr>
  <p:transition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 descr="psb-lines">
            <a:extLst>
              <a:ext uri="{FF2B5EF4-FFF2-40B4-BE49-F238E27FC236}">
                <a16:creationId xmlns:a16="http://schemas.microsoft.com/office/drawing/2014/main" id="{21798053-FCCA-4070-A359-8551C3920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83850" cy="769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Footer Placeholder 3">
            <a:extLst>
              <a:ext uri="{FF2B5EF4-FFF2-40B4-BE49-F238E27FC236}">
                <a16:creationId xmlns:a16="http://schemas.microsoft.com/office/drawing/2014/main" id="{F4B451FB-7122-461F-AF52-3A92DED54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3747" name="Rectangle 3">
            <a:extLst>
              <a:ext uri="{FF2B5EF4-FFF2-40B4-BE49-F238E27FC236}">
                <a16:creationId xmlns:a16="http://schemas.microsoft.com/office/drawing/2014/main" id="{99ED76F4-F53E-4B88-A945-B99795E33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6550" y="4114800"/>
            <a:ext cx="2724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PSB distributor</a:t>
            </a:r>
          </a:p>
        </p:txBody>
      </p:sp>
      <p:sp>
        <p:nvSpPr>
          <p:cNvPr id="543748" name="Rectangle 4">
            <a:extLst>
              <a:ext uri="{FF2B5EF4-FFF2-40B4-BE49-F238E27FC236}">
                <a16:creationId xmlns:a16="http://schemas.microsoft.com/office/drawing/2014/main" id="{4E68D93C-91E8-4203-B93B-581A552E5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638800"/>
            <a:ext cx="99885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Transfer line from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Linac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2 to Proton Synchrotron Booster  (PSB)</a:t>
            </a:r>
          </a:p>
        </p:txBody>
      </p:sp>
      <p:sp>
        <p:nvSpPr>
          <p:cNvPr id="20487" name="Line 6">
            <a:extLst>
              <a:ext uri="{FF2B5EF4-FFF2-40B4-BE49-F238E27FC236}">
                <a16:creationId xmlns:a16="http://schemas.microsoft.com/office/drawing/2014/main" id="{53B66C10-C276-42C1-8C6C-0CD6769289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5029200"/>
            <a:ext cx="2082800" cy="685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8" name="Line 7">
            <a:extLst>
              <a:ext uri="{FF2B5EF4-FFF2-40B4-BE49-F238E27FC236}">
                <a16:creationId xmlns:a16="http://schemas.microsoft.com/office/drawing/2014/main" id="{A2408C70-5C46-42A7-AB9D-8FED71810F2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61050" y="3810000"/>
            <a:ext cx="1155700" cy="381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2" descr="psb">
            <a:extLst>
              <a:ext uri="{FF2B5EF4-FFF2-40B4-BE49-F238E27FC236}">
                <a16:creationId xmlns:a16="http://schemas.microsoft.com/office/drawing/2014/main" id="{CA3A9032-DF21-4A49-814B-BC9D7CDB8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" y="-76200"/>
            <a:ext cx="12217400" cy="734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Footer Placeholder 3">
            <a:extLst>
              <a:ext uri="{FF2B5EF4-FFF2-40B4-BE49-F238E27FC236}">
                <a16:creationId xmlns:a16="http://schemas.microsoft.com/office/drawing/2014/main" id="{ADDB48BE-CD9C-4B2A-9CD2-49FA65CE7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4771" name="Rectangle 3">
            <a:extLst>
              <a:ext uri="{FF2B5EF4-FFF2-40B4-BE49-F238E27FC236}">
                <a16:creationId xmlns:a16="http://schemas.microsoft.com/office/drawing/2014/main" id="{B223C9DB-BD5A-4567-BB75-27436E412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050" y="2362200"/>
            <a:ext cx="6191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Proton Synchrotron Booster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4 rings ; 157m each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1.4GeV ; 10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13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/ring</a:t>
            </a:r>
          </a:p>
        </p:txBody>
      </p:sp>
    </p:spTree>
  </p:cSld>
  <p:clrMapOvr>
    <a:masterClrMapping/>
  </p:clrMapOvr>
  <p:transition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2" descr="psb-lines">
            <a:extLst>
              <a:ext uri="{FF2B5EF4-FFF2-40B4-BE49-F238E27FC236}">
                <a16:creationId xmlns:a16="http://schemas.microsoft.com/office/drawing/2014/main" id="{9017CDE1-0326-43B1-853B-6788BD57C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83850" cy="769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Footer Placeholder 3">
            <a:extLst>
              <a:ext uri="{FF2B5EF4-FFF2-40B4-BE49-F238E27FC236}">
                <a16:creationId xmlns:a16="http://schemas.microsoft.com/office/drawing/2014/main" id="{F1DD6831-4D6D-4DE0-B05C-D3C4C9E67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50917" name="Rectangle 5">
            <a:extLst>
              <a:ext uri="{FF2B5EF4-FFF2-40B4-BE49-F238E27FC236}">
                <a16:creationId xmlns:a16="http://schemas.microsoft.com/office/drawing/2014/main" id="{16249CA8-0F4A-4E4E-BE3B-093ECF59D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" y="457200"/>
            <a:ext cx="4705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Individual extraction lines from each ring of the PSB</a:t>
            </a:r>
          </a:p>
        </p:txBody>
      </p:sp>
      <p:sp>
        <p:nvSpPr>
          <p:cNvPr id="22534" name="Line 8">
            <a:extLst>
              <a:ext uri="{FF2B5EF4-FFF2-40B4-BE49-F238E27FC236}">
                <a16:creationId xmlns:a16="http://schemas.microsoft.com/office/drawing/2014/main" id="{3CEABB34-CA25-4B17-8E12-589B6B1D1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8667750" y="1524000"/>
            <a:ext cx="1073150" cy="19812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5" name="Line 9">
            <a:extLst>
              <a:ext uri="{FF2B5EF4-FFF2-40B4-BE49-F238E27FC236}">
                <a16:creationId xmlns:a16="http://schemas.microsoft.com/office/drawing/2014/main" id="{F33FFA84-D587-468E-A28A-2C213F4958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9300" y="2362200"/>
            <a:ext cx="1485900" cy="1295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22" name="Rectangle 10">
            <a:extLst>
              <a:ext uri="{FF2B5EF4-FFF2-40B4-BE49-F238E27FC236}">
                <a16:creationId xmlns:a16="http://schemas.microsoft.com/office/drawing/2014/main" id="{EF55B433-5459-46D4-9B94-B79D37A9A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1400" y="1447800"/>
            <a:ext cx="2889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Recombinations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1+2 &amp; 3+4</a:t>
            </a:r>
          </a:p>
        </p:txBody>
      </p:sp>
      <p:sp>
        <p:nvSpPr>
          <p:cNvPr id="22537" name="Line 11">
            <a:extLst>
              <a:ext uri="{FF2B5EF4-FFF2-40B4-BE49-F238E27FC236}">
                <a16:creationId xmlns:a16="http://schemas.microsoft.com/office/drawing/2014/main" id="{B4D5A438-A876-4AF9-8207-32992BC870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4150" y="2209800"/>
            <a:ext cx="165100" cy="23622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24" name="Rectangle 12">
            <a:extLst>
              <a:ext uri="{FF2B5EF4-FFF2-40B4-BE49-F238E27FC236}">
                <a16:creationId xmlns:a16="http://schemas.microsoft.com/office/drawing/2014/main" id="{B1FABB6A-575D-4D01-922B-B958FD1AC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0650" y="152400"/>
            <a:ext cx="4457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Extraction line from PSB to Proton Synchrotron (PS) 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&amp;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Isolde</a:t>
            </a:r>
            <a:endParaRPr lang="en-US" sz="25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  <p:sp>
        <p:nvSpPr>
          <p:cNvPr id="22539" name="Line 13">
            <a:extLst>
              <a:ext uri="{FF2B5EF4-FFF2-40B4-BE49-F238E27FC236}">
                <a16:creationId xmlns:a16="http://schemas.microsoft.com/office/drawing/2014/main" id="{30CE9004-5CB4-467F-A08B-8328A0CE150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2950" y="1371600"/>
            <a:ext cx="1403350" cy="2819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0" name="Line 14">
            <a:extLst>
              <a:ext uri="{FF2B5EF4-FFF2-40B4-BE49-F238E27FC236}">
                <a16:creationId xmlns:a16="http://schemas.microsoft.com/office/drawing/2014/main" id="{4EA228EC-5C52-47A8-A76D-D8A37DD368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90600" y="1447800"/>
            <a:ext cx="1155700" cy="2971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1" name="Line 15">
            <a:extLst>
              <a:ext uri="{FF2B5EF4-FFF2-40B4-BE49-F238E27FC236}">
                <a16:creationId xmlns:a16="http://schemas.microsoft.com/office/drawing/2014/main" id="{F9E8577E-59E0-46E9-B36D-47007A9224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5700" y="1447800"/>
            <a:ext cx="990600" cy="3200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2" name="Line 16">
            <a:extLst>
              <a:ext uri="{FF2B5EF4-FFF2-40B4-BE49-F238E27FC236}">
                <a16:creationId xmlns:a16="http://schemas.microsoft.com/office/drawing/2014/main" id="{2BD9E72B-E1B0-40AA-84D5-AD978F1DD4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38250" y="1447800"/>
            <a:ext cx="908050" cy="35052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29" name="Rectangle 17">
            <a:extLst>
              <a:ext uri="{FF2B5EF4-FFF2-40B4-BE49-F238E27FC236}">
                <a16:creationId xmlns:a16="http://schemas.microsoft.com/office/drawing/2014/main" id="{073DC120-7809-4B55-B0D5-F98CE067B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3200" y="1524000"/>
            <a:ext cx="2889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Recombinations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(1-2) + (3-4)</a:t>
            </a:r>
          </a:p>
        </p:txBody>
      </p:sp>
      <p:sp>
        <p:nvSpPr>
          <p:cNvPr id="22544" name="Line 18">
            <a:extLst>
              <a:ext uri="{FF2B5EF4-FFF2-40B4-BE49-F238E27FC236}">
                <a16:creationId xmlns:a16="http://schemas.microsoft.com/office/drawing/2014/main" id="{361C8620-B73A-4937-B40C-4E1B288AB2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36900" y="2209800"/>
            <a:ext cx="660400" cy="1905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2" descr="ps">
            <a:extLst>
              <a:ext uri="{FF2B5EF4-FFF2-40B4-BE49-F238E27FC236}">
                <a16:creationId xmlns:a16="http://schemas.microsoft.com/office/drawing/2014/main" id="{C9018197-C74B-4265-9937-D51BEB177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76200"/>
            <a:ext cx="10648950" cy="732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Footer Placeholder 3">
            <a:extLst>
              <a:ext uri="{FF2B5EF4-FFF2-40B4-BE49-F238E27FC236}">
                <a16:creationId xmlns:a16="http://schemas.microsoft.com/office/drawing/2014/main" id="{0E8BF3C4-A2CC-4528-9886-33B54AE6F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5795" name="Rectangle 3">
            <a:extLst>
              <a:ext uri="{FF2B5EF4-FFF2-40B4-BE49-F238E27FC236}">
                <a16:creationId xmlns:a16="http://schemas.microsoft.com/office/drawing/2014/main" id="{1992C283-E21D-4101-83AE-4F4162250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2400" y="4724400"/>
            <a:ext cx="4787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Proton Synchrotron (1959) 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628 m 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25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GeV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; 3x10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13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b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[5.9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GeV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/u   Pb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54+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]</a:t>
            </a:r>
          </a:p>
        </p:txBody>
      </p:sp>
    </p:spTree>
  </p:cSld>
  <p:clrMapOvr>
    <a:masterClrMapping/>
  </p:clrMapOvr>
  <p:transition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3" descr="DSC09188">
            <a:extLst>
              <a:ext uri="{FF2B5EF4-FFF2-40B4-BE49-F238E27FC236}">
                <a16:creationId xmlns:a16="http://schemas.microsoft.com/office/drawing/2014/main" id="{5ED78886-AED9-43AC-A412-4781D20AA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0"/>
            <a:ext cx="10401300" cy="720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Footer Placeholder 2">
            <a:extLst>
              <a:ext uri="{FF2B5EF4-FFF2-40B4-BE49-F238E27FC236}">
                <a16:creationId xmlns:a16="http://schemas.microsoft.com/office/drawing/2014/main" id="{5977CE00-E24B-42C8-9E68-B54C706520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6820" name="Rectangle 4">
            <a:extLst>
              <a:ext uri="{FF2B5EF4-FFF2-40B4-BE49-F238E27FC236}">
                <a16:creationId xmlns:a16="http://schemas.microsoft.com/office/drawing/2014/main" id="{C2D1742E-7604-4AE4-85C7-59EF10B9E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800600"/>
            <a:ext cx="6438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TT2 transfer line from PS to SPS, AD, </a:t>
            </a: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nTOF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, and D3 dump</a:t>
            </a:r>
          </a:p>
        </p:txBody>
      </p:sp>
    </p:spTree>
  </p:cSld>
  <p:clrMapOvr>
    <a:masterClrMapping/>
  </p:clrMapOvr>
  <p:transition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2" descr="DSC09153">
            <a:extLst>
              <a:ext uri="{FF2B5EF4-FFF2-40B4-BE49-F238E27FC236}">
                <a16:creationId xmlns:a16="http://schemas.microsoft.com/office/drawing/2014/main" id="{1DDBB48F-595A-412B-A3B6-03280CE66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-1190625"/>
            <a:ext cx="11845925" cy="820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Footer Placeholder 2">
            <a:extLst>
              <a:ext uri="{FF2B5EF4-FFF2-40B4-BE49-F238E27FC236}">
                <a16:creationId xmlns:a16="http://schemas.microsoft.com/office/drawing/2014/main" id="{97C96F8E-FE9A-4044-BE99-1E64ECCFA8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7845" name="Rectangle 5">
            <a:extLst>
              <a:ext uri="{FF2B5EF4-FFF2-40B4-BE49-F238E27FC236}">
                <a16:creationId xmlns:a16="http://schemas.microsoft.com/office/drawing/2014/main" id="{471CBE9F-8BD8-4307-85DD-56415CFF2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" y="304800"/>
            <a:ext cx="7099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Super Proton Synchrotron (SPS) </a:t>
            </a:r>
            <a:b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6.9 km</a:t>
            </a:r>
            <a:b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450 GeV ; 5x10</a:t>
            </a:r>
            <a: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13</a:t>
            </a: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b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[177 GeV/u   Pb</a:t>
            </a:r>
            <a: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82+</a:t>
            </a: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]</a:t>
            </a:r>
          </a:p>
        </p:txBody>
      </p:sp>
    </p:spTree>
  </p:cSld>
  <p:clrMapOvr>
    <a:masterClrMapping/>
  </p:clrMapOvr>
  <p:transition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2" descr="sps-2-lhc">
            <a:extLst>
              <a:ext uri="{FF2B5EF4-FFF2-40B4-BE49-F238E27FC236}">
                <a16:creationId xmlns:a16="http://schemas.microsoft.com/office/drawing/2014/main" id="{A5753AC6-2D23-4CC6-8503-235148A93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50" y="-76200"/>
            <a:ext cx="11557000" cy="714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Footer Placeholder 3">
            <a:extLst>
              <a:ext uri="{FF2B5EF4-FFF2-40B4-BE49-F238E27FC236}">
                <a16:creationId xmlns:a16="http://schemas.microsoft.com/office/drawing/2014/main" id="{4FEC37A2-3197-4B2B-8ADD-0A353C874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42371" name="Rectangle 3">
            <a:extLst>
              <a:ext uri="{FF2B5EF4-FFF2-40B4-BE49-F238E27FC236}">
                <a16:creationId xmlns:a16="http://schemas.microsoft.com/office/drawing/2014/main" id="{3CB75C62-31AC-4AFE-AC31-5698F1035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50" y="4267200"/>
            <a:ext cx="96583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TI8 counter-clockwise transfer line from SPS to LHC</a:t>
            </a:r>
          </a:p>
        </p:txBody>
      </p:sp>
    </p:spTree>
  </p:cSld>
  <p:clrMapOvr>
    <a:masterClrMapping/>
  </p:clrMapOvr>
  <p:transition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accelerator-components">
            <a:extLst>
              <a:ext uri="{FF2B5EF4-FFF2-40B4-BE49-F238E27FC236}">
                <a16:creationId xmlns:a16="http://schemas.microsoft.com/office/drawing/2014/main" id="{C8D6E521-7881-44EE-B332-24E646D89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381000"/>
            <a:ext cx="10363200" cy="758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7EBC4C-8B87-4E40-92A4-CC3A334F5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2" descr="lhc">
            <a:extLst>
              <a:ext uri="{FF2B5EF4-FFF2-40B4-BE49-F238E27FC236}">
                <a16:creationId xmlns:a16="http://schemas.microsoft.com/office/drawing/2014/main" id="{1CBF37AF-E931-4008-9DC8-F4B459CF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" y="-95250"/>
            <a:ext cx="10483850" cy="725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Footer Placeholder 3">
            <a:extLst>
              <a:ext uri="{FF2B5EF4-FFF2-40B4-BE49-F238E27FC236}">
                <a16:creationId xmlns:a16="http://schemas.microsoft.com/office/drawing/2014/main" id="{FA68879B-949D-49E2-A345-66E24C3BA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48867" name="Rectangle 3">
            <a:extLst>
              <a:ext uri="{FF2B5EF4-FFF2-40B4-BE49-F238E27FC236}">
                <a16:creationId xmlns:a16="http://schemas.microsoft.com/office/drawing/2014/main" id="{109D2FE1-B276-4D5E-8123-71F111193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4550" y="3581400"/>
            <a:ext cx="63563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Large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Hadron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Collider (LHC)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2 interleaved rings; 26.7 km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7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; 3x10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14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/ring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[2.8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/u  Pb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82+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]</a:t>
            </a:r>
          </a:p>
        </p:txBody>
      </p:sp>
    </p:spTree>
  </p:cSld>
  <p:clrMapOvr>
    <a:masterClrMapping/>
  </p:clrMapOvr>
  <p:transition>
    <p:check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>
            <a:extLst>
              <a:ext uri="{FF2B5EF4-FFF2-40B4-BE49-F238E27FC236}">
                <a16:creationId xmlns:a16="http://schemas.microsoft.com/office/drawing/2014/main" id="{51936947-A28F-4CAF-A64F-BCE928D2F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graphicFrame>
        <p:nvGraphicFramePr>
          <p:cNvPr id="3074" name="Object 2">
            <a:extLst>
              <a:ext uri="{FF2B5EF4-FFF2-40B4-BE49-F238E27FC236}">
                <a16:creationId xmlns:a16="http://schemas.microsoft.com/office/drawing/2014/main" id="{A3CEEE04-0C29-4DB1-AAEA-6F79D93920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05350" y="1219200"/>
          <a:ext cx="6438900" cy="489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3304440" imgH="2719440" progId="Designer.Drawing.8">
                  <p:embed/>
                </p:oleObj>
              </mc:Choice>
              <mc:Fallback>
                <p:oleObj name="Designer Drawing" r:id="rId2" imgW="3304440" imgH="2719440" progId="Designer.Drawing.8">
                  <p:embed/>
                  <p:pic>
                    <p:nvPicPr>
                      <p:cNvPr id="3074" name="Object 2">
                        <a:extLst>
                          <a:ext uri="{FF2B5EF4-FFF2-40B4-BE49-F238E27FC236}">
                            <a16:creationId xmlns:a16="http://schemas.microsoft.com/office/drawing/2014/main" id="{A3CEEE04-0C29-4DB1-AAEA-6F79D93920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350" y="1219200"/>
                        <a:ext cx="6438900" cy="489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2067" name="Rectangle 3">
            <a:extLst>
              <a:ext uri="{FF2B5EF4-FFF2-40B4-BE49-F238E27FC236}">
                <a16:creationId xmlns:a16="http://schemas.microsoft.com/office/drawing/2014/main" id="{E275A69D-8917-41EB-A8CF-202FA2D9F7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5700" y="228600"/>
            <a:ext cx="8423275" cy="609600"/>
          </a:xfrm>
        </p:spPr>
        <p:txBody>
          <a:bodyPr/>
          <a:lstStyle/>
          <a:p>
            <a:pPr>
              <a:defRPr/>
            </a:pPr>
            <a:r>
              <a:rPr lang="en-US" sz="3400"/>
              <a:t>Proton beam production for LHC</a:t>
            </a:r>
          </a:p>
        </p:txBody>
      </p:sp>
      <p:sp>
        <p:nvSpPr>
          <p:cNvPr id="3078" name="Rectangle 5">
            <a:extLst>
              <a:ext uri="{FF2B5EF4-FFF2-40B4-BE49-F238E27FC236}">
                <a16:creationId xmlns:a16="http://schemas.microsoft.com/office/drawing/2014/main" id="{4CC6568A-3739-4B63-B5FD-4AF479266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95300" y="1295400"/>
            <a:ext cx="90805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endParaRPr lang="en-US" altLang="en-US" sz="3200">
              <a:solidFill>
                <a:srgbClr val="3333CC"/>
              </a:solidFill>
              <a:latin typeface="Times New Roman" panose="02020603050405020304" pitchFamily="18" charset="0"/>
            </a:endParaRP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anose="02020603050405020304" pitchFamily="18" charset="0"/>
              </a:rPr>
              <a:t>Linac2 (50MeV)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anose="02020603050405020304" pitchFamily="18" charset="0"/>
              </a:rPr>
              <a:t>PSB (1.4GeV) 4+2 bunches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anose="02020603050405020304" pitchFamily="18" charset="0"/>
              </a:rPr>
              <a:t>PS (25GeV) 72 bunches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anose="02020603050405020304" pitchFamily="18" charset="0"/>
              </a:rPr>
              <a:t>SPS (450 GeV) 4 x 72 bunches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anose="02020603050405020304" pitchFamily="18" charset="0"/>
              </a:rPr>
              <a:t>LHC (7 TeV) 2 x 2808 bunches</a:t>
            </a:r>
          </a:p>
        </p:txBody>
      </p:sp>
    </p:spTree>
  </p:cSld>
  <p:clrMapOvr>
    <a:masterClrMapping/>
  </p:clrMapOvr>
  <p:transition>
    <p:check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90">
            <a:extLst>
              <a:ext uri="{FF2B5EF4-FFF2-40B4-BE49-F238E27FC236}">
                <a16:creationId xmlns:a16="http://schemas.microsoft.com/office/drawing/2014/main" id="{CC732043-0D39-4070-94FA-9F197386B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7200"/>
            <a:ext cx="9906000" cy="731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7ADA1E-B67A-403A-A1AC-4AEFB353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>
            <a:extLst>
              <a:ext uri="{FF2B5EF4-FFF2-40B4-BE49-F238E27FC236}">
                <a16:creationId xmlns:a16="http://schemas.microsoft.com/office/drawing/2014/main" id="{D832F661-485A-4FFE-ABD9-8C24AFFB2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8025" y="-152400"/>
            <a:ext cx="1100455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E35EEBF-2C6E-40E2-92C3-AB8906921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>
            <a:extLst>
              <a:ext uri="{FF2B5EF4-FFF2-40B4-BE49-F238E27FC236}">
                <a16:creationId xmlns:a16="http://schemas.microsoft.com/office/drawing/2014/main" id="{3030CD63-AB0C-4BFE-B7FA-21291AD8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67970" name="Rectangle 2">
            <a:extLst>
              <a:ext uri="{FF2B5EF4-FFF2-40B4-BE49-F238E27FC236}">
                <a16:creationId xmlns:a16="http://schemas.microsoft.com/office/drawing/2014/main" id="{C2F18FE0-09D2-45CF-9889-FA54BD80E3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400"/>
              <a:t>Double batch injection from PSB to PS</a:t>
            </a:r>
          </a:p>
        </p:txBody>
      </p:sp>
      <p:pic>
        <p:nvPicPr>
          <p:cNvPr id="28677" name="Picture 5" descr="LHCANI3">
            <a:extLst>
              <a:ext uri="{FF2B5EF4-FFF2-40B4-BE49-F238E27FC236}">
                <a16:creationId xmlns:a16="http://schemas.microsoft.com/office/drawing/2014/main" id="{46FB7D1E-05C2-4020-A801-09CCE7293A9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906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 Box 6">
            <a:extLst>
              <a:ext uri="{FF2B5EF4-FFF2-40B4-BE49-F238E27FC236}">
                <a16:creationId xmlns:a16="http://schemas.microsoft.com/office/drawing/2014/main" id="{7631E5D7-51C8-4AA8-9209-C727513C5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5813" y="5751513"/>
            <a:ext cx="158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[M.Lindroos]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11" descr="inj1-lhc">
            <a:extLst>
              <a:ext uri="{FF2B5EF4-FFF2-40B4-BE49-F238E27FC236}">
                <a16:creationId xmlns:a16="http://schemas.microsoft.com/office/drawing/2014/main" id="{A1639CF4-CCF1-475E-AB59-BFD3B3352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150" y="-2193925"/>
            <a:ext cx="15932150" cy="1027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Footer Placeholder 3">
            <a:extLst>
              <a:ext uri="{FF2B5EF4-FFF2-40B4-BE49-F238E27FC236}">
                <a16:creationId xmlns:a16="http://schemas.microsoft.com/office/drawing/2014/main" id="{380A7E81-11F2-4096-ABCE-F54D4A94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3" descr="inj2-lhc">
            <a:extLst>
              <a:ext uri="{FF2B5EF4-FFF2-40B4-BE49-F238E27FC236}">
                <a16:creationId xmlns:a16="http://schemas.microsoft.com/office/drawing/2014/main" id="{66F2B547-619E-415F-AAE6-A3D7FF55D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-2667000"/>
            <a:ext cx="16014700" cy="1054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Footer Placeholder 3">
            <a:extLst>
              <a:ext uri="{FF2B5EF4-FFF2-40B4-BE49-F238E27FC236}">
                <a16:creationId xmlns:a16="http://schemas.microsoft.com/office/drawing/2014/main" id="{39783AED-2C09-4C5F-8B88-3423421D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3" descr="lhc1390">
            <a:extLst>
              <a:ext uri="{FF2B5EF4-FFF2-40B4-BE49-F238E27FC236}">
                <a16:creationId xmlns:a16="http://schemas.microsoft.com/office/drawing/2014/main" id="{7B0E1EE7-592F-4AC7-B4DD-65929156B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150" y="-1676400"/>
            <a:ext cx="16179800" cy="921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Footer Placeholder 3">
            <a:extLst>
              <a:ext uri="{FF2B5EF4-FFF2-40B4-BE49-F238E27FC236}">
                <a16:creationId xmlns:a16="http://schemas.microsoft.com/office/drawing/2014/main" id="{F00DAA93-7106-4AD9-8BF8-718ABB222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3" descr="lhc1395">
            <a:extLst>
              <a:ext uri="{FF2B5EF4-FFF2-40B4-BE49-F238E27FC236}">
                <a16:creationId xmlns:a16="http://schemas.microsoft.com/office/drawing/2014/main" id="{CDB6F1E1-63A6-4B4C-BBA2-9E879DF2D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-2276475"/>
            <a:ext cx="15911513" cy="1012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Footer Placeholder 3">
            <a:extLst>
              <a:ext uri="{FF2B5EF4-FFF2-40B4-BE49-F238E27FC236}">
                <a16:creationId xmlns:a16="http://schemas.microsoft.com/office/drawing/2014/main" id="{04CDD046-89D7-4066-A1F6-822A2BCA3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56034" name="Rectangle 2">
            <a:extLst>
              <a:ext uri="{FF2B5EF4-FFF2-40B4-BE49-F238E27FC236}">
                <a16:creationId xmlns:a16="http://schemas.microsoft.com/office/drawing/2014/main" id="{1F3FF0F0-7C65-4377-8D1D-3570828F45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2774" name="Picture 4">
            <a:extLst>
              <a:ext uri="{FF2B5EF4-FFF2-40B4-BE49-F238E27FC236}">
                <a16:creationId xmlns:a16="http://schemas.microsoft.com/office/drawing/2014/main" id="{C2CEE583-3BF0-4BF7-B405-DC44A99CB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0"/>
            <a:ext cx="6369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3" descr="lhc1397">
            <a:extLst>
              <a:ext uri="{FF2B5EF4-FFF2-40B4-BE49-F238E27FC236}">
                <a16:creationId xmlns:a16="http://schemas.microsoft.com/office/drawing/2014/main" id="{DA8963BB-4FF7-4E4E-AA96-92AA89C4D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150" y="-2047875"/>
            <a:ext cx="15519400" cy="982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Footer Placeholder 3">
            <a:extLst>
              <a:ext uri="{FF2B5EF4-FFF2-40B4-BE49-F238E27FC236}">
                <a16:creationId xmlns:a16="http://schemas.microsoft.com/office/drawing/2014/main" id="{056905BC-F093-45E3-9641-6C75518F3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>
            <a:extLst>
              <a:ext uri="{FF2B5EF4-FFF2-40B4-BE49-F238E27FC236}">
                <a16:creationId xmlns:a16="http://schemas.microsoft.com/office/drawing/2014/main" id="{39CB82C8-9F6E-4CE1-BCAF-DE79A176F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23266" name="Rectangle 2">
            <a:extLst>
              <a:ext uri="{FF2B5EF4-FFF2-40B4-BE49-F238E27FC236}">
                <a16:creationId xmlns:a16="http://schemas.microsoft.com/office/drawing/2014/main" id="{37AF0527-FA85-452A-9C74-A31C214753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06700" y="228600"/>
            <a:ext cx="5451475" cy="685800"/>
          </a:xfrm>
        </p:spPr>
        <p:txBody>
          <a:bodyPr/>
          <a:lstStyle/>
          <a:p>
            <a:pPr>
              <a:defRPr/>
            </a:pPr>
            <a:r>
              <a:rPr lang="en-US"/>
              <a:t>Cycles &amp; Supercycles</a:t>
            </a:r>
          </a:p>
        </p:txBody>
      </p:sp>
      <p:sp>
        <p:nvSpPr>
          <p:cNvPr id="523267" name="Rectangle 3">
            <a:extLst>
              <a:ext uri="{FF2B5EF4-FFF2-40B4-BE49-F238E27FC236}">
                <a16:creationId xmlns:a16="http://schemas.microsoft.com/office/drawing/2014/main" id="{17F9DB38-5563-475C-B3A9-6C4EF7FEFA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73150" y="1066800"/>
            <a:ext cx="7594600" cy="5105400"/>
          </a:xfrm>
        </p:spPr>
        <p:txBody>
          <a:bodyPr/>
          <a:lstStyle/>
          <a:p>
            <a:pPr>
              <a:defRPr/>
            </a:pPr>
            <a:r>
              <a:rPr lang="en-US"/>
              <a:t>Cycle:</a:t>
            </a:r>
          </a:p>
          <a:p>
            <a:pPr lvl="1">
              <a:defRPr/>
            </a:pPr>
            <a:r>
              <a:rPr lang="en-US"/>
              <a:t>Injection plateau or </a:t>
            </a:r>
            <a:r>
              <a:rPr lang="en-US" i="1"/>
              <a:t>flat bottom</a:t>
            </a:r>
          </a:p>
          <a:p>
            <a:pPr lvl="1">
              <a:defRPr/>
            </a:pPr>
            <a:r>
              <a:rPr lang="en-US"/>
              <a:t>   acceleration ramp</a:t>
            </a:r>
          </a:p>
          <a:p>
            <a:pPr lvl="1">
              <a:defRPr/>
            </a:pPr>
            <a:r>
              <a:rPr lang="en-US"/>
              <a:t>            ejection plateau or </a:t>
            </a:r>
            <a:r>
              <a:rPr lang="en-US" i="1"/>
              <a:t>flat top</a:t>
            </a:r>
          </a:p>
          <a:p>
            <a:pPr lvl="1">
              <a:defRPr/>
            </a:pPr>
            <a:r>
              <a:rPr lang="en-US"/>
              <a:t>                                                  field decrease ramp</a:t>
            </a:r>
          </a:p>
          <a:p>
            <a:pPr lvl="1">
              <a:buFont typeface="Franklin Gothic Medium" pitchFamily="34" charset="0"/>
              <a:buNone/>
              <a:defRPr/>
            </a:pPr>
            <a:endParaRPr lang="en-US"/>
          </a:p>
        </p:txBody>
      </p:sp>
      <p:sp>
        <p:nvSpPr>
          <p:cNvPr id="10246" name="Line 4">
            <a:extLst>
              <a:ext uri="{FF2B5EF4-FFF2-40B4-BE49-F238E27FC236}">
                <a16:creationId xmlns:a16="http://schemas.microsoft.com/office/drawing/2014/main" id="{B8C0F52E-01FC-44D1-B089-345AD6C620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81850" y="2971800"/>
            <a:ext cx="152400" cy="16764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Line 5">
            <a:extLst>
              <a:ext uri="{FF2B5EF4-FFF2-40B4-BE49-F238E27FC236}">
                <a16:creationId xmlns:a16="http://schemas.microsoft.com/office/drawing/2014/main" id="{630E3026-DAA4-4F18-B735-E39CA452F831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7300" y="2590800"/>
            <a:ext cx="1651000" cy="1447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6">
            <a:extLst>
              <a:ext uri="{FF2B5EF4-FFF2-40B4-BE49-F238E27FC236}">
                <a16:creationId xmlns:a16="http://schemas.microsoft.com/office/drawing/2014/main" id="{E858CEE7-EEE5-4508-8B92-7EC7C408CD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28850" y="2286000"/>
            <a:ext cx="247650" cy="30480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Line 7">
            <a:extLst>
              <a:ext uri="{FF2B5EF4-FFF2-40B4-BE49-F238E27FC236}">
                <a16:creationId xmlns:a16="http://schemas.microsoft.com/office/drawing/2014/main" id="{B2940ACC-431C-4DA8-A245-1A1D72A205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2950" y="1828800"/>
            <a:ext cx="1320800" cy="4114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8">
            <a:extLst>
              <a:ext uri="{FF2B5EF4-FFF2-40B4-BE49-F238E27FC236}">
                <a16:creationId xmlns:a16="http://schemas.microsoft.com/office/drawing/2014/main" id="{81013E0E-AF1B-4F5E-86FE-4DE80BFE1E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5100" y="6283325"/>
            <a:ext cx="909638" cy="4127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Line 9">
            <a:extLst>
              <a:ext uri="{FF2B5EF4-FFF2-40B4-BE49-F238E27FC236}">
                <a16:creationId xmlns:a16="http://schemas.microsoft.com/office/drawing/2014/main" id="{A9CCE8E4-2D8A-4DCC-9DF5-717DB5AA8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750" y="5715000"/>
            <a:ext cx="14033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0">
            <a:extLst>
              <a:ext uri="{FF2B5EF4-FFF2-40B4-BE49-F238E27FC236}">
                <a16:creationId xmlns:a16="http://schemas.microsoft.com/office/drawing/2014/main" id="{78B19585-3146-45DF-83FB-60E511D2BA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16100" y="4038600"/>
            <a:ext cx="181610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3" name="Line 11">
            <a:extLst>
              <a:ext uri="{FF2B5EF4-FFF2-40B4-BE49-F238E27FC236}">
                <a16:creationId xmlns:a16="http://schemas.microsoft.com/office/drawing/2014/main" id="{83BF4893-26FD-43E1-9246-D087C0972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2200" y="4038600"/>
            <a:ext cx="32194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4" name="Line 12">
            <a:extLst>
              <a:ext uri="{FF2B5EF4-FFF2-40B4-BE49-F238E27FC236}">
                <a16:creationId xmlns:a16="http://schemas.microsoft.com/office/drawing/2014/main" id="{D9ADCAA0-C7B5-46A7-9E32-A3535C15828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1650" y="4038600"/>
            <a:ext cx="74295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Line 13">
            <a:extLst>
              <a:ext uri="{FF2B5EF4-FFF2-40B4-BE49-F238E27FC236}">
                <a16:creationId xmlns:a16="http://schemas.microsoft.com/office/drawing/2014/main" id="{AF914711-4107-4F64-96B7-FCA21CF013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4600" y="5715000"/>
            <a:ext cx="9080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14">
            <a:extLst>
              <a:ext uri="{FF2B5EF4-FFF2-40B4-BE49-F238E27FC236}">
                <a16:creationId xmlns:a16="http://schemas.microsoft.com/office/drawing/2014/main" id="{2170BD6F-4F28-4418-9747-7C07E2266ED8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750" y="5715000"/>
            <a:ext cx="330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7" name="Line 15">
            <a:extLst>
              <a:ext uri="{FF2B5EF4-FFF2-40B4-BE49-F238E27FC236}">
                <a16:creationId xmlns:a16="http://schemas.microsoft.com/office/drawing/2014/main" id="{1D58E8D1-13ED-4FCC-9913-9E347A51AC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2950" y="4724400"/>
            <a:ext cx="0" cy="990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8" name="Line 16">
            <a:extLst>
              <a:ext uri="{FF2B5EF4-FFF2-40B4-BE49-F238E27FC236}">
                <a16:creationId xmlns:a16="http://schemas.microsoft.com/office/drawing/2014/main" id="{865BD90F-231C-43E7-866E-47ACE0FD0087}"/>
              </a:ext>
            </a:extLst>
          </p:cNvPr>
          <p:cNvSpPr>
            <a:spLocks noChangeShapeType="1"/>
          </p:cNvSpPr>
          <p:nvPr/>
        </p:nvSpPr>
        <p:spPr bwMode="auto">
          <a:xfrm>
            <a:off x="742950" y="4724400"/>
            <a:ext cx="990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9" name="Line 17">
            <a:extLst>
              <a:ext uri="{FF2B5EF4-FFF2-40B4-BE49-F238E27FC236}">
                <a16:creationId xmlns:a16="http://schemas.microsoft.com/office/drawing/2014/main" id="{D4E16FA6-2EA1-4DB4-856A-1C4D81AA28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3550" y="3810000"/>
            <a:ext cx="0" cy="914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0" name="Line 18">
            <a:extLst>
              <a:ext uri="{FF2B5EF4-FFF2-40B4-BE49-F238E27FC236}">
                <a16:creationId xmlns:a16="http://schemas.microsoft.com/office/drawing/2014/main" id="{A3FA883E-0B1C-46A6-A91B-49EEF83472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3550" y="3810000"/>
            <a:ext cx="1981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1" name="Line 19">
            <a:extLst>
              <a:ext uri="{FF2B5EF4-FFF2-40B4-BE49-F238E27FC236}">
                <a16:creationId xmlns:a16="http://schemas.microsoft.com/office/drawing/2014/main" id="{01654899-CB82-4BC9-AE02-F674A9BD179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4750" y="3810000"/>
            <a:ext cx="0" cy="533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2" name="Line 20">
            <a:extLst>
              <a:ext uri="{FF2B5EF4-FFF2-40B4-BE49-F238E27FC236}">
                <a16:creationId xmlns:a16="http://schemas.microsoft.com/office/drawing/2014/main" id="{32E347FB-179C-41B7-8FC2-2342685CE3D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4750" y="4343400"/>
            <a:ext cx="2971800" cy="990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3" name="Line 21">
            <a:extLst>
              <a:ext uri="{FF2B5EF4-FFF2-40B4-BE49-F238E27FC236}">
                <a16:creationId xmlns:a16="http://schemas.microsoft.com/office/drawing/2014/main" id="{97EF75A1-DB77-4E1C-ABD9-4E5AF561BF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86550" y="5334000"/>
            <a:ext cx="0" cy="381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4" name="Line 22">
            <a:extLst>
              <a:ext uri="{FF2B5EF4-FFF2-40B4-BE49-F238E27FC236}">
                <a16:creationId xmlns:a16="http://schemas.microsoft.com/office/drawing/2014/main" id="{B121EFD2-1D85-4CE6-9640-D777659E8E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86550" y="5715000"/>
            <a:ext cx="1981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5" name="Rectangle 23">
            <a:extLst>
              <a:ext uri="{FF2B5EF4-FFF2-40B4-BE49-F238E27FC236}">
                <a16:creationId xmlns:a16="http://schemas.microsoft.com/office/drawing/2014/main" id="{5C511507-A62D-4542-ACCF-29FAF13FD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6700" y="5292725"/>
            <a:ext cx="1733550" cy="9144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66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0266" name="Line 24">
            <a:extLst>
              <a:ext uri="{FF2B5EF4-FFF2-40B4-BE49-F238E27FC236}">
                <a16:creationId xmlns:a16="http://schemas.microsoft.com/office/drawing/2014/main" id="{DB474262-5B80-461B-AFD4-8266C5BB0C7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4550" y="5521325"/>
            <a:ext cx="9080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7" name="Line 25">
            <a:extLst>
              <a:ext uri="{FF2B5EF4-FFF2-40B4-BE49-F238E27FC236}">
                <a16:creationId xmlns:a16="http://schemas.microsoft.com/office/drawing/2014/main" id="{642BFBB1-D541-4B79-BB9C-48E11ABB4F7E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4550" y="5826125"/>
            <a:ext cx="9080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8" name="Text Box 26">
            <a:extLst>
              <a:ext uri="{FF2B5EF4-FFF2-40B4-BE49-F238E27FC236}">
                <a16:creationId xmlns:a16="http://schemas.microsoft.com/office/drawing/2014/main" id="{5EDB7A0E-2CA6-41DD-B55F-425A99984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1788" y="5257800"/>
            <a:ext cx="5953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accent2"/>
                </a:solidFill>
                <a:latin typeface="Times New Roman" panose="02020603050405020304" pitchFamily="18" charset="0"/>
              </a:rPr>
              <a:t>B</a:t>
            </a:r>
          </a:p>
          <a:p>
            <a:pPr eaLnBrk="1" hangingPunct="1"/>
            <a:r>
              <a:rPr lang="en-US" altLang="en-US" sz="2400">
                <a:solidFill>
                  <a:srgbClr val="FFCC00"/>
                </a:solidFill>
                <a:latin typeface="Times New Roman" panose="02020603050405020304" pitchFamily="18" charset="0"/>
              </a:rPr>
              <a:t>I</a:t>
            </a:r>
            <a:r>
              <a:rPr lang="en-US" altLang="en-US" sz="2400" baseline="-25000">
                <a:solidFill>
                  <a:srgbClr val="FFCC00"/>
                </a:solidFill>
                <a:latin typeface="Times New Roman" panose="02020603050405020304" pitchFamily="18" charset="0"/>
              </a:rPr>
              <a:t>P</a:t>
            </a:r>
          </a:p>
        </p:txBody>
      </p:sp>
    </p:spTree>
  </p:cSld>
  <p:clrMapOvr>
    <a:masterClrMapping/>
  </p:clrMapOvr>
  <p:transition>
    <p:check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4" descr="lhc1399">
            <a:extLst>
              <a:ext uri="{FF2B5EF4-FFF2-40B4-BE49-F238E27FC236}">
                <a16:creationId xmlns:a16="http://schemas.microsoft.com/office/drawing/2014/main" id="{6B71EE3A-5321-4436-A91F-42B34B887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350" y="-1676400"/>
            <a:ext cx="16076613" cy="94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Footer Placeholder 3">
            <a:extLst>
              <a:ext uri="{FF2B5EF4-FFF2-40B4-BE49-F238E27FC236}">
                <a16:creationId xmlns:a16="http://schemas.microsoft.com/office/drawing/2014/main" id="{C04CE95D-625E-44F4-AA60-D9AE76ACA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3" descr="lhc1400">
            <a:extLst>
              <a:ext uri="{FF2B5EF4-FFF2-40B4-BE49-F238E27FC236}">
                <a16:creationId xmlns:a16="http://schemas.microsoft.com/office/drawing/2014/main" id="{1B719C7D-C9EE-45AA-B48E-AD0291AA4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5900" y="-1676400"/>
            <a:ext cx="16262350" cy="921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Footer Placeholder 3">
            <a:extLst>
              <a:ext uri="{FF2B5EF4-FFF2-40B4-BE49-F238E27FC236}">
                <a16:creationId xmlns:a16="http://schemas.microsoft.com/office/drawing/2014/main" id="{2AEC15F7-ECBD-46E9-9358-7DDBCF8D3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pic>
        <p:nvPicPr>
          <p:cNvPr id="35846" name="Picture 4">
            <a:extLst>
              <a:ext uri="{FF2B5EF4-FFF2-40B4-BE49-F238E27FC236}">
                <a16:creationId xmlns:a16="http://schemas.microsoft.com/office/drawing/2014/main" id="{19E9A725-61EB-4499-8196-02B786BAF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762000"/>
            <a:ext cx="623411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3" descr="lhc1405">
            <a:extLst>
              <a:ext uri="{FF2B5EF4-FFF2-40B4-BE49-F238E27FC236}">
                <a16:creationId xmlns:a16="http://schemas.microsoft.com/office/drawing/2014/main" id="{523614AC-7776-448F-AD44-EF3BCEDBC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250" y="-2209800"/>
            <a:ext cx="16014700" cy="100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Footer Placeholder 3">
            <a:extLst>
              <a:ext uri="{FF2B5EF4-FFF2-40B4-BE49-F238E27FC236}">
                <a16:creationId xmlns:a16="http://schemas.microsoft.com/office/drawing/2014/main" id="{BB9CE5FC-325B-48AE-AC6D-F9DA4912B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61154" name="Rectangle 2">
            <a:extLst>
              <a:ext uri="{FF2B5EF4-FFF2-40B4-BE49-F238E27FC236}">
                <a16:creationId xmlns:a16="http://schemas.microsoft.com/office/drawing/2014/main" id="{17C891FF-D6FD-420A-BF60-F486BBA34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6870" name="Picture 4">
            <a:extLst>
              <a:ext uri="{FF2B5EF4-FFF2-40B4-BE49-F238E27FC236}">
                <a16:creationId xmlns:a16="http://schemas.microsoft.com/office/drawing/2014/main" id="{09C8DC77-9EEC-49CE-98C4-2D89A5250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266700"/>
            <a:ext cx="6170613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3" descr="lhc1410">
            <a:extLst>
              <a:ext uri="{FF2B5EF4-FFF2-40B4-BE49-F238E27FC236}">
                <a16:creationId xmlns:a16="http://schemas.microsoft.com/office/drawing/2014/main" id="{24A9B393-7644-42DA-BFCE-BC446316A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2209800"/>
            <a:ext cx="160147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Footer Placeholder 3">
            <a:extLst>
              <a:ext uri="{FF2B5EF4-FFF2-40B4-BE49-F238E27FC236}">
                <a16:creationId xmlns:a16="http://schemas.microsoft.com/office/drawing/2014/main" id="{152A5577-C280-4A85-B3D6-89EE46154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62178" name="Rectangle 2">
            <a:extLst>
              <a:ext uri="{FF2B5EF4-FFF2-40B4-BE49-F238E27FC236}">
                <a16:creationId xmlns:a16="http://schemas.microsoft.com/office/drawing/2014/main" id="{8A100C91-7CC3-400A-BB0F-9BFCBCBA88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7894" name="Picture 4">
            <a:extLst>
              <a:ext uri="{FF2B5EF4-FFF2-40B4-BE49-F238E27FC236}">
                <a16:creationId xmlns:a16="http://schemas.microsoft.com/office/drawing/2014/main" id="{4DDB38F2-7ECA-409F-A73F-75C723E7A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0"/>
            <a:ext cx="6183313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>
            <a:extLst>
              <a:ext uri="{FF2B5EF4-FFF2-40B4-BE49-F238E27FC236}">
                <a16:creationId xmlns:a16="http://schemas.microsoft.com/office/drawing/2014/main" id="{D7EBC9EA-DBFA-4A7C-9DFA-0FE421D2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51938" name="Rectangle 2">
            <a:extLst>
              <a:ext uri="{FF2B5EF4-FFF2-40B4-BE49-F238E27FC236}">
                <a16:creationId xmlns:a16="http://schemas.microsoft.com/office/drawing/2014/main" id="{5922D745-BE7E-4CB7-B672-8ACED54243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Triple bunch splitting in PS</a:t>
            </a:r>
          </a:p>
        </p:txBody>
      </p:sp>
      <p:pic>
        <p:nvPicPr>
          <p:cNvPr id="38917" name="Picture 3" descr="Tomoscope_13-Jun-07-1552">
            <a:extLst>
              <a:ext uri="{FF2B5EF4-FFF2-40B4-BE49-F238E27FC236}">
                <a16:creationId xmlns:a16="http://schemas.microsoft.com/office/drawing/2014/main" id="{C2E0911E-CD47-47D4-83E2-D75C14898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1676400"/>
            <a:ext cx="4419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4" descr="Tomoscope_12-Jun-07-0827">
            <a:extLst>
              <a:ext uri="{FF2B5EF4-FFF2-40B4-BE49-F238E27FC236}">
                <a16:creationId xmlns:a16="http://schemas.microsoft.com/office/drawing/2014/main" id="{8AF57F84-9FFA-4A09-BF6E-0E9980746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905000"/>
            <a:ext cx="4237038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Line 5">
            <a:extLst>
              <a:ext uri="{FF2B5EF4-FFF2-40B4-BE49-F238E27FC236}">
                <a16:creationId xmlns:a16="http://schemas.microsoft.com/office/drawing/2014/main" id="{528FEB04-5F6E-4190-BD59-6137D7EBAB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" y="6096000"/>
            <a:ext cx="8007350" cy="0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8920" name="Line 6">
            <a:extLst>
              <a:ext uri="{FF2B5EF4-FFF2-40B4-BE49-F238E27FC236}">
                <a16:creationId xmlns:a16="http://schemas.microsoft.com/office/drawing/2014/main" id="{B6361553-3A36-4AB4-AC2F-A338226D84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2750" y="2286000"/>
            <a:ext cx="0" cy="3810000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8921" name="Text Box 7">
            <a:extLst>
              <a:ext uri="{FF2B5EF4-FFF2-40B4-BE49-F238E27FC236}">
                <a16:creationId xmlns:a16="http://schemas.microsoft.com/office/drawing/2014/main" id="{DA2B638E-1DF4-4C64-AD3A-5F38E75DE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905000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time</a:t>
            </a:r>
          </a:p>
        </p:txBody>
      </p:sp>
      <p:sp>
        <p:nvSpPr>
          <p:cNvPr id="38922" name="Text Box 8">
            <a:extLst>
              <a:ext uri="{FF2B5EF4-FFF2-40B4-BE49-F238E27FC236}">
                <a16:creationId xmlns:a16="http://schemas.microsoft.com/office/drawing/2014/main" id="{1FFB818E-2C46-44ED-A8B7-EBA2096B6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650" y="5943600"/>
            <a:ext cx="1082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position</a:t>
            </a:r>
          </a:p>
        </p:txBody>
      </p:sp>
      <p:sp>
        <p:nvSpPr>
          <p:cNvPr id="38923" name="Text Box 9">
            <a:extLst>
              <a:ext uri="{FF2B5EF4-FFF2-40B4-BE49-F238E27FC236}">
                <a16:creationId xmlns:a16="http://schemas.microsoft.com/office/drawing/2014/main" id="{7C8694A5-A998-4495-BF49-84B5FFCF1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19200"/>
            <a:ext cx="990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2400">
                <a:solidFill>
                  <a:schemeClr val="tx2"/>
                </a:solidFill>
              </a:rPr>
              <a:t>“Waterfall” representation: V=time, H=position, colour=density</a:t>
            </a:r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>
            <a:extLst>
              <a:ext uri="{FF2B5EF4-FFF2-40B4-BE49-F238E27FC236}">
                <a16:creationId xmlns:a16="http://schemas.microsoft.com/office/drawing/2014/main" id="{4128F2E3-0E17-4459-A1EE-6320F4885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70018" name="Rectangle 2">
            <a:extLst>
              <a:ext uri="{FF2B5EF4-FFF2-40B4-BE49-F238E27FC236}">
                <a16:creationId xmlns:a16="http://schemas.microsoft.com/office/drawing/2014/main" id="{FF12B264-2F05-4ABC-BF5F-B8388BB177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Two more bunch splittings in PS</a:t>
            </a:r>
          </a:p>
        </p:txBody>
      </p:sp>
      <p:pic>
        <p:nvPicPr>
          <p:cNvPr id="39941" name="Picture 3" descr="Tomoscope_12-Jun-07-1002">
            <a:extLst>
              <a:ext uri="{FF2B5EF4-FFF2-40B4-BE49-F238E27FC236}">
                <a16:creationId xmlns:a16="http://schemas.microsoft.com/office/drawing/2014/main" id="{70C00DEA-D0B4-4909-BDEC-1184F2A38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1143000"/>
            <a:ext cx="80899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2" descr="splitfilm">
            <a:extLst>
              <a:ext uri="{FF2B5EF4-FFF2-40B4-BE49-F238E27FC236}">
                <a16:creationId xmlns:a16="http://schemas.microsoft.com/office/drawing/2014/main" id="{0CF7A4C3-5F18-4257-894C-4DAC3D5071E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4050" cy="831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2" name="Footer Placeholder 1">
            <a:extLst>
              <a:ext uri="{FF2B5EF4-FFF2-40B4-BE49-F238E27FC236}">
                <a16:creationId xmlns:a16="http://schemas.microsoft.com/office/drawing/2014/main" id="{FF5130AA-EA4B-45DA-82D3-F9CC7B151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3" descr="lhc2250a">
            <a:extLst>
              <a:ext uri="{FF2B5EF4-FFF2-40B4-BE49-F238E27FC236}">
                <a16:creationId xmlns:a16="http://schemas.microsoft.com/office/drawing/2014/main" id="{5F24C8CA-4FB5-4199-A586-76D7E2E8D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350" y="-1819275"/>
            <a:ext cx="15849600" cy="928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Footer Placeholder 3">
            <a:extLst>
              <a:ext uri="{FF2B5EF4-FFF2-40B4-BE49-F238E27FC236}">
                <a16:creationId xmlns:a16="http://schemas.microsoft.com/office/drawing/2014/main" id="{F8660B7C-3D61-4156-9E5D-F3B7A531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3" descr="lhc2300a">
            <a:extLst>
              <a:ext uri="{FF2B5EF4-FFF2-40B4-BE49-F238E27FC236}">
                <a16:creationId xmlns:a16="http://schemas.microsoft.com/office/drawing/2014/main" id="{5BA63EC2-FB71-48B5-90AE-D30DD04A0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350" y="-2362200"/>
            <a:ext cx="15601950" cy="1013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Footer Placeholder 3">
            <a:extLst>
              <a:ext uri="{FF2B5EF4-FFF2-40B4-BE49-F238E27FC236}">
                <a16:creationId xmlns:a16="http://schemas.microsoft.com/office/drawing/2014/main" id="{871BB935-DD63-4D46-9F75-10129445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3" descr="lhc2305a">
            <a:extLst>
              <a:ext uri="{FF2B5EF4-FFF2-40B4-BE49-F238E27FC236}">
                <a16:creationId xmlns:a16="http://schemas.microsoft.com/office/drawing/2014/main" id="{EC90F980-8F58-4DFB-BD0D-D6DBA2E55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600200"/>
            <a:ext cx="15519400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Footer Placeholder 3">
            <a:extLst>
              <a:ext uri="{FF2B5EF4-FFF2-40B4-BE49-F238E27FC236}">
                <a16:creationId xmlns:a16="http://schemas.microsoft.com/office/drawing/2014/main" id="{9FA5676C-3C98-449A-ADD4-C675DC2E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>
            <a:extLst>
              <a:ext uri="{FF2B5EF4-FFF2-40B4-BE49-F238E27FC236}">
                <a16:creationId xmlns:a16="http://schemas.microsoft.com/office/drawing/2014/main" id="{CDC7559B-8EBD-4C75-85D7-798F1063B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24290" name="Rectangle 2">
            <a:extLst>
              <a:ext uri="{FF2B5EF4-FFF2-40B4-BE49-F238E27FC236}">
                <a16:creationId xmlns:a16="http://schemas.microsoft.com/office/drawing/2014/main" id="{DB3B6CE8-03A7-4DE1-B3CB-B1ADA3C934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273800" cy="762000"/>
          </a:xfrm>
        </p:spPr>
        <p:txBody>
          <a:bodyPr/>
          <a:lstStyle/>
          <a:p>
            <a:pPr>
              <a:defRPr/>
            </a:pPr>
            <a:r>
              <a:rPr lang="en-US"/>
              <a:t>PS Supercycle</a:t>
            </a:r>
          </a:p>
        </p:txBody>
      </p:sp>
      <p:pic>
        <p:nvPicPr>
          <p:cNvPr id="11269" name="Picture 4" descr="supercycle43s">
            <a:extLst>
              <a:ext uri="{FF2B5EF4-FFF2-40B4-BE49-F238E27FC236}">
                <a16:creationId xmlns:a16="http://schemas.microsoft.com/office/drawing/2014/main" id="{D03BCE15-79C6-414B-840B-FAB7310B780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9663" y="1141413"/>
            <a:ext cx="7770812" cy="5167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4291" name="Rectangle 3">
            <a:extLst>
              <a:ext uri="{FF2B5EF4-FFF2-40B4-BE49-F238E27FC236}">
                <a16:creationId xmlns:a16="http://schemas.microsoft.com/office/drawing/2014/main" id="{1765C8F7-BB1A-463F-958B-53ABD3A12AD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235075" y="5257800"/>
            <a:ext cx="8670925" cy="533400"/>
          </a:xfrm>
        </p:spPr>
        <p:txBody>
          <a:bodyPr lIns="182562" rIns="182562"/>
          <a:lstStyle/>
          <a:p>
            <a:pPr>
              <a:buFont typeface="Arial Unicode MS" pitchFamily="34" charset="-128"/>
              <a:buNone/>
              <a:defRPr/>
            </a:pPr>
            <a:r>
              <a:rPr lang="en-US" sz="2000"/>
              <a:t>Energy, Intensity, Destination…</a:t>
            </a:r>
          </a:p>
        </p:txBody>
      </p:sp>
    </p:spTree>
  </p:cSld>
  <p:clrMapOvr>
    <a:masterClrMapping/>
  </p:clrMapOvr>
  <p:transition>
    <p:checker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3" descr="lhc2325a">
            <a:extLst>
              <a:ext uri="{FF2B5EF4-FFF2-40B4-BE49-F238E27FC236}">
                <a16:creationId xmlns:a16="http://schemas.microsoft.com/office/drawing/2014/main" id="{577E713F-CEB0-4473-9A65-5565A5561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371600"/>
            <a:ext cx="15271750" cy="906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Footer Placeholder 3">
            <a:extLst>
              <a:ext uri="{FF2B5EF4-FFF2-40B4-BE49-F238E27FC236}">
                <a16:creationId xmlns:a16="http://schemas.microsoft.com/office/drawing/2014/main" id="{49F6FA32-14CE-486E-A7C1-74E919EB0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4" descr="lhc2350a">
            <a:extLst>
              <a:ext uri="{FF2B5EF4-FFF2-40B4-BE49-F238E27FC236}">
                <a16:creationId xmlns:a16="http://schemas.microsoft.com/office/drawing/2014/main" id="{37A661F8-8F64-4428-A0AC-AECFB9F64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0" y="-1676400"/>
            <a:ext cx="15932150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Footer Placeholder 3">
            <a:extLst>
              <a:ext uri="{FF2B5EF4-FFF2-40B4-BE49-F238E27FC236}">
                <a16:creationId xmlns:a16="http://schemas.microsoft.com/office/drawing/2014/main" id="{B7E2C699-2EA8-430A-9DC7-9B2BBAF15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3" descr="lhc2360a">
            <a:extLst>
              <a:ext uri="{FF2B5EF4-FFF2-40B4-BE49-F238E27FC236}">
                <a16:creationId xmlns:a16="http://schemas.microsoft.com/office/drawing/2014/main" id="{C11C76DE-E0A9-481A-AE1B-904A4C573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676400"/>
            <a:ext cx="15519400" cy="94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Footer Placeholder 3">
            <a:extLst>
              <a:ext uri="{FF2B5EF4-FFF2-40B4-BE49-F238E27FC236}">
                <a16:creationId xmlns:a16="http://schemas.microsoft.com/office/drawing/2014/main" id="{58DBA9BB-E7E3-4293-8B4F-E92BD9D07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3" descr="lhc2370a">
            <a:extLst>
              <a:ext uri="{FF2B5EF4-FFF2-40B4-BE49-F238E27FC236}">
                <a16:creationId xmlns:a16="http://schemas.microsoft.com/office/drawing/2014/main" id="{B00DF0A2-644C-4229-9500-E56AFD8EE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676400"/>
            <a:ext cx="15436850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Footer Placeholder 3">
            <a:extLst>
              <a:ext uri="{FF2B5EF4-FFF2-40B4-BE49-F238E27FC236}">
                <a16:creationId xmlns:a16="http://schemas.microsoft.com/office/drawing/2014/main" id="{0DD10F6E-9607-499E-B110-16CDC1907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3" descr="lhc2380a">
            <a:extLst>
              <a:ext uri="{FF2B5EF4-FFF2-40B4-BE49-F238E27FC236}">
                <a16:creationId xmlns:a16="http://schemas.microsoft.com/office/drawing/2014/main" id="{330B0696-AAFE-42BE-BE8A-EF8A2BCAC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5900" y="-1600200"/>
            <a:ext cx="15952788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Footer Placeholder 3">
            <a:extLst>
              <a:ext uri="{FF2B5EF4-FFF2-40B4-BE49-F238E27FC236}">
                <a16:creationId xmlns:a16="http://schemas.microsoft.com/office/drawing/2014/main" id="{CF79DD87-5486-44EF-A9C6-384C20DC2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3" descr="lhc2390a">
            <a:extLst>
              <a:ext uri="{FF2B5EF4-FFF2-40B4-BE49-F238E27FC236}">
                <a16:creationId xmlns:a16="http://schemas.microsoft.com/office/drawing/2014/main" id="{D38D9E49-3A0D-4BF8-9AD6-75FB43512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5900" y="-1600200"/>
            <a:ext cx="15436850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Footer Placeholder 3">
            <a:extLst>
              <a:ext uri="{FF2B5EF4-FFF2-40B4-BE49-F238E27FC236}">
                <a16:creationId xmlns:a16="http://schemas.microsoft.com/office/drawing/2014/main" id="{35D2F7CF-8A5A-4D2B-B5D0-6510D9B80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3" descr="lhc2395b">
            <a:extLst>
              <a:ext uri="{FF2B5EF4-FFF2-40B4-BE49-F238E27FC236}">
                <a16:creationId xmlns:a16="http://schemas.microsoft.com/office/drawing/2014/main" id="{90BF99BE-834A-44F1-9C3D-EB2E8B56B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200" y="-1295400"/>
            <a:ext cx="13455650" cy="836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Footer Placeholder 3">
            <a:extLst>
              <a:ext uri="{FF2B5EF4-FFF2-40B4-BE49-F238E27FC236}">
                <a16:creationId xmlns:a16="http://schemas.microsoft.com/office/drawing/2014/main" id="{E2FF9897-D4E5-4E5C-8E0C-A276D3B1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3">
            <a:extLst>
              <a:ext uri="{FF2B5EF4-FFF2-40B4-BE49-F238E27FC236}">
                <a16:creationId xmlns:a16="http://schemas.microsoft.com/office/drawing/2014/main" id="{1C2D3ED1-DC4B-4AD4-8569-D76AEA42A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71042" name="Rectangle 2">
            <a:extLst>
              <a:ext uri="{FF2B5EF4-FFF2-40B4-BE49-F238E27FC236}">
                <a16:creationId xmlns:a16="http://schemas.microsoft.com/office/drawing/2014/main" id="{F9A351CB-84F8-4F72-98F2-47DC22ED20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0200" y="228600"/>
            <a:ext cx="9328150" cy="762000"/>
          </a:xfrm>
        </p:spPr>
        <p:txBody>
          <a:bodyPr/>
          <a:lstStyle/>
          <a:p>
            <a:pPr>
              <a:defRPr/>
            </a:pPr>
            <a:r>
              <a:rPr lang="en-US" sz="3400" dirty="0"/>
              <a:t>72-bunch train ready to be sent to `the SPS</a:t>
            </a:r>
          </a:p>
        </p:txBody>
      </p:sp>
      <p:pic>
        <p:nvPicPr>
          <p:cNvPr id="52229" name="Picture 4">
            <a:extLst>
              <a:ext uri="{FF2B5EF4-FFF2-40B4-BE49-F238E27FC236}">
                <a16:creationId xmlns:a16="http://schemas.microsoft.com/office/drawing/2014/main" id="{AAA0721E-6114-4EF5-8E76-8259D961D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219200"/>
            <a:ext cx="9328150" cy="512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>
            <a:extLst>
              <a:ext uri="{FF2B5EF4-FFF2-40B4-BE49-F238E27FC236}">
                <a16:creationId xmlns:a16="http://schemas.microsoft.com/office/drawing/2014/main" id="{95727E66-3F93-4AC7-A86D-24736AAFA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73090" name="Rectangle 2">
            <a:extLst>
              <a:ext uri="{FF2B5EF4-FFF2-40B4-BE49-F238E27FC236}">
                <a16:creationId xmlns:a16="http://schemas.microsoft.com/office/drawing/2014/main" id="{17CEC6A9-9B04-4E85-8CC5-A453C47B63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38250" y="228600"/>
            <a:ext cx="8420100" cy="762000"/>
          </a:xfrm>
        </p:spPr>
        <p:txBody>
          <a:bodyPr/>
          <a:lstStyle/>
          <a:p>
            <a:pPr>
              <a:defRPr/>
            </a:pPr>
            <a:r>
              <a:rPr lang="en-US"/>
              <a:t>4 bunch trains from PS to SPS</a:t>
            </a:r>
          </a:p>
        </p:txBody>
      </p:sp>
      <p:pic>
        <p:nvPicPr>
          <p:cNvPr id="53253" name="Picture 4">
            <a:extLst>
              <a:ext uri="{FF2B5EF4-FFF2-40B4-BE49-F238E27FC236}">
                <a16:creationId xmlns:a16="http://schemas.microsoft.com/office/drawing/2014/main" id="{AEABFEFC-FAF8-4168-8ABF-47F5F04B5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371600"/>
            <a:ext cx="6521450" cy="4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88">
            <a:extLst>
              <a:ext uri="{FF2B5EF4-FFF2-40B4-BE49-F238E27FC236}">
                <a16:creationId xmlns:a16="http://schemas.microsoft.com/office/drawing/2014/main" id="{A886B050-D207-4F81-B8F7-98C9E8620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2700"/>
            <a:ext cx="9906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ap="sq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rot="10800000"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grpSp>
        <p:nvGrpSpPr>
          <p:cNvPr id="54275" name="Group 2">
            <a:extLst>
              <a:ext uri="{FF2B5EF4-FFF2-40B4-BE49-F238E27FC236}">
                <a16:creationId xmlns:a16="http://schemas.microsoft.com/office/drawing/2014/main" id="{B93C0DF1-A76E-4CAC-A5C4-A532947DB864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381000"/>
            <a:ext cx="9080500" cy="685800"/>
            <a:chOff x="336" y="336"/>
            <a:chExt cx="4944" cy="1680"/>
          </a:xfrm>
        </p:grpSpPr>
        <p:sp>
          <p:nvSpPr>
            <p:cNvPr id="54459" name="Line 3">
              <a:extLst>
                <a:ext uri="{FF2B5EF4-FFF2-40B4-BE49-F238E27FC236}">
                  <a16:creationId xmlns:a16="http://schemas.microsoft.com/office/drawing/2014/main" id="{D18BC8B2-181B-4660-B9AB-3C11B7D394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" y="2016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60" name="Line 4">
              <a:extLst>
                <a:ext uri="{FF2B5EF4-FFF2-40B4-BE49-F238E27FC236}">
                  <a16:creationId xmlns:a16="http://schemas.microsoft.com/office/drawing/2014/main" id="{97979B7A-16A0-4A7B-8CC3-FA9C43A658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336"/>
              <a:ext cx="1200" cy="16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276" name="Group 5">
            <a:extLst>
              <a:ext uri="{FF2B5EF4-FFF2-40B4-BE49-F238E27FC236}">
                <a16:creationId xmlns:a16="http://schemas.microsoft.com/office/drawing/2014/main" id="{62560E6F-ABA0-4543-9B3B-D70AD5FB9F7B}"/>
              </a:ext>
            </a:extLst>
          </p:cNvPr>
          <p:cNvGrpSpPr>
            <a:grpSpLocks/>
          </p:cNvGrpSpPr>
          <p:nvPr/>
        </p:nvGrpSpPr>
        <p:grpSpPr bwMode="auto">
          <a:xfrm>
            <a:off x="825500" y="4495800"/>
            <a:ext cx="1733550" cy="381000"/>
            <a:chOff x="480" y="2832"/>
            <a:chExt cx="1008" cy="240"/>
          </a:xfrm>
        </p:grpSpPr>
        <p:sp>
          <p:nvSpPr>
            <p:cNvPr id="54453" name="Line 6">
              <a:extLst>
                <a:ext uri="{FF2B5EF4-FFF2-40B4-BE49-F238E27FC236}">
                  <a16:creationId xmlns:a16="http://schemas.microsoft.com/office/drawing/2014/main" id="{E13783F0-0E89-4B00-BB02-6572BC2D16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976"/>
              <a:ext cx="0" cy="9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4" name="Line 7">
              <a:extLst>
                <a:ext uri="{FF2B5EF4-FFF2-40B4-BE49-F238E27FC236}">
                  <a16:creationId xmlns:a16="http://schemas.microsoft.com/office/drawing/2014/main" id="{68E8E313-528C-4658-9318-B88BA76367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976"/>
              <a:ext cx="33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5" name="Line 8">
              <a:extLst>
                <a:ext uri="{FF2B5EF4-FFF2-40B4-BE49-F238E27FC236}">
                  <a16:creationId xmlns:a16="http://schemas.microsoft.com/office/drawing/2014/main" id="{2EB62F00-4408-4A22-BE47-7AB4F547B9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6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6" name="Line 9">
              <a:extLst>
                <a:ext uri="{FF2B5EF4-FFF2-40B4-BE49-F238E27FC236}">
                  <a16:creationId xmlns:a16="http://schemas.microsoft.com/office/drawing/2014/main" id="{2FEAD913-E260-44BA-AAAB-26EB24227E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43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7" name="Line 10">
              <a:extLst>
                <a:ext uri="{FF2B5EF4-FFF2-40B4-BE49-F238E27FC236}">
                  <a16:creationId xmlns:a16="http://schemas.microsoft.com/office/drawing/2014/main" id="{C290215B-1F09-42A1-A7FE-D7185CF4A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832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8" name="Line 11">
              <a:extLst>
                <a:ext uri="{FF2B5EF4-FFF2-40B4-BE49-F238E27FC236}">
                  <a16:creationId xmlns:a16="http://schemas.microsoft.com/office/drawing/2014/main" id="{25F92816-E78B-4198-9994-1F17724A98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072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77" name="Line 12">
            <a:extLst>
              <a:ext uri="{FF2B5EF4-FFF2-40B4-BE49-F238E27FC236}">
                <a16:creationId xmlns:a16="http://schemas.microsoft.com/office/drawing/2014/main" id="{6295282C-D1E7-45EF-A4C0-122B13E56D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46300" y="23622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8" name="Line 13">
            <a:extLst>
              <a:ext uri="{FF2B5EF4-FFF2-40B4-BE49-F238E27FC236}">
                <a16:creationId xmlns:a16="http://schemas.microsoft.com/office/drawing/2014/main" id="{CF116608-5A19-4419-8B7C-521C82A30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400" y="2743200"/>
            <a:ext cx="14859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279" name="Group 14">
            <a:extLst>
              <a:ext uri="{FF2B5EF4-FFF2-40B4-BE49-F238E27FC236}">
                <a16:creationId xmlns:a16="http://schemas.microsoft.com/office/drawing/2014/main" id="{39A98968-D84C-41FA-A64F-45CF8766A6D8}"/>
              </a:ext>
            </a:extLst>
          </p:cNvPr>
          <p:cNvGrpSpPr>
            <a:grpSpLocks/>
          </p:cNvGrpSpPr>
          <p:nvPr/>
        </p:nvGrpSpPr>
        <p:grpSpPr bwMode="auto">
          <a:xfrm>
            <a:off x="2146300" y="1981200"/>
            <a:ext cx="1733550" cy="381000"/>
            <a:chOff x="1152" y="1248"/>
            <a:chExt cx="816" cy="240"/>
          </a:xfrm>
        </p:grpSpPr>
        <p:sp>
          <p:nvSpPr>
            <p:cNvPr id="54451" name="Line 15">
              <a:extLst>
                <a:ext uri="{FF2B5EF4-FFF2-40B4-BE49-F238E27FC236}">
                  <a16:creationId xmlns:a16="http://schemas.microsoft.com/office/drawing/2014/main" id="{73931FFD-0F7F-44CA-A693-341898783A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8" y="1248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2" name="Line 16">
              <a:extLst>
                <a:ext uri="{FF2B5EF4-FFF2-40B4-BE49-F238E27FC236}">
                  <a16:creationId xmlns:a16="http://schemas.microsoft.com/office/drawing/2014/main" id="{4DA5E1C2-678A-4E54-9C69-B6A4D3327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1488"/>
              <a:ext cx="81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80" name="Line 17">
            <a:extLst>
              <a:ext uri="{FF2B5EF4-FFF2-40B4-BE49-F238E27FC236}">
                <a16:creationId xmlns:a16="http://schemas.microsoft.com/office/drawing/2014/main" id="{825D6218-8467-4636-9EC3-784B51E3F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6950" y="1219200"/>
            <a:ext cx="2146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81" name="WordArt 18">
            <a:extLst>
              <a:ext uri="{FF2B5EF4-FFF2-40B4-BE49-F238E27FC236}">
                <a16:creationId xmlns:a16="http://schemas.microsoft.com/office/drawing/2014/main" id="{F26F7116-2820-4E08-A45D-84AD1780887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35550" y="533400"/>
            <a:ext cx="2641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SPS magnetic field</a:t>
            </a:r>
          </a:p>
        </p:txBody>
      </p:sp>
      <p:sp>
        <p:nvSpPr>
          <p:cNvPr id="54282" name="WordArt 19">
            <a:extLst>
              <a:ext uri="{FF2B5EF4-FFF2-40B4-BE49-F238E27FC236}">
                <a16:creationId xmlns:a16="http://schemas.microsoft.com/office/drawing/2014/main" id="{909DCC1D-256A-4FAC-907E-77D950D18C4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95950" y="1828800"/>
            <a:ext cx="31369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Intensity in SPS</a:t>
            </a:r>
          </a:p>
        </p:txBody>
      </p:sp>
      <p:sp>
        <p:nvSpPr>
          <p:cNvPr id="54283" name="Line 20">
            <a:extLst>
              <a:ext uri="{FF2B5EF4-FFF2-40B4-BE49-F238E27FC236}">
                <a16:creationId xmlns:a16="http://schemas.microsoft.com/office/drawing/2014/main" id="{FCDED7D9-57B2-40DE-916C-E6F1B5681172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50" y="6629400"/>
            <a:ext cx="96583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Line 21">
            <a:extLst>
              <a:ext uri="{FF2B5EF4-FFF2-40B4-BE49-F238E27FC236}">
                <a16:creationId xmlns:a16="http://schemas.microsoft.com/office/drawing/2014/main" id="{36BB948C-3738-4F02-9C19-C9830EDDA1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400" y="228600"/>
            <a:ext cx="0" cy="66294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5" name="Line 22">
            <a:extLst>
              <a:ext uri="{FF2B5EF4-FFF2-40B4-BE49-F238E27FC236}">
                <a16:creationId xmlns:a16="http://schemas.microsoft.com/office/drawing/2014/main" id="{BE6902EC-67BE-4BD2-979D-D05304A1E6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59050" y="228600"/>
            <a:ext cx="0" cy="6400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6" name="Line 23">
            <a:extLst>
              <a:ext uri="{FF2B5EF4-FFF2-40B4-BE49-F238E27FC236}">
                <a16:creationId xmlns:a16="http://schemas.microsoft.com/office/drawing/2014/main" id="{82E68E55-B1C1-4C70-A592-E007FB2D38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46950" y="228600"/>
            <a:ext cx="0" cy="6403975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7" name="Line 24">
            <a:extLst>
              <a:ext uri="{FF2B5EF4-FFF2-40B4-BE49-F238E27FC236}">
                <a16:creationId xmlns:a16="http://schemas.microsoft.com/office/drawing/2014/main" id="{57ADA496-FAB4-40A5-A487-CE236ABB4C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81200" y="228600"/>
            <a:ext cx="0" cy="6400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8" name="Line 25">
            <a:extLst>
              <a:ext uri="{FF2B5EF4-FFF2-40B4-BE49-F238E27FC236}">
                <a16:creationId xmlns:a16="http://schemas.microsoft.com/office/drawing/2014/main" id="{7AA89993-C030-493E-A5F6-7A3E8CBC96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03350" y="228600"/>
            <a:ext cx="0" cy="6400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9" name="Line 26">
            <a:extLst>
              <a:ext uri="{FF2B5EF4-FFF2-40B4-BE49-F238E27FC236}">
                <a16:creationId xmlns:a16="http://schemas.microsoft.com/office/drawing/2014/main" id="{1DA8478B-84EE-41BC-B929-F82B861550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13400" y="228600"/>
            <a:ext cx="0" cy="6400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0" name="Line 27">
            <a:extLst>
              <a:ext uri="{FF2B5EF4-FFF2-40B4-BE49-F238E27FC236}">
                <a16:creationId xmlns:a16="http://schemas.microsoft.com/office/drawing/2014/main" id="{3FFEFF99-26F3-4CFB-AE0D-02DE14A9D9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5500" y="228600"/>
            <a:ext cx="0" cy="6400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4291" name="Group 28">
            <a:extLst>
              <a:ext uri="{FF2B5EF4-FFF2-40B4-BE49-F238E27FC236}">
                <a16:creationId xmlns:a16="http://schemas.microsoft.com/office/drawing/2014/main" id="{E2E68A51-9A72-4040-9CD7-FE23A285906D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3276600"/>
            <a:ext cx="1733550" cy="838200"/>
            <a:chOff x="384" y="2064"/>
            <a:chExt cx="1008" cy="528"/>
          </a:xfrm>
        </p:grpSpPr>
        <p:sp>
          <p:nvSpPr>
            <p:cNvPr id="54445" name="Line 29">
              <a:extLst>
                <a:ext uri="{FF2B5EF4-FFF2-40B4-BE49-F238E27FC236}">
                  <a16:creationId xmlns:a16="http://schemas.microsoft.com/office/drawing/2014/main" id="{C5350FE2-F575-40B8-BCD8-A7AEA99AE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2" y="2448"/>
              <a:ext cx="4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6" name="Line 30">
              <a:extLst>
                <a:ext uri="{FF2B5EF4-FFF2-40B4-BE49-F238E27FC236}">
                  <a16:creationId xmlns:a16="http://schemas.microsoft.com/office/drawing/2014/main" id="{B94442D7-5995-46CB-A8A1-96F836A680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44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7" name="Line 31">
              <a:extLst>
                <a:ext uri="{FF2B5EF4-FFF2-40B4-BE49-F238E27FC236}">
                  <a16:creationId xmlns:a16="http://schemas.microsoft.com/office/drawing/2014/main" id="{CAC1A2CA-9F9C-4F7E-9E4D-0B6F59468C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6" y="2064"/>
              <a:ext cx="34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8" name="Line 32">
              <a:extLst>
                <a:ext uri="{FF2B5EF4-FFF2-40B4-BE49-F238E27FC236}">
                  <a16:creationId xmlns:a16="http://schemas.microsoft.com/office/drawing/2014/main" id="{E718BAEE-D6BE-4366-B31D-CBFD9534E4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2064"/>
              <a:ext cx="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9" name="Line 33">
              <a:extLst>
                <a:ext uri="{FF2B5EF4-FFF2-40B4-BE49-F238E27FC236}">
                  <a16:creationId xmlns:a16="http://schemas.microsoft.com/office/drawing/2014/main" id="{20425807-E567-4309-8F7A-E130CAE605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064"/>
              <a:ext cx="144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0" name="Line 34">
              <a:extLst>
                <a:ext uri="{FF2B5EF4-FFF2-40B4-BE49-F238E27FC236}">
                  <a16:creationId xmlns:a16="http://schemas.microsoft.com/office/drawing/2014/main" id="{8D752089-749F-4F15-971B-30BF91D755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592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92" name="Line 35">
            <a:extLst>
              <a:ext uri="{FF2B5EF4-FFF2-40B4-BE49-F238E27FC236}">
                <a16:creationId xmlns:a16="http://schemas.microsoft.com/office/drawing/2014/main" id="{E416E628-608F-477F-866D-494C9EAB75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400" y="4876800"/>
            <a:ext cx="1936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93" name="Line 36">
            <a:extLst>
              <a:ext uri="{FF2B5EF4-FFF2-40B4-BE49-F238E27FC236}">
                <a16:creationId xmlns:a16="http://schemas.microsoft.com/office/drawing/2014/main" id="{F15B9F47-2321-42ED-9D41-4A2FD80524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40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94" name="Line 37">
            <a:extLst>
              <a:ext uri="{FF2B5EF4-FFF2-40B4-BE49-F238E27FC236}">
                <a16:creationId xmlns:a16="http://schemas.microsoft.com/office/drawing/2014/main" id="{27FB368C-5469-4C2C-9F3C-602EF633BB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400" y="6324600"/>
            <a:ext cx="165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295" name="Group 38">
            <a:extLst>
              <a:ext uri="{FF2B5EF4-FFF2-40B4-BE49-F238E27FC236}">
                <a16:creationId xmlns:a16="http://schemas.microsoft.com/office/drawing/2014/main" id="{29B0C9CC-EA3B-4E05-BA42-FC1CA28AF736}"/>
              </a:ext>
            </a:extLst>
          </p:cNvPr>
          <p:cNvGrpSpPr>
            <a:grpSpLocks/>
          </p:cNvGrpSpPr>
          <p:nvPr/>
        </p:nvGrpSpPr>
        <p:grpSpPr bwMode="auto">
          <a:xfrm>
            <a:off x="2393950" y="3276600"/>
            <a:ext cx="1733550" cy="838200"/>
            <a:chOff x="384" y="2064"/>
            <a:chExt cx="1008" cy="528"/>
          </a:xfrm>
        </p:grpSpPr>
        <p:sp>
          <p:nvSpPr>
            <p:cNvPr id="54439" name="Line 39">
              <a:extLst>
                <a:ext uri="{FF2B5EF4-FFF2-40B4-BE49-F238E27FC236}">
                  <a16:creationId xmlns:a16="http://schemas.microsoft.com/office/drawing/2014/main" id="{67DF3A21-2AC6-4ADF-BD0A-4EB11F69F4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2" y="2448"/>
              <a:ext cx="4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0" name="Line 40">
              <a:extLst>
                <a:ext uri="{FF2B5EF4-FFF2-40B4-BE49-F238E27FC236}">
                  <a16:creationId xmlns:a16="http://schemas.microsoft.com/office/drawing/2014/main" id="{D39BC887-B650-48A0-A830-1B2C000D9A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44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1" name="Line 41">
              <a:extLst>
                <a:ext uri="{FF2B5EF4-FFF2-40B4-BE49-F238E27FC236}">
                  <a16:creationId xmlns:a16="http://schemas.microsoft.com/office/drawing/2014/main" id="{047F1191-D178-4E78-887A-4ADE841B1B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6" y="2064"/>
              <a:ext cx="34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2" name="Line 42">
              <a:extLst>
                <a:ext uri="{FF2B5EF4-FFF2-40B4-BE49-F238E27FC236}">
                  <a16:creationId xmlns:a16="http://schemas.microsoft.com/office/drawing/2014/main" id="{6AFFD793-BBDB-4C6F-94F4-003E4C9CC5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2064"/>
              <a:ext cx="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3" name="Line 43">
              <a:extLst>
                <a:ext uri="{FF2B5EF4-FFF2-40B4-BE49-F238E27FC236}">
                  <a16:creationId xmlns:a16="http://schemas.microsoft.com/office/drawing/2014/main" id="{8FA3B698-F4E0-41AE-9E30-CC37BD4E5D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064"/>
              <a:ext cx="144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4" name="Line 44">
              <a:extLst>
                <a:ext uri="{FF2B5EF4-FFF2-40B4-BE49-F238E27FC236}">
                  <a16:creationId xmlns:a16="http://schemas.microsoft.com/office/drawing/2014/main" id="{DA3B0E6A-AB3A-411B-B0FE-17EFCC5356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592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296" name="Group 45">
            <a:extLst>
              <a:ext uri="{FF2B5EF4-FFF2-40B4-BE49-F238E27FC236}">
                <a16:creationId xmlns:a16="http://schemas.microsoft.com/office/drawing/2014/main" id="{B419C296-79E9-4D37-A4BC-62788A3626CE}"/>
              </a:ext>
            </a:extLst>
          </p:cNvPr>
          <p:cNvGrpSpPr>
            <a:grpSpLocks/>
          </p:cNvGrpSpPr>
          <p:nvPr/>
        </p:nvGrpSpPr>
        <p:grpSpPr bwMode="auto">
          <a:xfrm>
            <a:off x="4127500" y="3276600"/>
            <a:ext cx="1733550" cy="838200"/>
            <a:chOff x="384" y="2064"/>
            <a:chExt cx="1008" cy="528"/>
          </a:xfrm>
        </p:grpSpPr>
        <p:sp>
          <p:nvSpPr>
            <p:cNvPr id="54433" name="Line 46">
              <a:extLst>
                <a:ext uri="{FF2B5EF4-FFF2-40B4-BE49-F238E27FC236}">
                  <a16:creationId xmlns:a16="http://schemas.microsoft.com/office/drawing/2014/main" id="{E59FE0B3-AA7F-4C6E-A7AB-5FE465F16D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2" y="2448"/>
              <a:ext cx="4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4" name="Line 47">
              <a:extLst>
                <a:ext uri="{FF2B5EF4-FFF2-40B4-BE49-F238E27FC236}">
                  <a16:creationId xmlns:a16="http://schemas.microsoft.com/office/drawing/2014/main" id="{42D922CF-4F53-42B0-99C4-8681A2C11C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44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5" name="Line 48">
              <a:extLst>
                <a:ext uri="{FF2B5EF4-FFF2-40B4-BE49-F238E27FC236}">
                  <a16:creationId xmlns:a16="http://schemas.microsoft.com/office/drawing/2014/main" id="{A461398A-533F-4DCD-BC36-4C439EF1FF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6" y="2064"/>
              <a:ext cx="34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6" name="Line 49">
              <a:extLst>
                <a:ext uri="{FF2B5EF4-FFF2-40B4-BE49-F238E27FC236}">
                  <a16:creationId xmlns:a16="http://schemas.microsoft.com/office/drawing/2014/main" id="{9F383335-F22B-4F01-9F74-65584038B1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2064"/>
              <a:ext cx="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7" name="Line 50">
              <a:extLst>
                <a:ext uri="{FF2B5EF4-FFF2-40B4-BE49-F238E27FC236}">
                  <a16:creationId xmlns:a16="http://schemas.microsoft.com/office/drawing/2014/main" id="{3D2C520E-CE85-40A3-82F1-CC9EA27BA4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064"/>
              <a:ext cx="144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8" name="Line 51">
              <a:extLst>
                <a:ext uri="{FF2B5EF4-FFF2-40B4-BE49-F238E27FC236}">
                  <a16:creationId xmlns:a16="http://schemas.microsoft.com/office/drawing/2014/main" id="{3DC6E886-9617-4AC5-B93A-D99B262C99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592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297" name="Group 52">
            <a:extLst>
              <a:ext uri="{FF2B5EF4-FFF2-40B4-BE49-F238E27FC236}">
                <a16:creationId xmlns:a16="http://schemas.microsoft.com/office/drawing/2014/main" id="{0DCBC89A-B49A-4579-9FE5-B69FF966C99F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3276600"/>
            <a:ext cx="1733550" cy="838200"/>
            <a:chOff x="384" y="2064"/>
            <a:chExt cx="1008" cy="528"/>
          </a:xfrm>
        </p:grpSpPr>
        <p:sp>
          <p:nvSpPr>
            <p:cNvPr id="54427" name="Line 53">
              <a:extLst>
                <a:ext uri="{FF2B5EF4-FFF2-40B4-BE49-F238E27FC236}">
                  <a16:creationId xmlns:a16="http://schemas.microsoft.com/office/drawing/2014/main" id="{3853CDE1-8372-474E-9376-111B59BC1D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2" y="2448"/>
              <a:ext cx="4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8" name="Line 54">
              <a:extLst>
                <a:ext uri="{FF2B5EF4-FFF2-40B4-BE49-F238E27FC236}">
                  <a16:creationId xmlns:a16="http://schemas.microsoft.com/office/drawing/2014/main" id="{0F5EDB76-19A4-47ED-85F2-6E5C5DFB68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44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9" name="Line 55">
              <a:extLst>
                <a:ext uri="{FF2B5EF4-FFF2-40B4-BE49-F238E27FC236}">
                  <a16:creationId xmlns:a16="http://schemas.microsoft.com/office/drawing/2014/main" id="{5DA78F05-3B13-4F44-9062-3352008EE6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6" y="2064"/>
              <a:ext cx="34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0" name="Line 56">
              <a:extLst>
                <a:ext uri="{FF2B5EF4-FFF2-40B4-BE49-F238E27FC236}">
                  <a16:creationId xmlns:a16="http://schemas.microsoft.com/office/drawing/2014/main" id="{71D15A5C-031C-4844-86F0-6BF6CD86C8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2064"/>
              <a:ext cx="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1" name="Line 57">
              <a:extLst>
                <a:ext uri="{FF2B5EF4-FFF2-40B4-BE49-F238E27FC236}">
                  <a16:creationId xmlns:a16="http://schemas.microsoft.com/office/drawing/2014/main" id="{43CBC1A7-F5B2-44B7-B1EA-98CEE6280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064"/>
              <a:ext cx="144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2" name="Line 58">
              <a:extLst>
                <a:ext uri="{FF2B5EF4-FFF2-40B4-BE49-F238E27FC236}">
                  <a16:creationId xmlns:a16="http://schemas.microsoft.com/office/drawing/2014/main" id="{1C52A929-2E62-4E99-85F1-5E2B989AD0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2592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298" name="Group 59">
            <a:extLst>
              <a:ext uri="{FF2B5EF4-FFF2-40B4-BE49-F238E27FC236}">
                <a16:creationId xmlns:a16="http://schemas.microsoft.com/office/drawing/2014/main" id="{462D06F8-0A1C-4356-8D3F-E1E9B7A2C537}"/>
              </a:ext>
            </a:extLst>
          </p:cNvPr>
          <p:cNvGrpSpPr>
            <a:grpSpLocks/>
          </p:cNvGrpSpPr>
          <p:nvPr/>
        </p:nvGrpSpPr>
        <p:grpSpPr bwMode="auto">
          <a:xfrm>
            <a:off x="2559050" y="4495800"/>
            <a:ext cx="1733550" cy="381000"/>
            <a:chOff x="480" y="2832"/>
            <a:chExt cx="1008" cy="240"/>
          </a:xfrm>
        </p:grpSpPr>
        <p:sp>
          <p:nvSpPr>
            <p:cNvPr id="54421" name="Line 60">
              <a:extLst>
                <a:ext uri="{FF2B5EF4-FFF2-40B4-BE49-F238E27FC236}">
                  <a16:creationId xmlns:a16="http://schemas.microsoft.com/office/drawing/2014/main" id="{8275BEF1-1311-484F-8D01-E620169372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976"/>
              <a:ext cx="0" cy="9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2" name="Line 61">
              <a:extLst>
                <a:ext uri="{FF2B5EF4-FFF2-40B4-BE49-F238E27FC236}">
                  <a16:creationId xmlns:a16="http://schemas.microsoft.com/office/drawing/2014/main" id="{CE78CDA4-DBEA-4079-9223-6EC0E3CAC8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976"/>
              <a:ext cx="33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3" name="Line 62">
              <a:extLst>
                <a:ext uri="{FF2B5EF4-FFF2-40B4-BE49-F238E27FC236}">
                  <a16:creationId xmlns:a16="http://schemas.microsoft.com/office/drawing/2014/main" id="{573978AF-94D2-4A72-9FA7-6F5D77ED45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6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4" name="Line 63">
              <a:extLst>
                <a:ext uri="{FF2B5EF4-FFF2-40B4-BE49-F238E27FC236}">
                  <a16:creationId xmlns:a16="http://schemas.microsoft.com/office/drawing/2014/main" id="{2BF9A945-D675-43AC-9F37-86D4281117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43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5" name="Line 64">
              <a:extLst>
                <a:ext uri="{FF2B5EF4-FFF2-40B4-BE49-F238E27FC236}">
                  <a16:creationId xmlns:a16="http://schemas.microsoft.com/office/drawing/2014/main" id="{1134B863-3762-40DB-9F5A-1F6EB35AE1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832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6" name="Line 65">
              <a:extLst>
                <a:ext uri="{FF2B5EF4-FFF2-40B4-BE49-F238E27FC236}">
                  <a16:creationId xmlns:a16="http://schemas.microsoft.com/office/drawing/2014/main" id="{8D026727-424C-4366-9F7E-6AA68D5E72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072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299" name="Group 66">
            <a:extLst>
              <a:ext uri="{FF2B5EF4-FFF2-40B4-BE49-F238E27FC236}">
                <a16:creationId xmlns:a16="http://schemas.microsoft.com/office/drawing/2014/main" id="{6A5D5488-6442-4104-BCEF-711E32158025}"/>
              </a:ext>
            </a:extLst>
          </p:cNvPr>
          <p:cNvGrpSpPr>
            <a:grpSpLocks/>
          </p:cNvGrpSpPr>
          <p:nvPr/>
        </p:nvGrpSpPr>
        <p:grpSpPr bwMode="auto">
          <a:xfrm>
            <a:off x="4292600" y="4495800"/>
            <a:ext cx="1733550" cy="381000"/>
            <a:chOff x="480" y="2832"/>
            <a:chExt cx="1008" cy="240"/>
          </a:xfrm>
        </p:grpSpPr>
        <p:sp>
          <p:nvSpPr>
            <p:cNvPr id="54415" name="Line 67">
              <a:extLst>
                <a:ext uri="{FF2B5EF4-FFF2-40B4-BE49-F238E27FC236}">
                  <a16:creationId xmlns:a16="http://schemas.microsoft.com/office/drawing/2014/main" id="{7170B8EF-1147-470A-B24C-540295D967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976"/>
              <a:ext cx="0" cy="9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6" name="Line 68">
              <a:extLst>
                <a:ext uri="{FF2B5EF4-FFF2-40B4-BE49-F238E27FC236}">
                  <a16:creationId xmlns:a16="http://schemas.microsoft.com/office/drawing/2014/main" id="{69F78215-16C6-4864-9BF4-99A562F4C4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976"/>
              <a:ext cx="33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7" name="Line 69">
              <a:extLst>
                <a:ext uri="{FF2B5EF4-FFF2-40B4-BE49-F238E27FC236}">
                  <a16:creationId xmlns:a16="http://schemas.microsoft.com/office/drawing/2014/main" id="{34E63983-4333-47C5-9BB7-136B497D9E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6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8" name="Line 70">
              <a:extLst>
                <a:ext uri="{FF2B5EF4-FFF2-40B4-BE49-F238E27FC236}">
                  <a16:creationId xmlns:a16="http://schemas.microsoft.com/office/drawing/2014/main" id="{A62FD84A-6057-4A4B-B1BF-7D75BAC28D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43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9" name="Line 71">
              <a:extLst>
                <a:ext uri="{FF2B5EF4-FFF2-40B4-BE49-F238E27FC236}">
                  <a16:creationId xmlns:a16="http://schemas.microsoft.com/office/drawing/2014/main" id="{0E10DCC9-EC2F-4058-820D-C71FC8523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832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0" name="Line 72">
              <a:extLst>
                <a:ext uri="{FF2B5EF4-FFF2-40B4-BE49-F238E27FC236}">
                  <a16:creationId xmlns:a16="http://schemas.microsoft.com/office/drawing/2014/main" id="{70F1DF8F-34F8-4E85-A08C-A6392C1CAC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072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00" name="Group 73">
            <a:extLst>
              <a:ext uri="{FF2B5EF4-FFF2-40B4-BE49-F238E27FC236}">
                <a16:creationId xmlns:a16="http://schemas.microsoft.com/office/drawing/2014/main" id="{78ABC21E-F121-423B-A725-7418DF2D3BEA}"/>
              </a:ext>
            </a:extLst>
          </p:cNvPr>
          <p:cNvGrpSpPr>
            <a:grpSpLocks/>
          </p:cNvGrpSpPr>
          <p:nvPr/>
        </p:nvGrpSpPr>
        <p:grpSpPr bwMode="auto">
          <a:xfrm>
            <a:off x="6026150" y="4495800"/>
            <a:ext cx="1733550" cy="381000"/>
            <a:chOff x="480" y="2832"/>
            <a:chExt cx="1008" cy="240"/>
          </a:xfrm>
        </p:grpSpPr>
        <p:sp>
          <p:nvSpPr>
            <p:cNvPr id="54409" name="Line 74">
              <a:extLst>
                <a:ext uri="{FF2B5EF4-FFF2-40B4-BE49-F238E27FC236}">
                  <a16:creationId xmlns:a16="http://schemas.microsoft.com/office/drawing/2014/main" id="{B4AFCFA7-84B7-4543-99CB-6676CE4B6A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" y="2976"/>
              <a:ext cx="0" cy="9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0" name="Line 75">
              <a:extLst>
                <a:ext uri="{FF2B5EF4-FFF2-40B4-BE49-F238E27FC236}">
                  <a16:creationId xmlns:a16="http://schemas.microsoft.com/office/drawing/2014/main" id="{8BFE6646-22C8-4591-A107-165E745D81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976"/>
              <a:ext cx="33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1" name="Line 76">
              <a:extLst>
                <a:ext uri="{FF2B5EF4-FFF2-40B4-BE49-F238E27FC236}">
                  <a16:creationId xmlns:a16="http://schemas.microsoft.com/office/drawing/2014/main" id="{42DA0509-C98F-4A78-9A97-562EE90CBD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6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2" name="Line 77">
              <a:extLst>
                <a:ext uri="{FF2B5EF4-FFF2-40B4-BE49-F238E27FC236}">
                  <a16:creationId xmlns:a16="http://schemas.microsoft.com/office/drawing/2014/main" id="{E493B9DC-22C4-4D53-B969-C92C2BF54C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2832"/>
              <a:ext cx="43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3" name="Line 78">
              <a:extLst>
                <a:ext uri="{FF2B5EF4-FFF2-40B4-BE49-F238E27FC236}">
                  <a16:creationId xmlns:a16="http://schemas.microsoft.com/office/drawing/2014/main" id="{CF2BE8FC-AB16-4399-9620-0958ABBD35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832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14" name="Line 79">
              <a:extLst>
                <a:ext uri="{FF2B5EF4-FFF2-40B4-BE49-F238E27FC236}">
                  <a16:creationId xmlns:a16="http://schemas.microsoft.com/office/drawing/2014/main" id="{15118F11-45B4-4354-A61C-8885C92775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3072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01" name="Line 80">
            <a:extLst>
              <a:ext uri="{FF2B5EF4-FFF2-40B4-BE49-F238E27FC236}">
                <a16:creationId xmlns:a16="http://schemas.microsoft.com/office/drawing/2014/main" id="{22A1815C-A1AF-4121-A84D-0EC5507280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50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2" name="Line 81">
            <a:extLst>
              <a:ext uri="{FF2B5EF4-FFF2-40B4-BE49-F238E27FC236}">
                <a16:creationId xmlns:a16="http://schemas.microsoft.com/office/drawing/2014/main" id="{A103EC20-A45A-4FC0-A104-DE1EA992CF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3825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3" name="Line 82">
            <a:extLst>
              <a:ext uri="{FF2B5EF4-FFF2-40B4-BE49-F238E27FC236}">
                <a16:creationId xmlns:a16="http://schemas.microsoft.com/office/drawing/2014/main" id="{85962FC5-CBA9-4FD8-BFFA-8DB647A5BD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335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4" name="Line 83">
            <a:extLst>
              <a:ext uri="{FF2B5EF4-FFF2-40B4-BE49-F238E27FC236}">
                <a16:creationId xmlns:a16="http://schemas.microsoft.com/office/drawing/2014/main" id="{FAA40C70-8479-44C7-AC98-D9568EA962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9395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5" name="Line 84">
            <a:extLst>
              <a:ext uri="{FF2B5EF4-FFF2-40B4-BE49-F238E27FC236}">
                <a16:creationId xmlns:a16="http://schemas.microsoft.com/office/drawing/2014/main" id="{E4E3E988-F65F-4B4C-85AE-80ACADF7583D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500" y="6553200"/>
            <a:ext cx="4127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6" name="Line 85">
            <a:extLst>
              <a:ext uri="{FF2B5EF4-FFF2-40B4-BE49-F238E27FC236}">
                <a16:creationId xmlns:a16="http://schemas.microsoft.com/office/drawing/2014/main" id="{DB80DBB7-EFA1-4F3C-8793-47C1823504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38250" y="6324600"/>
            <a:ext cx="165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7" name="Line 86">
            <a:extLst>
              <a:ext uri="{FF2B5EF4-FFF2-40B4-BE49-F238E27FC236}">
                <a16:creationId xmlns:a16="http://schemas.microsoft.com/office/drawing/2014/main" id="{C235AD09-CEA5-47C9-9C75-64A8C4B38A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3350" y="6553200"/>
            <a:ext cx="4127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8" name="Line 87">
            <a:extLst>
              <a:ext uri="{FF2B5EF4-FFF2-40B4-BE49-F238E27FC236}">
                <a16:creationId xmlns:a16="http://schemas.microsoft.com/office/drawing/2014/main" id="{31A954E6-AE3F-47BF-BC59-BEA52738F3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93950" y="6324600"/>
            <a:ext cx="165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9" name="Line 88">
            <a:extLst>
              <a:ext uri="{FF2B5EF4-FFF2-40B4-BE49-F238E27FC236}">
                <a16:creationId xmlns:a16="http://schemas.microsoft.com/office/drawing/2014/main" id="{05242C5B-3F1C-4684-ABFE-28A699C5740A}"/>
              </a:ext>
            </a:extLst>
          </p:cNvPr>
          <p:cNvSpPr>
            <a:spLocks noChangeShapeType="1"/>
          </p:cNvSpPr>
          <p:nvPr/>
        </p:nvSpPr>
        <p:spPr bwMode="auto">
          <a:xfrm>
            <a:off x="255905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310" name="Group 89">
            <a:extLst>
              <a:ext uri="{FF2B5EF4-FFF2-40B4-BE49-F238E27FC236}">
                <a16:creationId xmlns:a16="http://schemas.microsoft.com/office/drawing/2014/main" id="{7C5DEBD8-41E7-4E72-B40E-2A00F97FA146}"/>
              </a:ext>
            </a:extLst>
          </p:cNvPr>
          <p:cNvGrpSpPr>
            <a:grpSpLocks/>
          </p:cNvGrpSpPr>
          <p:nvPr/>
        </p:nvGrpSpPr>
        <p:grpSpPr bwMode="auto">
          <a:xfrm>
            <a:off x="2559050" y="6324600"/>
            <a:ext cx="1733550" cy="228600"/>
            <a:chOff x="480" y="3984"/>
            <a:chExt cx="1008" cy="144"/>
          </a:xfrm>
        </p:grpSpPr>
        <p:sp>
          <p:nvSpPr>
            <p:cNvPr id="54399" name="Line 90">
              <a:extLst>
                <a:ext uri="{FF2B5EF4-FFF2-40B4-BE49-F238E27FC236}">
                  <a16:creationId xmlns:a16="http://schemas.microsoft.com/office/drawing/2014/main" id="{7EAFDD43-7F47-45D4-9CB7-CD6B958F82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0" name="Line 91">
              <a:extLst>
                <a:ext uri="{FF2B5EF4-FFF2-40B4-BE49-F238E27FC236}">
                  <a16:creationId xmlns:a16="http://schemas.microsoft.com/office/drawing/2014/main" id="{DAE96284-E919-416B-89A9-178C6AF8B4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0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1" name="Line 92">
              <a:extLst>
                <a:ext uri="{FF2B5EF4-FFF2-40B4-BE49-F238E27FC236}">
                  <a16:creationId xmlns:a16="http://schemas.microsoft.com/office/drawing/2014/main" id="{E1FF53D8-71A8-4A94-887E-4032A322B4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2" name="Line 93">
              <a:extLst>
                <a:ext uri="{FF2B5EF4-FFF2-40B4-BE49-F238E27FC236}">
                  <a16:creationId xmlns:a16="http://schemas.microsoft.com/office/drawing/2014/main" id="{DC0D1FD8-89D9-44E1-8C5E-07DAE5635F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3" name="Line 94">
              <a:extLst>
                <a:ext uri="{FF2B5EF4-FFF2-40B4-BE49-F238E27FC236}">
                  <a16:creationId xmlns:a16="http://schemas.microsoft.com/office/drawing/2014/main" id="{79A64B90-FC03-4BCB-BC2E-FCE8823711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4128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4" name="Line 95">
              <a:extLst>
                <a:ext uri="{FF2B5EF4-FFF2-40B4-BE49-F238E27FC236}">
                  <a16:creationId xmlns:a16="http://schemas.microsoft.com/office/drawing/2014/main" id="{AB99B840-459D-4306-ABFD-B7D3E43973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9" y="4128"/>
              <a:ext cx="35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5" name="Line 96">
              <a:extLst>
                <a:ext uri="{FF2B5EF4-FFF2-40B4-BE49-F238E27FC236}">
                  <a16:creationId xmlns:a16="http://schemas.microsoft.com/office/drawing/2014/main" id="{8B364C17-8824-40AF-87CB-F9A3749A9D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0" y="3984"/>
              <a:ext cx="9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6" name="Line 97">
              <a:extLst>
                <a:ext uri="{FF2B5EF4-FFF2-40B4-BE49-F238E27FC236}">
                  <a16:creationId xmlns:a16="http://schemas.microsoft.com/office/drawing/2014/main" id="{7D168592-E0C5-42D4-9120-387F38D7C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" y="4128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7" name="Line 98">
              <a:extLst>
                <a:ext uri="{FF2B5EF4-FFF2-40B4-BE49-F238E27FC236}">
                  <a16:creationId xmlns:a16="http://schemas.microsoft.com/office/drawing/2014/main" id="{358C3364-C60A-4F4E-8B60-F22B3F61A7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3984"/>
              <a:ext cx="9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08" name="Line 99">
              <a:extLst>
                <a:ext uri="{FF2B5EF4-FFF2-40B4-BE49-F238E27FC236}">
                  <a16:creationId xmlns:a16="http://schemas.microsoft.com/office/drawing/2014/main" id="{143E7A53-88B7-4B8B-9A8A-CD6BBCC994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11" name="Group 100">
            <a:extLst>
              <a:ext uri="{FF2B5EF4-FFF2-40B4-BE49-F238E27FC236}">
                <a16:creationId xmlns:a16="http://schemas.microsoft.com/office/drawing/2014/main" id="{8BB70062-F4A9-4124-B7C0-9F4C67B905CC}"/>
              </a:ext>
            </a:extLst>
          </p:cNvPr>
          <p:cNvGrpSpPr>
            <a:grpSpLocks/>
          </p:cNvGrpSpPr>
          <p:nvPr/>
        </p:nvGrpSpPr>
        <p:grpSpPr bwMode="auto">
          <a:xfrm>
            <a:off x="4292600" y="6324600"/>
            <a:ext cx="1733550" cy="228600"/>
            <a:chOff x="480" y="3984"/>
            <a:chExt cx="1008" cy="144"/>
          </a:xfrm>
        </p:grpSpPr>
        <p:sp>
          <p:nvSpPr>
            <p:cNvPr id="54389" name="Line 101">
              <a:extLst>
                <a:ext uri="{FF2B5EF4-FFF2-40B4-BE49-F238E27FC236}">
                  <a16:creationId xmlns:a16="http://schemas.microsoft.com/office/drawing/2014/main" id="{50095A89-7236-41B6-962F-8413E35A90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0" name="Line 102">
              <a:extLst>
                <a:ext uri="{FF2B5EF4-FFF2-40B4-BE49-F238E27FC236}">
                  <a16:creationId xmlns:a16="http://schemas.microsoft.com/office/drawing/2014/main" id="{0613CD21-BFAA-4A8E-B30C-95F2F92B4A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0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1" name="Line 103">
              <a:extLst>
                <a:ext uri="{FF2B5EF4-FFF2-40B4-BE49-F238E27FC236}">
                  <a16:creationId xmlns:a16="http://schemas.microsoft.com/office/drawing/2014/main" id="{95779707-8629-456B-A46E-7D0A3116BD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2" name="Line 104">
              <a:extLst>
                <a:ext uri="{FF2B5EF4-FFF2-40B4-BE49-F238E27FC236}">
                  <a16:creationId xmlns:a16="http://schemas.microsoft.com/office/drawing/2014/main" id="{305DA32F-121E-458B-B52E-8F17B3FC9C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3" name="Line 105">
              <a:extLst>
                <a:ext uri="{FF2B5EF4-FFF2-40B4-BE49-F238E27FC236}">
                  <a16:creationId xmlns:a16="http://schemas.microsoft.com/office/drawing/2014/main" id="{9B6AE952-FA95-42AD-B3F6-ED0C1C8E1B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4128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4" name="Line 106">
              <a:extLst>
                <a:ext uri="{FF2B5EF4-FFF2-40B4-BE49-F238E27FC236}">
                  <a16:creationId xmlns:a16="http://schemas.microsoft.com/office/drawing/2014/main" id="{1982FAEF-0CBE-4650-8CF5-4326B9B8A0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9" y="4128"/>
              <a:ext cx="35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5" name="Line 107">
              <a:extLst>
                <a:ext uri="{FF2B5EF4-FFF2-40B4-BE49-F238E27FC236}">
                  <a16:creationId xmlns:a16="http://schemas.microsoft.com/office/drawing/2014/main" id="{DC78E555-A0A0-4A77-BA19-81171E6C9E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0" y="3984"/>
              <a:ext cx="9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6" name="Line 108">
              <a:extLst>
                <a:ext uri="{FF2B5EF4-FFF2-40B4-BE49-F238E27FC236}">
                  <a16:creationId xmlns:a16="http://schemas.microsoft.com/office/drawing/2014/main" id="{D4F477FA-7832-4038-8F94-6AE0D372AC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" y="4128"/>
              <a:ext cx="2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7" name="Line 109">
              <a:extLst>
                <a:ext uri="{FF2B5EF4-FFF2-40B4-BE49-F238E27FC236}">
                  <a16:creationId xmlns:a16="http://schemas.microsoft.com/office/drawing/2014/main" id="{90994C29-FC3F-4A88-80BC-5BDE85FD2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3984"/>
              <a:ext cx="9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98" name="Line 110">
              <a:extLst>
                <a:ext uri="{FF2B5EF4-FFF2-40B4-BE49-F238E27FC236}">
                  <a16:creationId xmlns:a16="http://schemas.microsoft.com/office/drawing/2014/main" id="{83CEE78E-D7A5-4979-914F-4E3FE5C4EB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3984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12" name="Line 111">
            <a:extLst>
              <a:ext uri="{FF2B5EF4-FFF2-40B4-BE49-F238E27FC236}">
                <a16:creationId xmlns:a16="http://schemas.microsoft.com/office/drawing/2014/main" id="{0C8DE58E-6001-4601-9946-306B5C8436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615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13" name="Line 112">
            <a:extLst>
              <a:ext uri="{FF2B5EF4-FFF2-40B4-BE49-F238E27FC236}">
                <a16:creationId xmlns:a16="http://schemas.microsoft.com/office/drawing/2014/main" id="{66F217B5-8D90-49E0-A5E7-E2729A1A9B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3890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14" name="Line 113">
            <a:extLst>
              <a:ext uri="{FF2B5EF4-FFF2-40B4-BE49-F238E27FC236}">
                <a16:creationId xmlns:a16="http://schemas.microsoft.com/office/drawing/2014/main" id="{AAC01DBD-C1B0-4D06-8E8A-1740E06148A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4000" y="6324600"/>
            <a:ext cx="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15" name="Line 114">
            <a:extLst>
              <a:ext uri="{FF2B5EF4-FFF2-40B4-BE49-F238E27FC236}">
                <a16:creationId xmlns:a16="http://schemas.microsoft.com/office/drawing/2014/main" id="{1840921B-C8A7-4109-9119-416B969551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6150" y="6553200"/>
            <a:ext cx="4127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16" name="Line 115">
            <a:extLst>
              <a:ext uri="{FF2B5EF4-FFF2-40B4-BE49-F238E27FC236}">
                <a16:creationId xmlns:a16="http://schemas.microsoft.com/office/drawing/2014/main" id="{01AC0837-42B6-4680-B893-98B924CD3C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88175" y="6553200"/>
            <a:ext cx="606425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17" name="Line 116">
            <a:extLst>
              <a:ext uri="{FF2B5EF4-FFF2-40B4-BE49-F238E27FC236}">
                <a16:creationId xmlns:a16="http://schemas.microsoft.com/office/drawing/2014/main" id="{B51A6C87-197D-44EB-865A-DD4815873D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38900" y="6324600"/>
            <a:ext cx="165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18" name="Line 117">
            <a:extLst>
              <a:ext uri="{FF2B5EF4-FFF2-40B4-BE49-F238E27FC236}">
                <a16:creationId xmlns:a16="http://schemas.microsoft.com/office/drawing/2014/main" id="{76758647-41FA-4A24-9678-C0DD6FB7556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4000" y="6553200"/>
            <a:ext cx="4127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319" name="Group 118">
            <a:extLst>
              <a:ext uri="{FF2B5EF4-FFF2-40B4-BE49-F238E27FC236}">
                <a16:creationId xmlns:a16="http://schemas.microsoft.com/office/drawing/2014/main" id="{2496BB33-603C-45BD-8AF7-61DD712B6266}"/>
              </a:ext>
            </a:extLst>
          </p:cNvPr>
          <p:cNvGrpSpPr>
            <a:grpSpLocks/>
          </p:cNvGrpSpPr>
          <p:nvPr/>
        </p:nvGrpSpPr>
        <p:grpSpPr bwMode="auto">
          <a:xfrm>
            <a:off x="577850" y="5410200"/>
            <a:ext cx="577850" cy="533400"/>
            <a:chOff x="144" y="3360"/>
            <a:chExt cx="432" cy="240"/>
          </a:xfrm>
        </p:grpSpPr>
        <p:sp>
          <p:nvSpPr>
            <p:cNvPr id="54384" name="Line 119">
              <a:extLst>
                <a:ext uri="{FF2B5EF4-FFF2-40B4-BE49-F238E27FC236}">
                  <a16:creationId xmlns:a16="http://schemas.microsoft.com/office/drawing/2014/main" id="{41412506-AA84-4E82-8A14-3CE57FD63A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5" name="Line 120">
              <a:extLst>
                <a:ext uri="{FF2B5EF4-FFF2-40B4-BE49-F238E27FC236}">
                  <a16:creationId xmlns:a16="http://schemas.microsoft.com/office/drawing/2014/main" id="{C3E724B0-35F8-45A8-BF64-92F5E729EB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6" name="Line 121">
              <a:extLst>
                <a:ext uri="{FF2B5EF4-FFF2-40B4-BE49-F238E27FC236}">
                  <a16:creationId xmlns:a16="http://schemas.microsoft.com/office/drawing/2014/main" id="{1A2A46B3-AFE5-464F-A277-FDDCBB3EA3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7" name="Line 122">
              <a:extLst>
                <a:ext uri="{FF2B5EF4-FFF2-40B4-BE49-F238E27FC236}">
                  <a16:creationId xmlns:a16="http://schemas.microsoft.com/office/drawing/2014/main" id="{B421FAC6-9FBA-482B-94AE-E769BABB71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8" name="Line 123">
              <a:extLst>
                <a:ext uri="{FF2B5EF4-FFF2-40B4-BE49-F238E27FC236}">
                  <a16:creationId xmlns:a16="http://schemas.microsoft.com/office/drawing/2014/main" id="{73FE8136-6E9E-43A0-955F-F4F171BB38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0" name="Group 124">
            <a:extLst>
              <a:ext uri="{FF2B5EF4-FFF2-40B4-BE49-F238E27FC236}">
                <a16:creationId xmlns:a16="http://schemas.microsoft.com/office/drawing/2014/main" id="{DF04568E-354F-4546-817E-CBC3BF7D5052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5410200"/>
            <a:ext cx="577850" cy="533400"/>
            <a:chOff x="144" y="3360"/>
            <a:chExt cx="432" cy="240"/>
          </a:xfrm>
        </p:grpSpPr>
        <p:sp>
          <p:nvSpPr>
            <p:cNvPr id="54379" name="Line 125">
              <a:extLst>
                <a:ext uri="{FF2B5EF4-FFF2-40B4-BE49-F238E27FC236}">
                  <a16:creationId xmlns:a16="http://schemas.microsoft.com/office/drawing/2014/main" id="{EBCE9169-A2E5-48A3-81DC-AF1455F729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0" name="Line 126">
              <a:extLst>
                <a:ext uri="{FF2B5EF4-FFF2-40B4-BE49-F238E27FC236}">
                  <a16:creationId xmlns:a16="http://schemas.microsoft.com/office/drawing/2014/main" id="{70BDEAE7-9D45-46FF-BDD5-CDE47317A5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1" name="Line 127">
              <a:extLst>
                <a:ext uri="{FF2B5EF4-FFF2-40B4-BE49-F238E27FC236}">
                  <a16:creationId xmlns:a16="http://schemas.microsoft.com/office/drawing/2014/main" id="{7A623AC9-DFF1-4AC0-83BF-1589ECDE97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2" name="Line 128">
              <a:extLst>
                <a:ext uri="{FF2B5EF4-FFF2-40B4-BE49-F238E27FC236}">
                  <a16:creationId xmlns:a16="http://schemas.microsoft.com/office/drawing/2014/main" id="{D7E1D9A8-E9E9-41CB-8F14-2803B98290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83" name="Line 129">
              <a:extLst>
                <a:ext uri="{FF2B5EF4-FFF2-40B4-BE49-F238E27FC236}">
                  <a16:creationId xmlns:a16="http://schemas.microsoft.com/office/drawing/2014/main" id="{21F81049-4BC7-4E92-9CB8-5EFF2F4192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1" name="Group 130">
            <a:extLst>
              <a:ext uri="{FF2B5EF4-FFF2-40B4-BE49-F238E27FC236}">
                <a16:creationId xmlns:a16="http://schemas.microsoft.com/office/drawing/2014/main" id="{E68B2618-23EA-4F03-BDAB-6C75F3766A55}"/>
              </a:ext>
            </a:extLst>
          </p:cNvPr>
          <p:cNvGrpSpPr>
            <a:grpSpLocks/>
          </p:cNvGrpSpPr>
          <p:nvPr/>
        </p:nvGrpSpPr>
        <p:grpSpPr bwMode="auto">
          <a:xfrm>
            <a:off x="2311400" y="5410200"/>
            <a:ext cx="577850" cy="533400"/>
            <a:chOff x="144" y="3360"/>
            <a:chExt cx="432" cy="240"/>
          </a:xfrm>
        </p:grpSpPr>
        <p:sp>
          <p:nvSpPr>
            <p:cNvPr id="54374" name="Line 131">
              <a:extLst>
                <a:ext uri="{FF2B5EF4-FFF2-40B4-BE49-F238E27FC236}">
                  <a16:creationId xmlns:a16="http://schemas.microsoft.com/office/drawing/2014/main" id="{1D5548E7-1508-49E8-8CC3-4FBAA7F82C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5" name="Line 132">
              <a:extLst>
                <a:ext uri="{FF2B5EF4-FFF2-40B4-BE49-F238E27FC236}">
                  <a16:creationId xmlns:a16="http://schemas.microsoft.com/office/drawing/2014/main" id="{F72187EE-CAEB-4CF1-A82D-9BEAA1E361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6" name="Line 133">
              <a:extLst>
                <a:ext uri="{FF2B5EF4-FFF2-40B4-BE49-F238E27FC236}">
                  <a16:creationId xmlns:a16="http://schemas.microsoft.com/office/drawing/2014/main" id="{19D325B2-B8D8-4BB8-BB69-40A83E1CDA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7" name="Line 134">
              <a:extLst>
                <a:ext uri="{FF2B5EF4-FFF2-40B4-BE49-F238E27FC236}">
                  <a16:creationId xmlns:a16="http://schemas.microsoft.com/office/drawing/2014/main" id="{A6A87DE8-C691-4A8C-AD6C-6FA982CE8D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8" name="Line 135">
              <a:extLst>
                <a:ext uri="{FF2B5EF4-FFF2-40B4-BE49-F238E27FC236}">
                  <a16:creationId xmlns:a16="http://schemas.microsoft.com/office/drawing/2014/main" id="{BFCA89B5-DD50-485F-A306-255C0F7AD6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2" name="Group 136">
            <a:extLst>
              <a:ext uri="{FF2B5EF4-FFF2-40B4-BE49-F238E27FC236}">
                <a16:creationId xmlns:a16="http://schemas.microsoft.com/office/drawing/2014/main" id="{530EDFD6-E595-4DD6-8E97-EA1664E15694}"/>
              </a:ext>
            </a:extLst>
          </p:cNvPr>
          <p:cNvGrpSpPr>
            <a:grpSpLocks/>
          </p:cNvGrpSpPr>
          <p:nvPr/>
        </p:nvGrpSpPr>
        <p:grpSpPr bwMode="auto">
          <a:xfrm>
            <a:off x="2889250" y="5410200"/>
            <a:ext cx="577850" cy="533400"/>
            <a:chOff x="144" y="3360"/>
            <a:chExt cx="432" cy="240"/>
          </a:xfrm>
        </p:grpSpPr>
        <p:sp>
          <p:nvSpPr>
            <p:cNvPr id="54369" name="Line 137">
              <a:extLst>
                <a:ext uri="{FF2B5EF4-FFF2-40B4-BE49-F238E27FC236}">
                  <a16:creationId xmlns:a16="http://schemas.microsoft.com/office/drawing/2014/main" id="{98DDC422-EDDF-427A-91A3-10917128FE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0" name="Line 138">
              <a:extLst>
                <a:ext uri="{FF2B5EF4-FFF2-40B4-BE49-F238E27FC236}">
                  <a16:creationId xmlns:a16="http://schemas.microsoft.com/office/drawing/2014/main" id="{2ED4DCE7-7158-40FF-A59A-91DFD3AC51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1" name="Line 139">
              <a:extLst>
                <a:ext uri="{FF2B5EF4-FFF2-40B4-BE49-F238E27FC236}">
                  <a16:creationId xmlns:a16="http://schemas.microsoft.com/office/drawing/2014/main" id="{A0540741-E23E-408F-A6DF-FA3C225338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2" name="Line 140">
              <a:extLst>
                <a:ext uri="{FF2B5EF4-FFF2-40B4-BE49-F238E27FC236}">
                  <a16:creationId xmlns:a16="http://schemas.microsoft.com/office/drawing/2014/main" id="{80068BF7-8EEC-49C2-BAC8-2B3F4709B7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73" name="Line 141">
              <a:extLst>
                <a:ext uri="{FF2B5EF4-FFF2-40B4-BE49-F238E27FC236}">
                  <a16:creationId xmlns:a16="http://schemas.microsoft.com/office/drawing/2014/main" id="{EDE7AE28-BA83-44EC-BB68-A2576BF7CF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3" name="Group 142">
            <a:extLst>
              <a:ext uri="{FF2B5EF4-FFF2-40B4-BE49-F238E27FC236}">
                <a16:creationId xmlns:a16="http://schemas.microsoft.com/office/drawing/2014/main" id="{F3AD78A3-C294-43CA-A261-8FEAC7F5E608}"/>
              </a:ext>
            </a:extLst>
          </p:cNvPr>
          <p:cNvGrpSpPr>
            <a:grpSpLocks/>
          </p:cNvGrpSpPr>
          <p:nvPr/>
        </p:nvGrpSpPr>
        <p:grpSpPr bwMode="auto">
          <a:xfrm>
            <a:off x="4044950" y="5410200"/>
            <a:ext cx="577850" cy="533400"/>
            <a:chOff x="144" y="3360"/>
            <a:chExt cx="432" cy="240"/>
          </a:xfrm>
        </p:grpSpPr>
        <p:sp>
          <p:nvSpPr>
            <p:cNvPr id="54364" name="Line 143">
              <a:extLst>
                <a:ext uri="{FF2B5EF4-FFF2-40B4-BE49-F238E27FC236}">
                  <a16:creationId xmlns:a16="http://schemas.microsoft.com/office/drawing/2014/main" id="{A07CAFE8-9C46-48BC-9F87-473A5C3AB3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5" name="Line 144">
              <a:extLst>
                <a:ext uri="{FF2B5EF4-FFF2-40B4-BE49-F238E27FC236}">
                  <a16:creationId xmlns:a16="http://schemas.microsoft.com/office/drawing/2014/main" id="{E047BE39-435D-4AB5-935A-48BDE6920A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6" name="Line 145">
              <a:extLst>
                <a:ext uri="{FF2B5EF4-FFF2-40B4-BE49-F238E27FC236}">
                  <a16:creationId xmlns:a16="http://schemas.microsoft.com/office/drawing/2014/main" id="{3D802E96-02A7-4973-B2AB-8FD5DD755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7" name="Line 146">
              <a:extLst>
                <a:ext uri="{FF2B5EF4-FFF2-40B4-BE49-F238E27FC236}">
                  <a16:creationId xmlns:a16="http://schemas.microsoft.com/office/drawing/2014/main" id="{938ED625-C7B7-4479-944B-6C2DF5C4B1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8" name="Line 147">
              <a:extLst>
                <a:ext uri="{FF2B5EF4-FFF2-40B4-BE49-F238E27FC236}">
                  <a16:creationId xmlns:a16="http://schemas.microsoft.com/office/drawing/2014/main" id="{F27A440D-B9D0-40BF-9648-12037937FA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4" name="Group 148">
            <a:extLst>
              <a:ext uri="{FF2B5EF4-FFF2-40B4-BE49-F238E27FC236}">
                <a16:creationId xmlns:a16="http://schemas.microsoft.com/office/drawing/2014/main" id="{2D3CE8DC-E46C-471F-AFA5-B4C97456E5D4}"/>
              </a:ext>
            </a:extLst>
          </p:cNvPr>
          <p:cNvGrpSpPr>
            <a:grpSpLocks/>
          </p:cNvGrpSpPr>
          <p:nvPr/>
        </p:nvGrpSpPr>
        <p:grpSpPr bwMode="auto">
          <a:xfrm>
            <a:off x="4622800" y="5410200"/>
            <a:ext cx="577850" cy="533400"/>
            <a:chOff x="144" y="3360"/>
            <a:chExt cx="432" cy="240"/>
          </a:xfrm>
        </p:grpSpPr>
        <p:sp>
          <p:nvSpPr>
            <p:cNvPr id="54359" name="Line 149">
              <a:extLst>
                <a:ext uri="{FF2B5EF4-FFF2-40B4-BE49-F238E27FC236}">
                  <a16:creationId xmlns:a16="http://schemas.microsoft.com/office/drawing/2014/main" id="{F1A690CF-1C05-4F88-AB8E-0ADBE1203D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0" name="Line 150">
              <a:extLst>
                <a:ext uri="{FF2B5EF4-FFF2-40B4-BE49-F238E27FC236}">
                  <a16:creationId xmlns:a16="http://schemas.microsoft.com/office/drawing/2014/main" id="{C621EE8D-3A58-4FAE-8547-E7D29441CC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1" name="Line 151">
              <a:extLst>
                <a:ext uri="{FF2B5EF4-FFF2-40B4-BE49-F238E27FC236}">
                  <a16:creationId xmlns:a16="http://schemas.microsoft.com/office/drawing/2014/main" id="{84ABE231-46C1-4AE3-B1BA-747B1873C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2" name="Line 152">
              <a:extLst>
                <a:ext uri="{FF2B5EF4-FFF2-40B4-BE49-F238E27FC236}">
                  <a16:creationId xmlns:a16="http://schemas.microsoft.com/office/drawing/2014/main" id="{A51157A1-2D59-4549-AE97-45A462DAAC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63" name="Line 153">
              <a:extLst>
                <a:ext uri="{FF2B5EF4-FFF2-40B4-BE49-F238E27FC236}">
                  <a16:creationId xmlns:a16="http://schemas.microsoft.com/office/drawing/2014/main" id="{CA86F8D1-3156-473D-839A-E3C1416270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5" name="Group 154">
            <a:extLst>
              <a:ext uri="{FF2B5EF4-FFF2-40B4-BE49-F238E27FC236}">
                <a16:creationId xmlns:a16="http://schemas.microsoft.com/office/drawing/2014/main" id="{14AFAFD7-BFC5-4C0D-867F-9D0B98EEBE25}"/>
              </a:ext>
            </a:extLst>
          </p:cNvPr>
          <p:cNvGrpSpPr>
            <a:grpSpLocks/>
          </p:cNvGrpSpPr>
          <p:nvPr/>
        </p:nvGrpSpPr>
        <p:grpSpPr bwMode="auto">
          <a:xfrm>
            <a:off x="5778500" y="5410200"/>
            <a:ext cx="577850" cy="533400"/>
            <a:chOff x="144" y="3360"/>
            <a:chExt cx="432" cy="240"/>
          </a:xfrm>
        </p:grpSpPr>
        <p:sp>
          <p:nvSpPr>
            <p:cNvPr id="54354" name="Line 155">
              <a:extLst>
                <a:ext uri="{FF2B5EF4-FFF2-40B4-BE49-F238E27FC236}">
                  <a16:creationId xmlns:a16="http://schemas.microsoft.com/office/drawing/2014/main" id="{FD2999B5-B8C7-4D91-8DA1-5FC8721EE3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5" name="Line 156">
              <a:extLst>
                <a:ext uri="{FF2B5EF4-FFF2-40B4-BE49-F238E27FC236}">
                  <a16:creationId xmlns:a16="http://schemas.microsoft.com/office/drawing/2014/main" id="{F0C03DEF-3831-46A7-A3E4-9C25CA3F5E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6" name="Line 157">
              <a:extLst>
                <a:ext uri="{FF2B5EF4-FFF2-40B4-BE49-F238E27FC236}">
                  <a16:creationId xmlns:a16="http://schemas.microsoft.com/office/drawing/2014/main" id="{FB72B10F-20E5-463F-9FFC-C8A50CA7D8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7" name="Line 158">
              <a:extLst>
                <a:ext uri="{FF2B5EF4-FFF2-40B4-BE49-F238E27FC236}">
                  <a16:creationId xmlns:a16="http://schemas.microsoft.com/office/drawing/2014/main" id="{8F4A6CD4-C58C-40BE-B0BC-B497B532DC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8" name="Line 159">
              <a:extLst>
                <a:ext uri="{FF2B5EF4-FFF2-40B4-BE49-F238E27FC236}">
                  <a16:creationId xmlns:a16="http://schemas.microsoft.com/office/drawing/2014/main" id="{ABB91471-A584-4BBC-998F-BD3783BD08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6" name="Group 160">
            <a:extLst>
              <a:ext uri="{FF2B5EF4-FFF2-40B4-BE49-F238E27FC236}">
                <a16:creationId xmlns:a16="http://schemas.microsoft.com/office/drawing/2014/main" id="{DCD5C5F1-ACA4-41AC-942A-EA1AAF827C7D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5410200"/>
            <a:ext cx="577850" cy="533400"/>
            <a:chOff x="144" y="3360"/>
            <a:chExt cx="432" cy="240"/>
          </a:xfrm>
        </p:grpSpPr>
        <p:sp>
          <p:nvSpPr>
            <p:cNvPr id="54349" name="Line 161">
              <a:extLst>
                <a:ext uri="{FF2B5EF4-FFF2-40B4-BE49-F238E27FC236}">
                  <a16:creationId xmlns:a16="http://schemas.microsoft.com/office/drawing/2014/main" id="{A45E3ADB-FE5F-4CAD-B898-F4B45649CF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" y="3600"/>
              <a:ext cx="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0" name="Line 162">
              <a:extLst>
                <a:ext uri="{FF2B5EF4-FFF2-40B4-BE49-F238E27FC236}">
                  <a16:creationId xmlns:a16="http://schemas.microsoft.com/office/drawing/2014/main" id="{E5F00AE5-62AD-4A0E-959B-9CE04CC9BA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1" name="Line 163">
              <a:extLst>
                <a:ext uri="{FF2B5EF4-FFF2-40B4-BE49-F238E27FC236}">
                  <a16:creationId xmlns:a16="http://schemas.microsoft.com/office/drawing/2014/main" id="{ECB4C3A5-1D36-4990-BD47-EA5FA857CB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36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2" name="Line 164">
              <a:extLst>
                <a:ext uri="{FF2B5EF4-FFF2-40B4-BE49-F238E27FC236}">
                  <a16:creationId xmlns:a16="http://schemas.microsoft.com/office/drawing/2014/main" id="{4449920A-E925-43B1-931B-A9B3827484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360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53" name="Line 165">
              <a:extLst>
                <a:ext uri="{FF2B5EF4-FFF2-40B4-BE49-F238E27FC236}">
                  <a16:creationId xmlns:a16="http://schemas.microsoft.com/office/drawing/2014/main" id="{B9C664F4-2CB6-4BCB-B197-E3A6D01795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36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327" name="Group 166">
            <a:extLst>
              <a:ext uri="{FF2B5EF4-FFF2-40B4-BE49-F238E27FC236}">
                <a16:creationId xmlns:a16="http://schemas.microsoft.com/office/drawing/2014/main" id="{54F3213C-8095-4B1A-95F2-9540455D0965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1600200"/>
            <a:ext cx="1733550" cy="381000"/>
            <a:chOff x="1152" y="1248"/>
            <a:chExt cx="816" cy="240"/>
          </a:xfrm>
        </p:grpSpPr>
        <p:sp>
          <p:nvSpPr>
            <p:cNvPr id="54347" name="Line 167">
              <a:extLst>
                <a:ext uri="{FF2B5EF4-FFF2-40B4-BE49-F238E27FC236}">
                  <a16:creationId xmlns:a16="http://schemas.microsoft.com/office/drawing/2014/main" id="{781CDE36-A466-42AC-9239-EC6E00E55A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8" y="1248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0056" name="Line 168">
              <a:extLst>
                <a:ext uri="{FF2B5EF4-FFF2-40B4-BE49-F238E27FC236}">
                  <a16:creationId xmlns:a16="http://schemas.microsoft.com/office/drawing/2014/main" id="{D6083EF1-EE66-4D8F-BA8C-01FADAB14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1501"/>
              <a:ext cx="81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GB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Times New Roman"/>
                  <a:cs typeface="Times New Roman"/>
                </a:rPr>
                <a:t>in </a:t>
              </a:r>
              <a:endParaRPr lang="en-GB" dirty="0">
                <a:latin typeface="Arial" charset="0"/>
              </a:endParaRPr>
            </a:p>
          </p:txBody>
        </p:sp>
      </p:grpSp>
      <p:grpSp>
        <p:nvGrpSpPr>
          <p:cNvPr id="54328" name="Group 169">
            <a:extLst>
              <a:ext uri="{FF2B5EF4-FFF2-40B4-BE49-F238E27FC236}">
                <a16:creationId xmlns:a16="http://schemas.microsoft.com/office/drawing/2014/main" id="{D3F62AC6-4F62-4688-9673-0A105CDCF945}"/>
              </a:ext>
            </a:extLst>
          </p:cNvPr>
          <p:cNvGrpSpPr>
            <a:grpSpLocks/>
          </p:cNvGrpSpPr>
          <p:nvPr/>
        </p:nvGrpSpPr>
        <p:grpSpPr bwMode="auto">
          <a:xfrm>
            <a:off x="5613400" y="1219200"/>
            <a:ext cx="1733550" cy="381000"/>
            <a:chOff x="1152" y="1248"/>
            <a:chExt cx="816" cy="240"/>
          </a:xfrm>
        </p:grpSpPr>
        <p:sp>
          <p:nvSpPr>
            <p:cNvPr id="54345" name="Line 170">
              <a:extLst>
                <a:ext uri="{FF2B5EF4-FFF2-40B4-BE49-F238E27FC236}">
                  <a16:creationId xmlns:a16="http://schemas.microsoft.com/office/drawing/2014/main" id="{B529674B-4BDC-4D22-80FC-FC8240BBF2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8" y="1248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46" name="Line 171">
              <a:extLst>
                <a:ext uri="{FF2B5EF4-FFF2-40B4-BE49-F238E27FC236}">
                  <a16:creationId xmlns:a16="http://schemas.microsoft.com/office/drawing/2014/main" id="{EB1EDD0F-DBFA-47D9-A498-976B5B8441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1488"/>
              <a:ext cx="81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29" name="Line 172">
            <a:extLst>
              <a:ext uri="{FF2B5EF4-FFF2-40B4-BE49-F238E27FC236}">
                <a16:creationId xmlns:a16="http://schemas.microsoft.com/office/drawing/2014/main" id="{C0B2EA08-4201-474F-92FB-EE6EFCC8D1A1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500" y="685800"/>
            <a:ext cx="577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0" name="Text Box 173">
            <a:extLst>
              <a:ext uri="{FF2B5EF4-FFF2-40B4-BE49-F238E27FC236}">
                <a16:creationId xmlns:a16="http://schemas.microsoft.com/office/drawing/2014/main" id="{634EF78E-BD69-4C8F-8A04-937D1E80B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588" y="381000"/>
            <a:ext cx="4413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900"/>
              <a:t>1.2 s</a:t>
            </a:r>
          </a:p>
        </p:txBody>
      </p:sp>
      <p:sp>
        <p:nvSpPr>
          <p:cNvPr id="54331" name="Line 174">
            <a:extLst>
              <a:ext uri="{FF2B5EF4-FFF2-40B4-BE49-F238E27FC236}">
                <a16:creationId xmlns:a16="http://schemas.microsoft.com/office/drawing/2014/main" id="{014C82B2-F658-4F22-87D9-4EC4379A13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500" y="838200"/>
            <a:ext cx="1733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2" name="Text Box 175">
            <a:extLst>
              <a:ext uri="{FF2B5EF4-FFF2-40B4-BE49-F238E27FC236}">
                <a16:creationId xmlns:a16="http://schemas.microsoft.com/office/drawing/2014/main" id="{B81AE73C-7D0E-4656-BB27-182128D3A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3550" y="533400"/>
            <a:ext cx="4413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900"/>
              <a:t>3.6 s</a:t>
            </a:r>
          </a:p>
        </p:txBody>
      </p:sp>
      <p:sp>
        <p:nvSpPr>
          <p:cNvPr id="54333" name="Line 176">
            <a:extLst>
              <a:ext uri="{FF2B5EF4-FFF2-40B4-BE49-F238E27FC236}">
                <a16:creationId xmlns:a16="http://schemas.microsoft.com/office/drawing/2014/main" id="{C0D31CB4-3E7E-4257-BDB0-41D04556456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51000" y="5943600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4" name="Line 177">
            <a:extLst>
              <a:ext uri="{FF2B5EF4-FFF2-40B4-BE49-F238E27FC236}">
                <a16:creationId xmlns:a16="http://schemas.microsoft.com/office/drawing/2014/main" id="{2B7A575B-B3B5-4C0E-872C-A0436D8EEC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67100" y="5943600"/>
            <a:ext cx="577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5" name="Line 178">
            <a:extLst>
              <a:ext uri="{FF2B5EF4-FFF2-40B4-BE49-F238E27FC236}">
                <a16:creationId xmlns:a16="http://schemas.microsoft.com/office/drawing/2014/main" id="{DF5B2FBB-8007-47B0-AEFA-8E9C5E9887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18100" y="5943600"/>
            <a:ext cx="742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6" name="Line 179">
            <a:extLst>
              <a:ext uri="{FF2B5EF4-FFF2-40B4-BE49-F238E27FC236}">
                <a16:creationId xmlns:a16="http://schemas.microsoft.com/office/drawing/2014/main" id="{9A05FF37-5C06-44A3-965C-A6FA4DB68A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1650" y="5943600"/>
            <a:ext cx="742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7" name="Line 180">
            <a:extLst>
              <a:ext uri="{FF2B5EF4-FFF2-40B4-BE49-F238E27FC236}">
                <a16:creationId xmlns:a16="http://schemas.microsoft.com/office/drawing/2014/main" id="{9309F5AB-BB49-4632-8FDB-04163B8A7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6100" y="6553200"/>
            <a:ext cx="5778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8" name="Line 181">
            <a:extLst>
              <a:ext uri="{FF2B5EF4-FFF2-40B4-BE49-F238E27FC236}">
                <a16:creationId xmlns:a16="http://schemas.microsoft.com/office/drawing/2014/main" id="{F054D94D-504F-468C-819D-0E3068AA3C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50" y="6553200"/>
            <a:ext cx="5778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39" name="Line 182">
            <a:extLst>
              <a:ext uri="{FF2B5EF4-FFF2-40B4-BE49-F238E27FC236}">
                <a16:creationId xmlns:a16="http://schemas.microsoft.com/office/drawing/2014/main" id="{9B664B08-87E6-44C0-A683-15AC2CA5252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3200" y="6553200"/>
            <a:ext cx="5778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40" name="Line 183">
            <a:extLst>
              <a:ext uri="{FF2B5EF4-FFF2-40B4-BE49-F238E27FC236}">
                <a16:creationId xmlns:a16="http://schemas.microsoft.com/office/drawing/2014/main" id="{212C5841-DBC6-4F39-B151-39E627124E68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6750" y="6553200"/>
            <a:ext cx="5778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41" name="WordArt 184">
            <a:extLst>
              <a:ext uri="{FF2B5EF4-FFF2-40B4-BE49-F238E27FC236}">
                <a16:creationId xmlns:a16="http://schemas.microsoft.com/office/drawing/2014/main" id="{3A202876-C070-4FA2-8342-552DE330CCD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934200" y="4114800"/>
            <a:ext cx="255905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 magnetic field</a:t>
            </a:r>
          </a:p>
        </p:txBody>
      </p:sp>
      <p:sp>
        <p:nvSpPr>
          <p:cNvPr id="54342" name="WordArt 185">
            <a:extLst>
              <a:ext uri="{FF2B5EF4-FFF2-40B4-BE49-F238E27FC236}">
                <a16:creationId xmlns:a16="http://schemas.microsoft.com/office/drawing/2014/main" id="{3F5DA0D9-1D5B-4D04-965F-E97D6686B52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686550" y="4876800"/>
            <a:ext cx="2971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Intensity in PS</a:t>
            </a:r>
          </a:p>
        </p:txBody>
      </p:sp>
      <p:sp>
        <p:nvSpPr>
          <p:cNvPr id="54343" name="WordArt 186">
            <a:extLst>
              <a:ext uri="{FF2B5EF4-FFF2-40B4-BE49-F238E27FC236}">
                <a16:creationId xmlns:a16="http://schemas.microsoft.com/office/drawing/2014/main" id="{CBB70DF6-D730-47E5-BF31-40882A9EE73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016750" y="5562600"/>
            <a:ext cx="2393950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PSB magnetic field</a:t>
            </a:r>
          </a:p>
        </p:txBody>
      </p:sp>
      <p:sp>
        <p:nvSpPr>
          <p:cNvPr id="54344" name="WordArt 187">
            <a:extLst>
              <a:ext uri="{FF2B5EF4-FFF2-40B4-BE49-F238E27FC236}">
                <a16:creationId xmlns:a16="http://schemas.microsoft.com/office/drawing/2014/main" id="{1C4D6678-B89C-40CD-B7D4-6BC6C95DDE7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686550" y="6172200"/>
            <a:ext cx="31369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Intensity in PSB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B07C7A-1A84-46C7-95D4-FC82A855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>
            <a:extLst>
              <a:ext uri="{FF2B5EF4-FFF2-40B4-BE49-F238E27FC236}">
                <a16:creationId xmlns:a16="http://schemas.microsoft.com/office/drawing/2014/main" id="{D082A046-43D2-45FF-9787-F034C1E9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22914" name="Rectangle 2">
            <a:extLst>
              <a:ext uri="{FF2B5EF4-FFF2-40B4-BE49-F238E27FC236}">
                <a16:creationId xmlns:a16="http://schemas.microsoft.com/office/drawing/2014/main" id="{4ECD385B-E17A-4FD5-8AAE-7875F2209E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3150" y="152400"/>
            <a:ext cx="8667750" cy="838200"/>
          </a:xfrm>
        </p:spPr>
        <p:txBody>
          <a:bodyPr/>
          <a:lstStyle/>
          <a:p>
            <a:pPr>
              <a:defRPr/>
            </a:pPr>
            <a:r>
              <a:rPr lang="en-US"/>
              <a:t>SPS supercycle</a:t>
            </a:r>
          </a:p>
        </p:txBody>
      </p:sp>
      <p:pic>
        <p:nvPicPr>
          <p:cNvPr id="12293" name="Picture 3">
            <a:extLst>
              <a:ext uri="{FF2B5EF4-FFF2-40B4-BE49-F238E27FC236}">
                <a16:creationId xmlns:a16="http://schemas.microsoft.com/office/drawing/2014/main" id="{F290EFE7-165D-43C8-B015-5C9905E4A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066800"/>
            <a:ext cx="94107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5">
            <a:extLst>
              <a:ext uri="{FF2B5EF4-FFF2-40B4-BE49-F238E27FC236}">
                <a16:creationId xmlns:a16="http://schemas.microsoft.com/office/drawing/2014/main" id="{23444C09-5615-4164-B776-581065402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" y="1447800"/>
            <a:ext cx="1816100" cy="990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2295" name="WordArt 4">
            <a:extLst>
              <a:ext uri="{FF2B5EF4-FFF2-40B4-BE49-F238E27FC236}">
                <a16:creationId xmlns:a16="http://schemas.microsoft.com/office/drawing/2014/main" id="{AFF02F2E-3103-4A66-8DDA-965CF3B2BC3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7850" y="1524000"/>
            <a:ext cx="156845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Double</a:t>
            </a:r>
          </a:p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injection</a:t>
            </a:r>
          </a:p>
        </p:txBody>
      </p:sp>
      <p:sp>
        <p:nvSpPr>
          <p:cNvPr id="12296" name="Rectangle 6">
            <a:extLst>
              <a:ext uri="{FF2B5EF4-FFF2-40B4-BE49-F238E27FC236}">
                <a16:creationId xmlns:a16="http://schemas.microsoft.com/office/drawing/2014/main" id="{C22E8B36-40F2-4D8A-9399-37E110822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0" y="4419600"/>
            <a:ext cx="255905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2297" name="WordArt 7">
            <a:extLst>
              <a:ext uri="{FF2B5EF4-FFF2-40B4-BE49-F238E27FC236}">
                <a16:creationId xmlns:a16="http://schemas.microsoft.com/office/drawing/2014/main" id="{83E19FED-5403-42F8-AE4C-B43D9E15F3F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33550" y="4495800"/>
            <a:ext cx="23939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Acceleration ramp</a:t>
            </a:r>
          </a:p>
        </p:txBody>
      </p:sp>
      <p:sp>
        <p:nvSpPr>
          <p:cNvPr id="12298" name="Rectangle 8">
            <a:extLst>
              <a:ext uri="{FF2B5EF4-FFF2-40B4-BE49-F238E27FC236}">
                <a16:creationId xmlns:a16="http://schemas.microsoft.com/office/drawing/2014/main" id="{61C9BD05-BBE4-46E0-97AB-AFE9FF414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3200" y="1143000"/>
            <a:ext cx="173355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2299" name="WordArt 9">
            <a:extLst>
              <a:ext uri="{FF2B5EF4-FFF2-40B4-BE49-F238E27FC236}">
                <a16:creationId xmlns:a16="http://schemas.microsoft.com/office/drawing/2014/main" id="{07A6152A-B429-41AE-A29B-8CCF8DB5862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365750" y="1219200"/>
            <a:ext cx="15684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Extraction</a:t>
            </a:r>
          </a:p>
        </p:txBody>
      </p:sp>
      <p:sp>
        <p:nvSpPr>
          <p:cNvPr id="12300" name="WordArt 13">
            <a:extLst>
              <a:ext uri="{FF2B5EF4-FFF2-40B4-BE49-F238E27FC236}">
                <a16:creationId xmlns:a16="http://schemas.microsoft.com/office/drawing/2014/main" id="{7221C6F9-A0BD-4437-9376-24BDD5C19C0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604000" y="5334000"/>
            <a:ext cx="2641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LHC pilot cycle</a:t>
            </a:r>
          </a:p>
        </p:txBody>
      </p:sp>
      <p:sp>
        <p:nvSpPr>
          <p:cNvPr id="12301" name="Line 14">
            <a:extLst>
              <a:ext uri="{FF2B5EF4-FFF2-40B4-BE49-F238E27FC236}">
                <a16:creationId xmlns:a16="http://schemas.microsoft.com/office/drawing/2014/main" id="{49F92415-C48A-4C97-BADC-86CA2D7EEF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0200" y="2438400"/>
            <a:ext cx="330200" cy="15240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2302" name="Line 15">
            <a:extLst>
              <a:ext uri="{FF2B5EF4-FFF2-40B4-BE49-F238E27FC236}">
                <a16:creationId xmlns:a16="http://schemas.microsoft.com/office/drawing/2014/main" id="{95E5C60E-1099-49B0-B372-52A885D277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400" y="2438400"/>
            <a:ext cx="330200" cy="304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2303" name="Line 16">
            <a:extLst>
              <a:ext uri="{FF2B5EF4-FFF2-40B4-BE49-F238E27FC236}">
                <a16:creationId xmlns:a16="http://schemas.microsoft.com/office/drawing/2014/main" id="{21F5F4AB-4E2F-42DB-B214-347FAD7F2B2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81200" y="3352800"/>
            <a:ext cx="825500" cy="1066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2304" name="Line 17">
            <a:extLst>
              <a:ext uri="{FF2B5EF4-FFF2-40B4-BE49-F238E27FC236}">
                <a16:creationId xmlns:a16="http://schemas.microsoft.com/office/drawing/2014/main" id="{DA6BFAA6-3740-40EB-9F82-571B920E32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97300" y="1524000"/>
            <a:ext cx="1485900" cy="6096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2305" name="WordArt 19">
            <a:extLst>
              <a:ext uri="{FF2B5EF4-FFF2-40B4-BE49-F238E27FC236}">
                <a16:creationId xmlns:a16="http://schemas.microsoft.com/office/drawing/2014/main" id="{6C3051D2-8D69-407A-A8ED-330A08394E9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16100" y="5334000"/>
            <a:ext cx="2641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Fixed target cycle</a:t>
            </a: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>
            <a:extLst>
              <a:ext uri="{FF2B5EF4-FFF2-40B4-BE49-F238E27FC236}">
                <a16:creationId xmlns:a16="http://schemas.microsoft.com/office/drawing/2014/main" id="{058CA0EF-18FA-42EE-A783-6C56C05BA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74114" name="Rectangle 2">
            <a:extLst>
              <a:ext uri="{FF2B5EF4-FFF2-40B4-BE49-F238E27FC236}">
                <a16:creationId xmlns:a16="http://schemas.microsoft.com/office/drawing/2014/main" id="{DCAD355A-0902-4ADC-9413-0D01542FBD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38250" y="228600"/>
            <a:ext cx="8420100" cy="762000"/>
          </a:xfrm>
        </p:spPr>
        <p:txBody>
          <a:bodyPr/>
          <a:lstStyle/>
          <a:p>
            <a:pPr>
              <a:defRPr/>
            </a:pPr>
            <a:r>
              <a:rPr lang="en-US"/>
              <a:t>12 injections from SPS to LHC</a:t>
            </a:r>
          </a:p>
        </p:txBody>
      </p:sp>
      <p:pic>
        <p:nvPicPr>
          <p:cNvPr id="55301" name="Picture 6">
            <a:extLst>
              <a:ext uri="{FF2B5EF4-FFF2-40B4-BE49-F238E27FC236}">
                <a16:creationId xmlns:a16="http://schemas.microsoft.com/office/drawing/2014/main" id="{681BE3B2-7299-4AF0-8C10-6C2ECE84E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1162050"/>
            <a:ext cx="9799638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Text Box 8">
            <a:extLst>
              <a:ext uri="{FF2B5EF4-FFF2-40B4-BE49-F238E27FC236}">
                <a16:creationId xmlns:a16="http://schemas.microsoft.com/office/drawing/2014/main" id="{AD9127E9-874C-4076-9A03-18380E447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3008313"/>
            <a:ext cx="521811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200">
                <a:solidFill>
                  <a:srgbClr val="0070C0"/>
                </a:solidFill>
              </a:rPr>
              <a:t>The gaps between trains are necessary to make room for rise/fall times of injection/ejection/abort kicker magnets.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Footer Placeholder 3">
            <a:extLst>
              <a:ext uri="{FF2B5EF4-FFF2-40B4-BE49-F238E27FC236}">
                <a16:creationId xmlns:a16="http://schemas.microsoft.com/office/drawing/2014/main" id="{E48E5561-0116-4F2B-BB01-111965A40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75139" name="Rectangle 3">
            <a:extLst>
              <a:ext uri="{FF2B5EF4-FFF2-40B4-BE49-F238E27FC236}">
                <a16:creationId xmlns:a16="http://schemas.microsoft.com/office/drawing/2014/main" id="{2796B33A-2115-45E4-97E2-870677A706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Ion beam production for LHC</a:t>
            </a:r>
          </a:p>
        </p:txBody>
      </p:sp>
      <p:sp>
        <p:nvSpPr>
          <p:cNvPr id="151557" name="Rectangle 4">
            <a:extLst>
              <a:ext uri="{FF2B5EF4-FFF2-40B4-BE49-F238E27FC236}">
                <a16:creationId xmlns:a16="http://schemas.microsoft.com/office/drawing/2014/main" id="{E08E8265-95A8-41E6-BD5B-1A03C79C8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850" y="1828800"/>
            <a:ext cx="42926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endParaRPr lang="en-US" altLang="en-US" sz="3200" dirty="0">
              <a:solidFill>
                <a:srgbClr val="3333CC"/>
              </a:solidFill>
              <a:latin typeface="Times New Roman" panose="02020603050405020304" pitchFamily="18" charset="0"/>
            </a:endParaRP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 dirty="0">
                <a:solidFill>
                  <a:srgbClr val="33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800" dirty="0">
                <a:solidFill>
                  <a:schemeClr val="tx2"/>
                </a:solidFill>
                <a:latin typeface="+mn-lt"/>
              </a:rPr>
              <a:t>Linac3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 dirty="0">
                <a:solidFill>
                  <a:schemeClr val="tx2"/>
                </a:solidFill>
                <a:latin typeface="+mn-lt"/>
              </a:rPr>
              <a:t> LEIR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 dirty="0">
                <a:solidFill>
                  <a:schemeClr val="tx2"/>
                </a:solidFill>
                <a:latin typeface="+mn-lt"/>
              </a:rPr>
              <a:t> PS 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 dirty="0">
                <a:solidFill>
                  <a:schemeClr val="tx2"/>
                </a:solidFill>
                <a:latin typeface="+mn-lt"/>
              </a:rPr>
              <a:t> SPS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 dirty="0">
                <a:solidFill>
                  <a:schemeClr val="tx2"/>
                </a:solidFill>
                <a:latin typeface="+mn-lt"/>
              </a:rPr>
              <a:t> LHC</a:t>
            </a:r>
          </a:p>
        </p:txBody>
      </p:sp>
      <p:graphicFrame>
        <p:nvGraphicFramePr>
          <p:cNvPr id="151558" name="Object 2">
            <a:extLst>
              <a:ext uri="{FF2B5EF4-FFF2-40B4-BE49-F238E27FC236}">
                <a16:creationId xmlns:a16="http://schemas.microsoft.com/office/drawing/2014/main" id="{E789F54C-1E1F-4A37-A3C9-D108FC1403E9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3219450" y="1071563"/>
          <a:ext cx="7016750" cy="532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3304032" imgH="2718816" progId="Designer.Drawing.8">
                  <p:embed/>
                </p:oleObj>
              </mc:Choice>
              <mc:Fallback>
                <p:oleObj name="Designer Drawing" r:id="rId2" imgW="3304032" imgH="2718816" progId="Designer.Drawing.8">
                  <p:embed/>
                  <p:pic>
                    <p:nvPicPr>
                      <p:cNvPr id="151558" name="Object 2">
                        <a:extLst>
                          <a:ext uri="{FF2B5EF4-FFF2-40B4-BE49-F238E27FC236}">
                            <a16:creationId xmlns:a16="http://schemas.microsoft.com/office/drawing/2014/main" id="{E789F54C-1E1F-4A37-A3C9-D108FC1403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9450" y="1071563"/>
                        <a:ext cx="7016750" cy="532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Footer Placeholder 3">
            <a:extLst>
              <a:ext uri="{FF2B5EF4-FFF2-40B4-BE49-F238E27FC236}">
                <a16:creationId xmlns:a16="http://schemas.microsoft.com/office/drawing/2014/main" id="{8742D67A-5051-41F4-9FF0-9AB56ADF4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pic>
        <p:nvPicPr>
          <p:cNvPr id="152580" name="Picture 2">
            <a:extLst>
              <a:ext uri="{FF2B5EF4-FFF2-40B4-BE49-F238E27FC236}">
                <a16:creationId xmlns:a16="http://schemas.microsoft.com/office/drawing/2014/main" id="{9A0FD177-66B3-4DC9-B070-2411D937F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10800" cy="765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1" name="Picture 3">
            <a:extLst>
              <a:ext uri="{FF2B5EF4-FFF2-40B4-BE49-F238E27FC236}">
                <a16:creationId xmlns:a16="http://schemas.microsoft.com/office/drawing/2014/main" id="{E4F9AC40-8D65-42CB-A2AF-6CB8771E8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864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2" name="Picture 4">
            <a:extLst>
              <a:ext uri="{FF2B5EF4-FFF2-40B4-BE49-F238E27FC236}">
                <a16:creationId xmlns:a16="http://schemas.microsoft.com/office/drawing/2014/main" id="{7CE6C4AD-A68A-40AE-B33B-D20730250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3581400"/>
            <a:ext cx="5410200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Footer Placeholder 3">
            <a:extLst>
              <a:ext uri="{FF2B5EF4-FFF2-40B4-BE49-F238E27FC236}">
                <a16:creationId xmlns:a16="http://schemas.microsoft.com/office/drawing/2014/main" id="{897A11F6-CBC3-496B-992D-9921F0499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pic>
        <p:nvPicPr>
          <p:cNvPr id="153604" name="Picture 2">
            <a:extLst>
              <a:ext uri="{FF2B5EF4-FFF2-40B4-BE49-F238E27FC236}">
                <a16:creationId xmlns:a16="http://schemas.microsoft.com/office/drawing/2014/main" id="{BF228531-B725-4962-BEE9-81E45EC85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111125"/>
            <a:ext cx="115824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Footer Placeholder 3">
            <a:extLst>
              <a:ext uri="{FF2B5EF4-FFF2-40B4-BE49-F238E27FC236}">
                <a16:creationId xmlns:a16="http://schemas.microsoft.com/office/drawing/2014/main" id="{D32940E9-52B0-47A0-B3F9-4B4D95166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154628" name="Rectangle 2">
            <a:extLst>
              <a:ext uri="{FF2B5EF4-FFF2-40B4-BE49-F238E27FC236}">
                <a16:creationId xmlns:a16="http://schemas.microsoft.com/office/drawing/2014/main" id="{5641770A-D625-4AF0-9EAD-7161E01C4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152400"/>
            <a:ext cx="71945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800" dirty="0">
                <a:solidFill>
                  <a:schemeClr val="tx2"/>
                </a:solidFill>
                <a:latin typeface="Arial Unicode MS" pitchFamily="34" charset="-128"/>
              </a:rPr>
              <a:t>Lead ion injector chain</a:t>
            </a:r>
          </a:p>
        </p:txBody>
      </p:sp>
      <p:sp>
        <p:nvSpPr>
          <p:cNvPr id="154629" name="Rectangle 3">
            <a:extLst>
              <a:ext uri="{FF2B5EF4-FFF2-40B4-BE49-F238E27FC236}">
                <a16:creationId xmlns:a16="http://schemas.microsoft.com/office/drawing/2014/main" id="{8BEDD60A-125E-4D07-8255-72CF59238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" y="1066800"/>
            <a:ext cx="6700838" cy="555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ECR ion source (2005)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Provide highest possible intensity of Pb</a:t>
            </a:r>
            <a:r>
              <a:rPr lang="en-US" altLang="en-US" sz="2000" baseline="30000" dirty="0">
                <a:solidFill>
                  <a:schemeClr val="tx2"/>
                </a:solidFill>
                <a:latin typeface="Arial Unicode MS" pitchFamily="34" charset="-128"/>
              </a:rPr>
              <a:t>29+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RFQ + </a:t>
            </a:r>
            <a:r>
              <a:rPr lang="en-US" altLang="en-US" sz="2400" dirty="0" err="1">
                <a:solidFill>
                  <a:schemeClr val="tx2"/>
                </a:solidFill>
                <a:latin typeface="Arial Unicode MS" pitchFamily="34" charset="-128"/>
              </a:rPr>
              <a:t>Linac</a:t>
            </a: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 3 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Adapt to LEIR injection energy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strip to Pb</a:t>
            </a:r>
            <a:r>
              <a:rPr lang="en-US" altLang="en-US" sz="2000" baseline="30000" dirty="0">
                <a:solidFill>
                  <a:schemeClr val="tx2"/>
                </a:solidFill>
                <a:latin typeface="Arial Unicode MS" pitchFamily="34" charset="-128"/>
              </a:rPr>
              <a:t>54+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LEIR (2005)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Accumulate and cool </a:t>
            </a:r>
            <a:r>
              <a:rPr lang="en-US" altLang="en-US" sz="2000" dirty="0" err="1">
                <a:solidFill>
                  <a:schemeClr val="tx2"/>
                </a:solidFill>
                <a:latin typeface="Arial Unicode MS" pitchFamily="34" charset="-128"/>
              </a:rPr>
              <a:t>Linac</a:t>
            </a: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 3 beam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Prepare bunch structure for PS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PS (2006)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Define LHC bunch structure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Strip to Pb</a:t>
            </a:r>
            <a:r>
              <a:rPr lang="en-US" altLang="en-US" sz="2000" baseline="30000" dirty="0">
                <a:solidFill>
                  <a:schemeClr val="tx2"/>
                </a:solidFill>
                <a:latin typeface="Arial Unicode MS" pitchFamily="34" charset="-128"/>
              </a:rPr>
              <a:t>82+</a:t>
            </a:r>
            <a:endParaRPr lang="en-US" altLang="en-US" sz="2000" dirty="0">
              <a:solidFill>
                <a:schemeClr val="tx2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SPS (2007)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Define filling scheme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endParaRPr lang="en-US" altLang="en-US" sz="2000" dirty="0">
              <a:solidFill>
                <a:srgbClr val="6699FF"/>
              </a:solidFill>
              <a:latin typeface="Arial Unicode MS" pitchFamily="34" charset="-128"/>
            </a:endParaRPr>
          </a:p>
        </p:txBody>
      </p:sp>
      <p:pic>
        <p:nvPicPr>
          <p:cNvPr id="154630" name="Picture 4">
            <a:extLst>
              <a:ext uri="{FF2B5EF4-FFF2-40B4-BE49-F238E27FC236}">
                <a16:creationId xmlns:a16="http://schemas.microsoft.com/office/drawing/2014/main" id="{ED5980E1-251D-4570-8F50-FE82D57ED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150" y="1066800"/>
            <a:ext cx="51371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Footer Placeholder 3">
            <a:extLst>
              <a:ext uri="{FF2B5EF4-FFF2-40B4-BE49-F238E27FC236}">
                <a16:creationId xmlns:a16="http://schemas.microsoft.com/office/drawing/2014/main" id="{E3FDF9A8-51BF-4A25-B074-651E5FEE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pic>
        <p:nvPicPr>
          <p:cNvPr id="155652" name="Picture 2">
            <a:extLst>
              <a:ext uri="{FF2B5EF4-FFF2-40B4-BE49-F238E27FC236}">
                <a16:creationId xmlns:a16="http://schemas.microsoft.com/office/drawing/2014/main" id="{0C36A870-1B07-4365-83FF-CAA1D4D0D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75" y="1250950"/>
            <a:ext cx="29432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3" name="Rectangle 3">
            <a:extLst>
              <a:ext uri="{FF2B5EF4-FFF2-40B4-BE49-F238E27FC236}">
                <a16:creationId xmlns:a16="http://schemas.microsoft.com/office/drawing/2014/main" id="{C42A8CB0-154B-4DB1-BC3E-3FEC7FA74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228600"/>
            <a:ext cx="8667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800" dirty="0">
                <a:solidFill>
                  <a:schemeClr val="tx2"/>
                </a:solidFill>
                <a:latin typeface="Arial Unicode MS" pitchFamily="34" charset="-128"/>
              </a:rPr>
              <a:t>ECR ion source, RFQ, </a:t>
            </a:r>
            <a:r>
              <a:rPr lang="en-US" altLang="en-US" sz="3800" dirty="0" err="1">
                <a:solidFill>
                  <a:schemeClr val="tx2"/>
                </a:solidFill>
                <a:latin typeface="Arial Unicode MS" pitchFamily="34" charset="-128"/>
              </a:rPr>
              <a:t>Linac</a:t>
            </a:r>
            <a:r>
              <a:rPr lang="en-US" altLang="en-US" sz="3800" dirty="0">
                <a:solidFill>
                  <a:schemeClr val="tx2"/>
                </a:solidFill>
                <a:latin typeface="Arial Unicode MS" pitchFamily="34" charset="-128"/>
              </a:rPr>
              <a:t> 3</a:t>
            </a:r>
          </a:p>
        </p:txBody>
      </p:sp>
      <p:sp>
        <p:nvSpPr>
          <p:cNvPr id="155654" name="Rectangle 4">
            <a:extLst>
              <a:ext uri="{FF2B5EF4-FFF2-40B4-BE49-F238E27FC236}">
                <a16:creationId xmlns:a16="http://schemas.microsoft.com/office/drawing/2014/main" id="{C040BC27-5CE0-43B2-AF37-5566D5CD5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44588"/>
            <a:ext cx="6826250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Re-designed after Fixed Target </a:t>
            </a:r>
            <a:r>
              <a:rPr lang="en-US" altLang="en-US" sz="2400" dirty="0" err="1">
                <a:solidFill>
                  <a:schemeClr val="tx2"/>
                </a:solidFill>
                <a:latin typeface="Arial Unicode MS" pitchFamily="34" charset="-128"/>
              </a:rPr>
              <a:t>programme</a:t>
            </a: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 (1990’s)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Injection into PS Booster insufficient performance for I-LHC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Source upgrade (still ongoing) 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Increase of Linac3 repetition rate to 5Hz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Injection into a new storage ring: LEIR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endParaRPr lang="en-US" altLang="en-US" sz="2000" dirty="0">
              <a:solidFill>
                <a:srgbClr val="6699FF"/>
              </a:solidFill>
              <a:latin typeface="Arial Unicode MS" pitchFamily="34" charset="-128"/>
            </a:endParaRPr>
          </a:p>
        </p:txBody>
      </p:sp>
      <p:pic>
        <p:nvPicPr>
          <p:cNvPr id="155655" name="Picture 5">
            <a:extLst>
              <a:ext uri="{FF2B5EF4-FFF2-40B4-BE49-F238E27FC236}">
                <a16:creationId xmlns:a16="http://schemas.microsoft.com/office/drawing/2014/main" id="{8B937DE4-E9EC-4337-9EC3-340E24231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8" y="3887788"/>
            <a:ext cx="3425825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6" name="Picture 6">
            <a:extLst>
              <a:ext uri="{FF2B5EF4-FFF2-40B4-BE49-F238E27FC236}">
                <a16:creationId xmlns:a16="http://schemas.microsoft.com/office/drawing/2014/main" id="{59D8EB96-B25A-4620-ABF0-FF4E39654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3887788"/>
            <a:ext cx="3579812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Footer Placeholder 3">
            <a:extLst>
              <a:ext uri="{FF2B5EF4-FFF2-40B4-BE49-F238E27FC236}">
                <a16:creationId xmlns:a16="http://schemas.microsoft.com/office/drawing/2014/main" id="{E7911C14-62E3-4A90-B048-078A8D2C7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86402" name="Rectangle 2">
            <a:extLst>
              <a:ext uri="{FF2B5EF4-FFF2-40B4-BE49-F238E27FC236}">
                <a16:creationId xmlns:a16="http://schemas.microsoft.com/office/drawing/2014/main" id="{C6E1C108-73FC-4BEF-B88E-862A8E11DA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LEIR</a:t>
            </a:r>
          </a:p>
        </p:txBody>
      </p:sp>
      <p:sp>
        <p:nvSpPr>
          <p:cNvPr id="486403" name="Rectangle 3">
            <a:extLst>
              <a:ext uri="{FF2B5EF4-FFF2-40B4-BE49-F238E27FC236}">
                <a16:creationId xmlns:a16="http://schemas.microsoft.com/office/drawing/2014/main" id="{0533A08E-4331-4592-9938-DDF7E69DE1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7316788" cy="4876800"/>
          </a:xfrm>
        </p:spPr>
        <p:txBody>
          <a:bodyPr/>
          <a:lstStyle/>
          <a:p>
            <a:pPr>
              <a:defRPr/>
            </a:pPr>
            <a:r>
              <a:rPr lang="en-US" dirty="0"/>
              <a:t>Accumulate enough ions for LHC bunches</a:t>
            </a:r>
          </a:p>
          <a:p>
            <a:pPr>
              <a:defRPr/>
            </a:pPr>
            <a:r>
              <a:rPr lang="en-US" dirty="0"/>
              <a:t>Keep their H, V and // emittances small</a:t>
            </a:r>
          </a:p>
          <a:p>
            <a:pPr>
              <a:defRPr/>
            </a:pPr>
            <a:r>
              <a:rPr lang="en-US" dirty="0"/>
              <a:t>Bring Linac3 ion beam to PS injection </a:t>
            </a:r>
            <a:br>
              <a:rPr lang="en-US" dirty="0"/>
            </a:br>
            <a:r>
              <a:rPr lang="en-US" dirty="0"/>
              <a:t>energy range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56678" name="Rectangle 4">
            <a:extLst>
              <a:ext uri="{FF2B5EF4-FFF2-40B4-BE49-F238E27FC236}">
                <a16:creationId xmlns:a16="http://schemas.microsoft.com/office/drawing/2014/main" id="{218A174D-4957-458B-9CC2-6091789EA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1219200"/>
            <a:ext cx="3352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SzPct val="140000"/>
              <a:buFont typeface="Times New Roman" panose="02020603050405020304" pitchFamily="18" charset="0"/>
              <a:buChar char="►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3 plane stacking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140000"/>
              <a:buFont typeface="Times New Roman" panose="02020603050405020304" pitchFamily="18" charset="0"/>
              <a:buChar char="►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Cooling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140000"/>
              <a:buFont typeface="Times New Roman" panose="02020603050405020304" pitchFamily="18" charset="0"/>
              <a:buChar char="►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Acceleration</a:t>
            </a:r>
          </a:p>
        </p:txBody>
      </p:sp>
      <p:pic>
        <p:nvPicPr>
          <p:cNvPr id="156679" name="Picture 5">
            <a:extLst>
              <a:ext uri="{FF2B5EF4-FFF2-40B4-BE49-F238E27FC236}">
                <a16:creationId xmlns:a16="http://schemas.microsoft.com/office/drawing/2014/main" id="{1C665700-54F7-46F2-8410-766631C9E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43200"/>
            <a:ext cx="5943600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Footer Placeholder 3">
            <a:extLst>
              <a:ext uri="{FF2B5EF4-FFF2-40B4-BE49-F238E27FC236}">
                <a16:creationId xmlns:a16="http://schemas.microsoft.com/office/drawing/2014/main" id="{65AC94E2-32D7-4071-8E1A-D2DF95D11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87426" name="Rectangle 2">
            <a:extLst>
              <a:ext uri="{FF2B5EF4-FFF2-40B4-BE49-F238E27FC236}">
                <a16:creationId xmlns:a16="http://schemas.microsoft.com/office/drawing/2014/main" id="{86DA0540-FC80-40FD-91F2-DACB58A66A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LEIR layout</a:t>
            </a:r>
          </a:p>
        </p:txBody>
      </p:sp>
      <p:sp>
        <p:nvSpPr>
          <p:cNvPr id="487427" name="Rectangle 3">
            <a:extLst>
              <a:ext uri="{FF2B5EF4-FFF2-40B4-BE49-F238E27FC236}">
                <a16:creationId xmlns:a16="http://schemas.microsoft.com/office/drawing/2014/main" id="{DE0F1D3E-A6BB-4644-9DE9-337E9EFBAE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4510088" cy="4953000"/>
          </a:xfrm>
        </p:spPr>
        <p:txBody>
          <a:bodyPr/>
          <a:lstStyle/>
          <a:p>
            <a:pPr>
              <a:defRPr/>
            </a:pPr>
            <a:r>
              <a:rPr lang="en-US"/>
              <a:t>Square shaped “circular machine” </a:t>
            </a:r>
          </a:p>
          <a:p>
            <a:pPr>
              <a:defRPr/>
            </a:pPr>
            <a:r>
              <a:rPr lang="en-US"/>
              <a:t>Circumference = 78.54m</a:t>
            </a:r>
            <a:br>
              <a:rPr lang="en-US"/>
            </a:br>
            <a:r>
              <a:rPr lang="en-US"/>
              <a:t>= PS/8 = SPS/88</a:t>
            </a:r>
          </a:p>
          <a:p>
            <a:pPr>
              <a:defRPr/>
            </a:pPr>
            <a:r>
              <a:rPr lang="en-US"/>
              <a:t>Operated below transition </a:t>
            </a:r>
            <a:r>
              <a:rPr lang="en-US">
                <a:latin typeface="Symbol" pitchFamily="18" charset="2"/>
              </a:rPr>
              <a:t>g</a:t>
            </a:r>
            <a:r>
              <a:rPr lang="en-US" baseline="-25000"/>
              <a:t>t</a:t>
            </a:r>
            <a:r>
              <a:rPr lang="en-US">
                <a:cs typeface="Times New Roman" pitchFamily="18" charset="0"/>
              </a:rPr>
              <a:t>≈</a:t>
            </a:r>
            <a:r>
              <a:rPr lang="en-US"/>
              <a:t>2.87 </a:t>
            </a:r>
          </a:p>
          <a:p>
            <a:pPr>
              <a:defRPr/>
            </a:pPr>
            <a:r>
              <a:rPr lang="en-US"/>
              <a:t>4x90</a:t>
            </a:r>
            <a:r>
              <a:rPr lang="en-US">
                <a:cs typeface="Times New Roman" pitchFamily="18" charset="0"/>
              </a:rPr>
              <a:t>º</a:t>
            </a:r>
            <a:r>
              <a:rPr lang="en-US"/>
              <a:t> bending magnets</a:t>
            </a:r>
          </a:p>
          <a:p>
            <a:pPr>
              <a:defRPr/>
            </a:pPr>
            <a:r>
              <a:rPr lang="en-US"/>
              <a:t>2 SS’s with Q doublets, 2 SS’s with Q triplets, </a:t>
            </a:r>
          </a:p>
          <a:p>
            <a:pPr>
              <a:defRPr/>
            </a:pPr>
            <a:r>
              <a:rPr lang="en-US"/>
              <a:t>Common injection/ejection line</a:t>
            </a:r>
          </a:p>
          <a:p>
            <a:pPr>
              <a:defRPr/>
            </a:pPr>
            <a:r>
              <a:rPr lang="en-US"/>
              <a:t>Electron cooling</a:t>
            </a:r>
          </a:p>
        </p:txBody>
      </p:sp>
      <p:pic>
        <p:nvPicPr>
          <p:cNvPr id="157702" name="Picture 4">
            <a:extLst>
              <a:ext uri="{FF2B5EF4-FFF2-40B4-BE49-F238E27FC236}">
                <a16:creationId xmlns:a16="http://schemas.microsoft.com/office/drawing/2014/main" id="{1BA989E9-DA87-4346-A807-8A3558A44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988" y="1146175"/>
            <a:ext cx="5713412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5">
            <a:extLst>
              <a:ext uri="{FF2B5EF4-FFF2-40B4-BE49-F238E27FC236}">
                <a16:creationId xmlns:a16="http://schemas.microsoft.com/office/drawing/2014/main" id="{457AD2FB-F16F-44FE-B567-DFCD94DC0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6100763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(M.Chanel)</a:t>
            </a: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Picture 2" descr="Lines_Layout">
            <a:extLst>
              <a:ext uri="{FF2B5EF4-FFF2-40B4-BE49-F238E27FC236}">
                <a16:creationId xmlns:a16="http://schemas.microsoft.com/office/drawing/2014/main" id="{5D5D8C58-83C8-41DE-A48B-6D500621E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47" b="22058"/>
          <a:stretch>
            <a:fillRect/>
          </a:stretch>
        </p:blipFill>
        <p:spPr bwMode="auto">
          <a:xfrm>
            <a:off x="0" y="3581400"/>
            <a:ext cx="9906000" cy="385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2" name="Footer Placeholder 3">
            <a:extLst>
              <a:ext uri="{FF2B5EF4-FFF2-40B4-BE49-F238E27FC236}">
                <a16:creationId xmlns:a16="http://schemas.microsoft.com/office/drawing/2014/main" id="{04652153-BAF6-4B21-A2AD-10934CA58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88451" name="Rectangle 3">
            <a:extLst>
              <a:ext uri="{FF2B5EF4-FFF2-40B4-BE49-F238E27FC236}">
                <a16:creationId xmlns:a16="http://schemas.microsoft.com/office/drawing/2014/main" id="{F0E72714-D521-43C7-B05C-3AAA3808FA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Injection and ejection lines</a:t>
            </a:r>
          </a:p>
        </p:txBody>
      </p:sp>
      <p:sp>
        <p:nvSpPr>
          <p:cNvPr id="158726" name="Text Box 4">
            <a:extLst>
              <a:ext uri="{FF2B5EF4-FFF2-40B4-BE49-F238E27FC236}">
                <a16:creationId xmlns:a16="http://schemas.microsoft.com/office/drawing/2014/main" id="{DCB66943-09D0-48A4-A151-F3B15FE8C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90663"/>
            <a:ext cx="449580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  <a:t>Part of the line is used for </a:t>
            </a:r>
            <a:b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  <a:t>injection at 4.2 MeV/u  and</a:t>
            </a:r>
            <a:b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  <a:t>extraction at 72 MeV/u:</a:t>
            </a:r>
            <a:b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  <a:t>-&gt; laminated, pulsed magnets</a:t>
            </a:r>
            <a:b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en-US" altLang="en-US" sz="2000">
                <a:solidFill>
                  <a:schemeClr val="accent2"/>
                </a:solidFill>
                <a:latin typeface="Comic Sans MS" panose="030F0702030302020204" pitchFamily="66" charset="0"/>
              </a:rPr>
              <a:t>-&gt; Complicated behaviour for the power converters</a:t>
            </a:r>
          </a:p>
        </p:txBody>
      </p:sp>
      <p:sp>
        <p:nvSpPr>
          <p:cNvPr id="158727" name="Text Box 5">
            <a:extLst>
              <a:ext uri="{FF2B5EF4-FFF2-40B4-BE49-F238E27FC236}">
                <a16:creationId xmlns:a16="http://schemas.microsoft.com/office/drawing/2014/main" id="{031DB902-39A0-4D45-9FCE-48CFE2E8A751}"/>
              </a:ext>
            </a:extLst>
          </p:cNvPr>
          <p:cNvSpPr txBox="1">
            <a:spLocks noChangeArrowheads="1"/>
          </p:cNvSpPr>
          <p:nvPr/>
        </p:nvSpPr>
        <p:spPr bwMode="auto">
          <a:xfrm rot="933274">
            <a:off x="3609975" y="5218113"/>
            <a:ext cx="85883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Linac 3</a:t>
            </a:r>
            <a:endParaRPr lang="fr-FR" altLang="en-US" sz="160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58728" name="Text Box 6">
            <a:extLst>
              <a:ext uri="{FF2B5EF4-FFF2-40B4-BE49-F238E27FC236}">
                <a16:creationId xmlns:a16="http://schemas.microsoft.com/office/drawing/2014/main" id="{55FB710A-D50F-4011-99CA-9624E0B20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400" y="4702175"/>
            <a:ext cx="2395538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Bi-directional ETL line</a:t>
            </a:r>
            <a:endParaRPr lang="fr-FR" altLang="en-US" sz="160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58729" name="Text Box 7">
            <a:extLst>
              <a:ext uri="{FF2B5EF4-FFF2-40B4-BE49-F238E27FC236}">
                <a16:creationId xmlns:a16="http://schemas.microsoft.com/office/drawing/2014/main" id="{F33EB026-D15B-4C7B-A8D8-7C25CF4EF701}"/>
              </a:ext>
            </a:extLst>
          </p:cNvPr>
          <p:cNvSpPr txBox="1">
            <a:spLocks noChangeArrowheads="1"/>
          </p:cNvSpPr>
          <p:nvPr/>
        </p:nvSpPr>
        <p:spPr bwMode="auto">
          <a:xfrm rot="522708">
            <a:off x="938213" y="3443288"/>
            <a:ext cx="8604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PS ring</a:t>
            </a:r>
            <a:endParaRPr lang="fr-FR" altLang="en-US" sz="160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58730" name="Text Box 8">
            <a:extLst>
              <a:ext uri="{FF2B5EF4-FFF2-40B4-BE49-F238E27FC236}">
                <a16:creationId xmlns:a16="http://schemas.microsoft.com/office/drawing/2014/main" id="{457AFC1F-407F-431B-B4CB-B657E840CF33}"/>
              </a:ext>
            </a:extLst>
          </p:cNvPr>
          <p:cNvSpPr txBox="1">
            <a:spLocks noChangeArrowheads="1"/>
          </p:cNvSpPr>
          <p:nvPr/>
        </p:nvSpPr>
        <p:spPr bwMode="auto">
          <a:xfrm rot="2357041">
            <a:off x="8629650" y="5803900"/>
            <a:ext cx="10382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Injection</a:t>
            </a:r>
            <a:endParaRPr lang="fr-FR" altLang="en-US" sz="160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58731" name="AutoShape 9">
            <a:extLst>
              <a:ext uri="{FF2B5EF4-FFF2-40B4-BE49-F238E27FC236}">
                <a16:creationId xmlns:a16="http://schemas.microsoft.com/office/drawing/2014/main" id="{632FA4F4-3EAF-43D5-B010-6F35ADDE0A07}"/>
              </a:ext>
            </a:extLst>
          </p:cNvPr>
          <p:cNvSpPr>
            <a:spLocks noChangeArrowheads="1"/>
          </p:cNvSpPr>
          <p:nvPr/>
        </p:nvSpPr>
        <p:spPr bwMode="auto">
          <a:xfrm rot="2527932">
            <a:off x="9021763" y="5395913"/>
            <a:ext cx="679450" cy="695325"/>
          </a:xfrm>
          <a:prstGeom prst="rightArrow">
            <a:avLst>
              <a:gd name="adj1" fmla="val 50000"/>
              <a:gd name="adj2" fmla="val 73694"/>
            </a:avLst>
          </a:prstGeom>
          <a:solidFill>
            <a:srgbClr val="FF00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71997" tIns="35998" rIns="71997" bIns="35998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58732" name="Text Box 10">
            <a:extLst>
              <a:ext uri="{FF2B5EF4-FFF2-40B4-BE49-F238E27FC236}">
                <a16:creationId xmlns:a16="http://schemas.microsoft.com/office/drawing/2014/main" id="{0A4BF630-D1BA-4B20-8053-62C78147714D}"/>
              </a:ext>
            </a:extLst>
          </p:cNvPr>
          <p:cNvSpPr txBox="1">
            <a:spLocks noChangeArrowheads="1"/>
          </p:cNvSpPr>
          <p:nvPr/>
        </p:nvSpPr>
        <p:spPr bwMode="auto">
          <a:xfrm rot="-2457751">
            <a:off x="8964613" y="3116263"/>
            <a:ext cx="9461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Ejection</a:t>
            </a:r>
            <a:endParaRPr lang="fr-FR" altLang="en-US" sz="160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58733" name="AutoShape 11">
            <a:extLst>
              <a:ext uri="{FF2B5EF4-FFF2-40B4-BE49-F238E27FC236}">
                <a16:creationId xmlns:a16="http://schemas.microsoft.com/office/drawing/2014/main" id="{9F311AD6-F6E0-4C9B-878A-4EF04B0D798A}"/>
              </a:ext>
            </a:extLst>
          </p:cNvPr>
          <p:cNvSpPr>
            <a:spLocks noChangeArrowheads="1"/>
          </p:cNvSpPr>
          <p:nvPr/>
        </p:nvSpPr>
        <p:spPr bwMode="auto">
          <a:xfrm rot="8213196">
            <a:off x="9223375" y="3197225"/>
            <a:ext cx="682625" cy="693738"/>
          </a:xfrm>
          <a:prstGeom prst="rightArrow">
            <a:avLst>
              <a:gd name="adj1" fmla="val 50000"/>
              <a:gd name="adj2" fmla="val 74625"/>
            </a:avLst>
          </a:prstGeom>
          <a:solidFill>
            <a:srgbClr val="FF00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71997" tIns="35998" rIns="71997" bIns="35998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58734" name="Text Box 12">
            <a:extLst>
              <a:ext uri="{FF2B5EF4-FFF2-40B4-BE49-F238E27FC236}">
                <a16:creationId xmlns:a16="http://schemas.microsoft.com/office/drawing/2014/main" id="{9B93E218-0374-4939-94C6-22D61D85983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803481" y="4495007"/>
            <a:ext cx="109537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LEIR ring</a:t>
            </a:r>
            <a:endParaRPr lang="fr-FR" altLang="en-US" sz="160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58735" name="Text Box 13">
            <a:extLst>
              <a:ext uri="{FF2B5EF4-FFF2-40B4-BE49-F238E27FC236}">
                <a16:creationId xmlns:a16="http://schemas.microsoft.com/office/drawing/2014/main" id="{4E90F2B9-E54D-47FC-B85B-C5B5BC423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850" y="4292600"/>
            <a:ext cx="998538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997" tIns="35998" rIns="71997" bIns="35998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ITE loop</a:t>
            </a:r>
            <a:endParaRPr lang="fr-FR" altLang="en-US" sz="160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8736" name="Picture 14">
            <a:extLst>
              <a:ext uri="{FF2B5EF4-FFF2-40B4-BE49-F238E27FC236}">
                <a16:creationId xmlns:a16="http://schemas.microsoft.com/office/drawing/2014/main" id="{B142DC68-CC97-40FF-B115-05B60AE99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227138"/>
            <a:ext cx="4953000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37" name="Rectangle 15">
            <a:extLst>
              <a:ext uri="{FF2B5EF4-FFF2-40B4-BE49-F238E27FC236}">
                <a16:creationId xmlns:a16="http://schemas.microsoft.com/office/drawing/2014/main" id="{9217A7A3-946C-486B-9900-80B6C811E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3550" y="7053263"/>
            <a:ext cx="1377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(C.Carli)</a:t>
            </a:r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9" name="Picture 3">
            <a:extLst>
              <a:ext uri="{FF2B5EF4-FFF2-40B4-BE49-F238E27FC236}">
                <a16:creationId xmlns:a16="http://schemas.microsoft.com/office/drawing/2014/main" id="{5567BA69-9D58-48B6-9FFE-A18E2D042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5225"/>
            <a:ext cx="84582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6" name="Footer Placeholder 3">
            <a:extLst>
              <a:ext uri="{FF2B5EF4-FFF2-40B4-BE49-F238E27FC236}">
                <a16:creationId xmlns:a16="http://schemas.microsoft.com/office/drawing/2014/main" id="{7EFF552C-D71E-479E-A582-7F35895C2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89474" name="Rectangle 2">
            <a:extLst>
              <a:ext uri="{FF2B5EF4-FFF2-40B4-BE49-F238E27FC236}">
                <a16:creationId xmlns:a16="http://schemas.microsoft.com/office/drawing/2014/main" id="{C39057A8-2B1F-4F4E-B061-4F3CC081B3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LEIR’s 3-plane stacking</a:t>
            </a:r>
          </a:p>
        </p:txBody>
      </p:sp>
      <p:sp>
        <p:nvSpPr>
          <p:cNvPr id="159750" name="Rectangle 4">
            <a:extLst>
              <a:ext uri="{FF2B5EF4-FFF2-40B4-BE49-F238E27FC236}">
                <a16:creationId xmlns:a16="http://schemas.microsoft.com/office/drawing/2014/main" id="{5FD8816D-3BE6-4000-B255-A2E3858AE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43000"/>
            <a:ext cx="7559675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Multiturn injection with additional stacking in vertical phase space</a:t>
            </a:r>
          </a:p>
          <a:p>
            <a:pPr eaLnBrk="1" hangingPunct="1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Needs: </a:t>
            </a:r>
          </a:p>
          <a:p>
            <a:pPr eaLnBrk="1" hangingPunct="1">
              <a:buFontTx/>
              <a:buChar char="-"/>
            </a:pP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inclined electrostatic injection septum </a:t>
            </a:r>
            <a:b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  (complicated geometry of the injection line)</a:t>
            </a:r>
          </a:p>
          <a:p>
            <a:pPr eaLnBrk="1" hangingPunct="1">
              <a:buFontTx/>
              <a:buChar char="-"/>
            </a:pP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a horizontal bump</a:t>
            </a:r>
          </a:p>
          <a:p>
            <a:pPr eaLnBrk="1" hangingPunct="1">
              <a:buFontTx/>
              <a:buChar char="-"/>
            </a:pP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momentum ramping cavity in injection line</a:t>
            </a:r>
          </a:p>
          <a:p>
            <a:pPr eaLnBrk="1" hangingPunct="1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Efficiency on paper </a:t>
            </a: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70 % </a:t>
            </a: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for </a:t>
            </a: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70 turns injected</a:t>
            </a:r>
            <a:b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en-US" altLang="en-US">
                <a:solidFill>
                  <a:schemeClr val="accent2"/>
                </a:solidFill>
                <a:latin typeface="Comic Sans MS" panose="030F0702030302020204" pitchFamily="66" charset="0"/>
              </a:rPr>
              <a:t>    up to  50% achieved</a:t>
            </a:r>
          </a:p>
        </p:txBody>
      </p:sp>
      <p:pic>
        <p:nvPicPr>
          <p:cNvPr id="159751" name="Picture 5">
            <a:extLst>
              <a:ext uri="{FF2B5EF4-FFF2-40B4-BE49-F238E27FC236}">
                <a16:creationId xmlns:a16="http://schemas.microsoft.com/office/drawing/2014/main" id="{43A98586-9C76-4C4B-A27C-09F81DB32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88" y="1219200"/>
            <a:ext cx="3186112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2" name="Picture 6">
            <a:extLst>
              <a:ext uri="{FF2B5EF4-FFF2-40B4-BE49-F238E27FC236}">
                <a16:creationId xmlns:a16="http://schemas.microsoft.com/office/drawing/2014/main" id="{E28EE5B3-FFE1-4810-8EA6-652584CE6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175" y="3687763"/>
            <a:ext cx="5475288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>
            <a:extLst>
              <a:ext uri="{FF2B5EF4-FFF2-40B4-BE49-F238E27FC236}">
                <a16:creationId xmlns:a16="http://schemas.microsoft.com/office/drawing/2014/main" id="{BFAF00D8-572E-45CE-9D6F-71D476FEE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25314" name="Rectangle 2">
            <a:extLst>
              <a:ext uri="{FF2B5EF4-FFF2-40B4-BE49-F238E27FC236}">
                <a16:creationId xmlns:a16="http://schemas.microsoft.com/office/drawing/2014/main" id="{C1DDFDB8-6A28-444B-94E8-2ABBD696A8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2525" y="228600"/>
            <a:ext cx="8753475" cy="685800"/>
          </a:xfrm>
        </p:spPr>
        <p:txBody>
          <a:bodyPr/>
          <a:lstStyle/>
          <a:p>
            <a:pPr>
              <a:defRPr/>
            </a:pPr>
            <a:r>
              <a:rPr lang="en-US"/>
              <a:t>Cycles &amp; Supercycles</a:t>
            </a:r>
          </a:p>
        </p:txBody>
      </p:sp>
      <p:sp>
        <p:nvSpPr>
          <p:cNvPr id="525315" name="Rectangle 3">
            <a:extLst>
              <a:ext uri="{FF2B5EF4-FFF2-40B4-BE49-F238E27FC236}">
                <a16:creationId xmlns:a16="http://schemas.microsoft.com/office/drawing/2014/main" id="{1780571C-8CED-41F5-B522-265ED701A2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420100" cy="5638800"/>
          </a:xfrm>
        </p:spPr>
        <p:txBody>
          <a:bodyPr lIns="182562" rIns="182562"/>
          <a:lstStyle/>
          <a:p>
            <a:pPr>
              <a:buFont typeface="Webdings" pitchFamily="18" charset="2"/>
              <a:buChar char=":"/>
              <a:defRPr/>
            </a:pPr>
            <a:r>
              <a:rPr lang="en-US"/>
              <a:t>SPS</a:t>
            </a:r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8"/>
              <a:defRPr/>
            </a:pPr>
            <a:r>
              <a:rPr lang="en-US"/>
              <a:t>CPS</a:t>
            </a:r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4"/>
              <a:defRPr/>
            </a:pPr>
            <a:endParaRPr lang="en-US"/>
          </a:p>
          <a:p>
            <a:pPr>
              <a:buFont typeface="Webdings" pitchFamily="18" charset="2"/>
              <a:buChar char="4"/>
              <a:defRPr/>
            </a:pPr>
            <a:endParaRPr lang="en-US"/>
          </a:p>
          <a:p>
            <a:pPr>
              <a:buFont typeface="Webdings" pitchFamily="18" charset="2"/>
              <a:buChar char="4"/>
              <a:defRPr/>
            </a:pPr>
            <a:r>
              <a:rPr lang="en-US"/>
              <a:t>PSB</a:t>
            </a:r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None/>
              <a:defRPr/>
            </a:pPr>
            <a:endParaRPr lang="en-US"/>
          </a:p>
        </p:txBody>
      </p:sp>
      <p:pic>
        <p:nvPicPr>
          <p:cNvPr id="13318" name="Picture 4">
            <a:extLst>
              <a:ext uri="{FF2B5EF4-FFF2-40B4-BE49-F238E27FC236}">
                <a16:creationId xmlns:a16="http://schemas.microsoft.com/office/drawing/2014/main" id="{E2662909-1683-4B70-9329-B1A7A34B9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054100"/>
            <a:ext cx="8255000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Footer Placeholder 3">
            <a:extLst>
              <a:ext uri="{FF2B5EF4-FFF2-40B4-BE49-F238E27FC236}">
                <a16:creationId xmlns:a16="http://schemas.microsoft.com/office/drawing/2014/main" id="{16E793E4-81C2-4BD4-9052-10AF2E9C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pic>
        <p:nvPicPr>
          <p:cNvPr id="160772" name="Picture 2">
            <a:extLst>
              <a:ext uri="{FF2B5EF4-FFF2-40B4-BE49-F238E27FC236}">
                <a16:creationId xmlns:a16="http://schemas.microsoft.com/office/drawing/2014/main" id="{302C9E84-D0F5-427F-9D25-0EDCBBA83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4097338"/>
            <a:ext cx="3714750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0499" name="Rectangle 3">
            <a:extLst>
              <a:ext uri="{FF2B5EF4-FFF2-40B4-BE49-F238E27FC236}">
                <a16:creationId xmlns:a16="http://schemas.microsoft.com/office/drawing/2014/main" id="{1BD7EF74-7235-46EB-A102-8D5921C203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Electron Cooling</a:t>
            </a:r>
          </a:p>
        </p:txBody>
      </p:sp>
      <p:pic>
        <p:nvPicPr>
          <p:cNvPr id="160774" name="Picture 4" descr="LEIRecool">
            <a:extLst>
              <a:ext uri="{FF2B5EF4-FFF2-40B4-BE49-F238E27FC236}">
                <a16:creationId xmlns:a16="http://schemas.microsoft.com/office/drawing/2014/main" id="{FC0A5A0F-D515-4917-9F7E-2A75DD8A9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2841625"/>
            <a:ext cx="61468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0501" name="Rectangle 5">
            <a:extLst>
              <a:ext uri="{FF2B5EF4-FFF2-40B4-BE49-F238E27FC236}">
                <a16:creationId xmlns:a16="http://schemas.microsoft.com/office/drawing/2014/main" id="{30305BF1-0E49-45C3-AD1B-DD592CC890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9351963" cy="1752600"/>
          </a:xfrm>
        </p:spPr>
        <p:txBody>
          <a:bodyPr/>
          <a:lstStyle/>
          <a:p>
            <a:pPr>
              <a:defRPr/>
            </a:pPr>
            <a:r>
              <a:rPr lang="en-US" sz="1800"/>
              <a:t>Principle: an electron beam with </a:t>
            </a:r>
            <a:r>
              <a:rPr lang="en-US" sz="1800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same velocity</a:t>
            </a:r>
            <a:r>
              <a:rPr lang="en-US" sz="1800"/>
              <a:t> as the ion beam is merged with it over a fraction of the circumference (~3%)</a:t>
            </a:r>
          </a:p>
          <a:p>
            <a:pPr>
              <a:defRPr/>
            </a:pPr>
            <a:r>
              <a:rPr lang="en-US" sz="1800"/>
              <a:t>In the moving frame, collisions between electrons and ions correspond to the mixture of a hot ion gas with a cool electron gas</a:t>
            </a:r>
          </a:p>
          <a:p>
            <a:pPr>
              <a:defRPr/>
            </a:pPr>
            <a:r>
              <a:rPr lang="en-US" sz="1800"/>
              <a:t>The heat exchange leads to cooling, i.e. emittance reduction, in all 3 planes</a:t>
            </a:r>
            <a:br>
              <a:rPr lang="en-US" sz="1800"/>
            </a:br>
            <a:r>
              <a:rPr lang="en-US" sz="1800"/>
              <a:t>(H,V, //) of the ion beam</a:t>
            </a: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Footer Placeholder 3">
            <a:extLst>
              <a:ext uri="{FF2B5EF4-FFF2-40B4-BE49-F238E27FC236}">
                <a16:creationId xmlns:a16="http://schemas.microsoft.com/office/drawing/2014/main" id="{B3F4286A-E5B1-406D-8581-E466E9372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161796" name="Rectangle 2">
            <a:extLst>
              <a:ext uri="{FF2B5EF4-FFF2-40B4-BE49-F238E27FC236}">
                <a16:creationId xmlns:a16="http://schemas.microsoft.com/office/drawing/2014/main" id="{8F569DE5-4855-4328-9491-EA2423CE2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81000"/>
            <a:ext cx="6026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800" dirty="0">
                <a:solidFill>
                  <a:schemeClr val="tx2"/>
                </a:solidFill>
                <a:latin typeface="Arial Unicode MS" pitchFamily="34" charset="-128"/>
              </a:rPr>
              <a:t>PS</a:t>
            </a:r>
          </a:p>
        </p:txBody>
      </p:sp>
      <p:sp>
        <p:nvSpPr>
          <p:cNvPr id="161797" name="Rectangle 3">
            <a:extLst>
              <a:ext uri="{FF2B5EF4-FFF2-40B4-BE49-F238E27FC236}">
                <a16:creationId xmlns:a16="http://schemas.microsoft.com/office/drawing/2014/main" id="{B41E7FBB-C103-462D-91F3-27D24DC32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" y="1449388"/>
            <a:ext cx="972820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Transformation of antiproton ejection line and elements </a:t>
            </a:r>
            <a:b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</a:b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(to LEAR)</a:t>
            </a:r>
            <a:b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</a:b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For ion injection from LEIR: SMH26, KFH28, BSW26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Design of complicated RF gymnastics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Low intensity challenge for beam diagnostics</a:t>
            </a:r>
          </a:p>
        </p:txBody>
      </p:sp>
      <p:pic>
        <p:nvPicPr>
          <p:cNvPr id="161798" name="Picture 4">
            <a:extLst>
              <a:ext uri="{FF2B5EF4-FFF2-40B4-BE49-F238E27FC236}">
                <a16:creationId xmlns:a16="http://schemas.microsoft.com/office/drawing/2014/main" id="{2A2CCA4D-6621-4F83-9E4F-0E9BBFE60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3508375"/>
            <a:ext cx="4078288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9" name="Picture 5" descr="200610061036ion-lifetime">
            <a:extLst>
              <a:ext uri="{FF2B5EF4-FFF2-40B4-BE49-F238E27FC236}">
                <a16:creationId xmlns:a16="http://schemas.microsoft.com/office/drawing/2014/main" id="{F7C46647-C2BA-408C-A47C-8FA848BF3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3556000"/>
            <a:ext cx="66579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Footer Placeholder 3">
            <a:extLst>
              <a:ext uri="{FF2B5EF4-FFF2-40B4-BE49-F238E27FC236}">
                <a16:creationId xmlns:a16="http://schemas.microsoft.com/office/drawing/2014/main" id="{1C29BB91-604B-4460-815E-8E26B3984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162820" name="Rectangle 2">
            <a:extLst>
              <a:ext uri="{FF2B5EF4-FFF2-40B4-BE49-F238E27FC236}">
                <a16:creationId xmlns:a16="http://schemas.microsoft.com/office/drawing/2014/main" id="{171A6F09-ADDA-48E8-B380-99530B00B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81000"/>
            <a:ext cx="6026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800" dirty="0">
                <a:solidFill>
                  <a:schemeClr val="tx2"/>
                </a:solidFill>
                <a:latin typeface="Arial Unicode MS" pitchFamily="34" charset="-128"/>
              </a:rPr>
              <a:t>TT2</a:t>
            </a:r>
          </a:p>
        </p:txBody>
      </p:sp>
      <p:sp>
        <p:nvSpPr>
          <p:cNvPr id="162821" name="Rectangle 3">
            <a:extLst>
              <a:ext uri="{FF2B5EF4-FFF2-40B4-BE49-F238E27FC236}">
                <a16:creationId xmlns:a16="http://schemas.microsoft.com/office/drawing/2014/main" id="{EB30002D-8E24-431D-B589-DE3579931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" y="1219200"/>
            <a:ext cx="972820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1mm Al stripper foil converts Pb</a:t>
            </a:r>
            <a:r>
              <a:rPr lang="en-US" altLang="en-US" sz="2400" baseline="30000" dirty="0">
                <a:solidFill>
                  <a:schemeClr val="tx2"/>
                </a:solidFill>
                <a:latin typeface="Arial Unicode MS" pitchFamily="34" charset="-128"/>
              </a:rPr>
              <a:t>54+</a:t>
            </a: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 to Pb</a:t>
            </a:r>
            <a:r>
              <a:rPr lang="en-US" altLang="en-US" sz="2400" baseline="30000" dirty="0">
                <a:solidFill>
                  <a:schemeClr val="tx2"/>
                </a:solidFill>
                <a:latin typeface="Arial Unicode MS" pitchFamily="34" charset="-128"/>
              </a:rPr>
              <a:t>82+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2400" dirty="0">
                <a:solidFill>
                  <a:schemeClr val="tx2"/>
                </a:solidFill>
                <a:latin typeface="Arial Unicode MS" pitchFamily="34" charset="-128"/>
              </a:rPr>
              <a:t>Low beta insertion around stripper</a:t>
            </a:r>
          </a:p>
          <a:p>
            <a:pPr lvl="1" eaLnBrk="1" hangingPunct="1">
              <a:spcBef>
                <a:spcPct val="20000"/>
              </a:spcBef>
              <a:buClr>
                <a:srgbClr val="6699FF"/>
              </a:buClr>
              <a:buFont typeface="Franklin Gothic Medium" panose="020B0603020102020204" pitchFamily="34" charset="0"/>
              <a:buChar char="–"/>
            </a:pPr>
            <a:r>
              <a:rPr lang="en-US" altLang="en-US" sz="2000" dirty="0">
                <a:solidFill>
                  <a:schemeClr val="tx2"/>
                </a:solidFill>
                <a:latin typeface="Arial Unicode MS" pitchFamily="34" charset="-128"/>
              </a:rPr>
              <a:t>To minimize emittance blowup</a:t>
            </a:r>
          </a:p>
        </p:txBody>
      </p:sp>
      <p:pic>
        <p:nvPicPr>
          <p:cNvPr id="162822" name="Picture 4">
            <a:extLst>
              <a:ext uri="{FF2B5EF4-FFF2-40B4-BE49-F238E27FC236}">
                <a16:creationId xmlns:a16="http://schemas.microsoft.com/office/drawing/2014/main" id="{B4BD5A94-D188-4059-B3D3-1C11E793E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3101975"/>
            <a:ext cx="3956050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3" name="Picture 5">
            <a:extLst>
              <a:ext uri="{FF2B5EF4-FFF2-40B4-BE49-F238E27FC236}">
                <a16:creationId xmlns:a16="http://schemas.microsoft.com/office/drawing/2014/main" id="{2309475E-F555-4AD4-A601-052534FD0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2590800"/>
            <a:ext cx="5051425" cy="373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4" name="Text Box 6">
            <a:extLst>
              <a:ext uri="{FF2B5EF4-FFF2-40B4-BE49-F238E27FC236}">
                <a16:creationId xmlns:a16="http://schemas.microsoft.com/office/drawing/2014/main" id="{3F998ACF-CADB-4C6F-BB04-0CBD9FF7E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6575" y="4613275"/>
            <a:ext cx="304800" cy="214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n-US" sz="800">
              <a:latin typeface="Times New Roman" panose="02020603050405020304" pitchFamily="18" charset="0"/>
            </a:endParaRPr>
          </a:p>
        </p:txBody>
      </p:sp>
      <p:sp>
        <p:nvSpPr>
          <p:cNvPr id="162825" name="AutoShape 7">
            <a:extLst>
              <a:ext uri="{FF2B5EF4-FFF2-40B4-BE49-F238E27FC236}">
                <a16:creationId xmlns:a16="http://schemas.microsoft.com/office/drawing/2014/main" id="{94738696-310F-4D49-82CA-966FD1A6CC4D}"/>
              </a:ext>
            </a:extLst>
          </p:cNvPr>
          <p:cNvSpPr>
            <a:spLocks/>
          </p:cNvSpPr>
          <p:nvPr/>
        </p:nvSpPr>
        <p:spPr bwMode="auto">
          <a:xfrm>
            <a:off x="3128963" y="5530850"/>
            <a:ext cx="1427162" cy="487363"/>
          </a:xfrm>
          <a:prstGeom prst="borderCallout2">
            <a:avLst>
              <a:gd name="adj1" fmla="val 23454"/>
              <a:gd name="adj2" fmla="val -5338"/>
              <a:gd name="adj3" fmla="val 23454"/>
              <a:gd name="adj4" fmla="val -36264"/>
              <a:gd name="adj5" fmla="val 23454"/>
              <a:gd name="adj6" fmla="val -69412"/>
            </a:avLst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>
                <a:latin typeface="Verdana" panose="020B060403050404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US" altLang="en-US" sz="1400" baseline="-25000">
                <a:latin typeface="Verdana" panose="020B060403050404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en-US" sz="1400">
                <a:latin typeface="Verdana" panose="020B060403050404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=5.5 m </a:t>
            </a:r>
            <a:r>
              <a:rPr lang="en-US" altLang="en-US" sz="1400" baseline="-25000">
                <a:latin typeface="Verdana" panose="020B060403050404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V</a:t>
            </a:r>
            <a:r>
              <a:rPr lang="en-US" altLang="en-US" sz="1400">
                <a:latin typeface="Verdana" panose="020B060403050404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=5.7 m</a:t>
            </a:r>
          </a:p>
          <a:p>
            <a:pPr algn="ctr" eaLnBrk="1" hangingPunct="1"/>
            <a:endParaRPr lang="en-US" altLang="en-US" sz="2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Footer Placeholder 3">
            <a:extLst>
              <a:ext uri="{FF2B5EF4-FFF2-40B4-BE49-F238E27FC236}">
                <a16:creationId xmlns:a16="http://schemas.microsoft.com/office/drawing/2014/main" id="{2F6F2387-E9B3-4B76-8B03-DF11239F48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95618" name="Rectangle 2">
            <a:extLst>
              <a:ext uri="{FF2B5EF4-FFF2-40B4-BE49-F238E27FC236}">
                <a16:creationId xmlns:a16="http://schemas.microsoft.com/office/drawing/2014/main" id="{7E616348-A4C8-4F5D-951B-60D23CFA22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3150" y="228600"/>
            <a:ext cx="8585200" cy="762000"/>
          </a:xfrm>
        </p:spPr>
        <p:txBody>
          <a:bodyPr/>
          <a:lstStyle/>
          <a:p>
            <a:pPr>
              <a:defRPr/>
            </a:pPr>
            <a:r>
              <a:rPr lang="en-US" sz="3400"/>
              <a:t>Parameters for Nominal Luminosity</a:t>
            </a:r>
          </a:p>
        </p:txBody>
      </p:sp>
      <p:graphicFrame>
        <p:nvGraphicFramePr>
          <p:cNvPr id="495619" name="Group 3">
            <a:extLst>
              <a:ext uri="{FF2B5EF4-FFF2-40B4-BE49-F238E27FC236}">
                <a16:creationId xmlns:a16="http://schemas.microsoft.com/office/drawing/2014/main" id="{AEDD12FF-2D3B-4574-8FBD-1F50F2ED74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6019319"/>
              </p:ext>
            </p:extLst>
          </p:nvPr>
        </p:nvGraphicFramePr>
        <p:xfrm>
          <a:off x="0" y="1752600"/>
          <a:ext cx="9906001" cy="3846519"/>
        </p:xfrm>
        <a:graphic>
          <a:graphicData uri="http://schemas.openxmlformats.org/drawingml/2006/table">
            <a:tbl>
              <a:tblPr/>
              <a:tblGrid>
                <a:gridCol w="1845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2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62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959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746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588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181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ECR Source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Linac 3</a:t>
                      </a:r>
                    </a:p>
                  </a:txBody>
                  <a:tcPr marL="99060" marR="99060"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LEIR</a:t>
                      </a:r>
                    </a:p>
                  </a:txBody>
                  <a:tcPr marL="99060" marR="99060"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PS    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SPS 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LHC</a:t>
                      </a:r>
                    </a:p>
                  </a:txBody>
                  <a:tcPr marL="99060" marR="99060" marT="45709" marB="45709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Output energy</a:t>
                      </a: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2.5 KeV/u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4.2 MeV/u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72.2 MeV/u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5.9 GeV/u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177 GeV/u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2.76 TeV/u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208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Pb charge state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29+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29+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  <a:sym typeface="Wingdings" pitchFamily="2" charset="2"/>
                        </a:rPr>
                        <a:t>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54+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54+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54+  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  <a:sym typeface="Wingdings" pitchFamily="2" charset="2"/>
                        </a:rPr>
                        <a:t>82+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82+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82+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Output B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r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[Tm]</a:t>
                      </a: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2.12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  <a:sym typeface="Wingdings" pitchFamily="2" charset="2"/>
                        </a:rPr>
                        <a:t>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1.14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4.80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86.7  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  <a:sym typeface="Wingdings" pitchFamily="2" charset="2"/>
                        </a:rPr>
                        <a:t>57.3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1500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23350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bunches/ring</a:t>
                      </a: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 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 (1/8 of PS)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4 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52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592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ions/pulse</a:t>
                      </a: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9 10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9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1.15 10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9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9 10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4.8 10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4.7 10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9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4.1 10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4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ions/LHC bunch</a:t>
                      </a: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1.1 10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10.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1.45 10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9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2.25 10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1.2 10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9 10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7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7 10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7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bunch spacing [ns]</a:t>
                      </a: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100 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100 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100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(norm. rms)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0.07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0.25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0.7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1.2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1.5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8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e (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phys., rms)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30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2.6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1.75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0.14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0.0063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0.0005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Repetition time [s]</a:t>
                      </a:r>
                    </a:p>
                  </a:txBody>
                  <a:tcPr marL="99060" marR="99060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0.2-0.4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0.2-0.4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3.6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3.6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~50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Unicode MS" pitchFamily="34" charset="-128"/>
                        </a:rPr>
                        <a:t>~10’fill/ring</a:t>
                      </a:r>
                    </a:p>
                  </a:txBody>
                  <a:tcPr marL="99060" marR="99060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 thruBlk="1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Footer Placeholder 3">
            <a:extLst>
              <a:ext uri="{FF2B5EF4-FFF2-40B4-BE49-F238E27FC236}">
                <a16:creationId xmlns:a16="http://schemas.microsoft.com/office/drawing/2014/main" id="{3F5AAB91-4E28-4E67-9E5E-B8B639217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96642" name="Rectangle 2">
            <a:extLst>
              <a:ext uri="{FF2B5EF4-FFF2-40B4-BE49-F238E27FC236}">
                <a16:creationId xmlns:a16="http://schemas.microsoft.com/office/drawing/2014/main" id="{D2CE6ABC-F37B-4810-B108-D875E44900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6783388" cy="762000"/>
          </a:xfrm>
        </p:spPr>
        <p:txBody>
          <a:bodyPr/>
          <a:lstStyle/>
          <a:p>
            <a:pPr>
              <a:defRPr/>
            </a:pPr>
            <a:r>
              <a:rPr lang="en-US"/>
              <a:t>Nominal scheme</a:t>
            </a:r>
          </a:p>
        </p:txBody>
      </p:sp>
      <p:grpSp>
        <p:nvGrpSpPr>
          <p:cNvPr id="164869" name="Group 3">
            <a:extLst>
              <a:ext uri="{FF2B5EF4-FFF2-40B4-BE49-F238E27FC236}">
                <a16:creationId xmlns:a16="http://schemas.microsoft.com/office/drawing/2014/main" id="{0D2A0E8E-E9D3-46FD-BFF1-1ED0DC59A770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2438400"/>
            <a:ext cx="1828800" cy="304800"/>
            <a:chOff x="1920" y="1920"/>
            <a:chExt cx="1056" cy="192"/>
          </a:xfrm>
        </p:grpSpPr>
        <p:grpSp>
          <p:nvGrpSpPr>
            <p:cNvPr id="165126" name="Group 4">
              <a:extLst>
                <a:ext uri="{FF2B5EF4-FFF2-40B4-BE49-F238E27FC236}">
                  <a16:creationId xmlns:a16="http://schemas.microsoft.com/office/drawing/2014/main" id="{401EF16C-2214-4375-9438-1C914B3FC7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" y="1920"/>
              <a:ext cx="1056" cy="192"/>
              <a:chOff x="1920" y="1920"/>
              <a:chExt cx="1056" cy="192"/>
            </a:xfrm>
          </p:grpSpPr>
          <p:grpSp>
            <p:nvGrpSpPr>
              <p:cNvPr id="165132" name="Group 5">
                <a:extLst>
                  <a:ext uri="{FF2B5EF4-FFF2-40B4-BE49-F238E27FC236}">
                    <a16:creationId xmlns:a16="http://schemas.microsoft.com/office/drawing/2014/main" id="{E0EECDF8-07E3-40F0-AF24-2AF3E8FBEF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</p:grpSpPr>
            <p:sp>
              <p:nvSpPr>
                <p:cNvPr id="165138" name="Arc 6">
                  <a:extLst>
                    <a:ext uri="{FF2B5EF4-FFF2-40B4-BE49-F238E27FC236}">
                      <a16:creationId xmlns:a16="http://schemas.microsoft.com/office/drawing/2014/main" id="{6E54F8B3-CE56-4A9A-9C4D-28E317BF2B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139" name="Arc 7">
                  <a:extLst>
                    <a:ext uri="{FF2B5EF4-FFF2-40B4-BE49-F238E27FC236}">
                      <a16:creationId xmlns:a16="http://schemas.microsoft.com/office/drawing/2014/main" id="{D0AEA828-EB42-40F3-8C21-8AA1A8E302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140" name="Line 8">
                  <a:extLst>
                    <a:ext uri="{FF2B5EF4-FFF2-40B4-BE49-F238E27FC236}">
                      <a16:creationId xmlns:a16="http://schemas.microsoft.com/office/drawing/2014/main" id="{770DF591-059A-4F89-B5AE-C8B61288C4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41" name="Line 9">
                  <a:extLst>
                    <a:ext uri="{FF2B5EF4-FFF2-40B4-BE49-F238E27FC236}">
                      <a16:creationId xmlns:a16="http://schemas.microsoft.com/office/drawing/2014/main" id="{C11DCD9E-EDE9-40D2-A9A2-C45A2CB8B9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5133" name="Group 10">
                <a:extLst>
                  <a:ext uri="{FF2B5EF4-FFF2-40B4-BE49-F238E27FC236}">
                    <a16:creationId xmlns:a16="http://schemas.microsoft.com/office/drawing/2014/main" id="{8CC60312-4CE7-47E8-98D2-ABAA201217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8" y="1920"/>
                <a:ext cx="528" cy="192"/>
                <a:chOff x="2976" y="2736"/>
                <a:chExt cx="768" cy="192"/>
              </a:xfrm>
            </p:grpSpPr>
            <p:sp>
              <p:nvSpPr>
                <p:cNvPr id="165134" name="Arc 11">
                  <a:extLst>
                    <a:ext uri="{FF2B5EF4-FFF2-40B4-BE49-F238E27FC236}">
                      <a16:creationId xmlns:a16="http://schemas.microsoft.com/office/drawing/2014/main" id="{FAFB407F-9757-4F97-B54C-30E5A9144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135" name="Arc 12">
                  <a:extLst>
                    <a:ext uri="{FF2B5EF4-FFF2-40B4-BE49-F238E27FC236}">
                      <a16:creationId xmlns:a16="http://schemas.microsoft.com/office/drawing/2014/main" id="{D8D13D50-7502-48E0-9F0B-3AD7B7B33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136" name="Line 13">
                  <a:extLst>
                    <a:ext uri="{FF2B5EF4-FFF2-40B4-BE49-F238E27FC236}">
                      <a16:creationId xmlns:a16="http://schemas.microsoft.com/office/drawing/2014/main" id="{D06AFE79-5FCA-4BA7-8029-15EC1467FA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37" name="Line 14">
                  <a:extLst>
                    <a:ext uri="{FF2B5EF4-FFF2-40B4-BE49-F238E27FC236}">
                      <a16:creationId xmlns:a16="http://schemas.microsoft.com/office/drawing/2014/main" id="{0FE12836-8D3A-48E3-B067-E859872BA4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65127" name="Group 15">
              <a:extLst>
                <a:ext uri="{FF2B5EF4-FFF2-40B4-BE49-F238E27FC236}">
                  <a16:creationId xmlns:a16="http://schemas.microsoft.com/office/drawing/2014/main" id="{0B8756E7-056F-4D27-AB6F-5CDE43E311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" y="1920"/>
              <a:ext cx="528" cy="192"/>
              <a:chOff x="2976" y="2736"/>
              <a:chExt cx="768" cy="192"/>
            </a:xfrm>
          </p:grpSpPr>
          <p:sp>
            <p:nvSpPr>
              <p:cNvPr id="165128" name="Arc 16">
                <a:extLst>
                  <a:ext uri="{FF2B5EF4-FFF2-40B4-BE49-F238E27FC236}">
                    <a16:creationId xmlns:a16="http://schemas.microsoft.com/office/drawing/2014/main" id="{C9E8E890-366A-42DB-B1BE-C7A94D247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129" name="Arc 17">
                <a:extLst>
                  <a:ext uri="{FF2B5EF4-FFF2-40B4-BE49-F238E27FC236}">
                    <a16:creationId xmlns:a16="http://schemas.microsoft.com/office/drawing/2014/main" id="{24880487-EC95-4235-ACE9-E927FE88F38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130" name="Line 18">
                <a:extLst>
                  <a:ext uri="{FF2B5EF4-FFF2-40B4-BE49-F238E27FC236}">
                    <a16:creationId xmlns:a16="http://schemas.microsoft.com/office/drawing/2014/main" id="{6438F62F-EAEE-414D-B6CD-0C0D6FD997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31" name="Line 19">
                <a:extLst>
                  <a:ext uri="{FF2B5EF4-FFF2-40B4-BE49-F238E27FC236}">
                    <a16:creationId xmlns:a16="http://schemas.microsoft.com/office/drawing/2014/main" id="{2A5E3153-766F-4E24-A7D7-D963830B8C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64870" name="Group 20">
            <a:extLst>
              <a:ext uri="{FF2B5EF4-FFF2-40B4-BE49-F238E27FC236}">
                <a16:creationId xmlns:a16="http://schemas.microsoft.com/office/drawing/2014/main" id="{904BFB53-5643-4892-A4EF-FAC1DF20D823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3276600"/>
            <a:ext cx="1828800" cy="304800"/>
            <a:chOff x="1872" y="2448"/>
            <a:chExt cx="2064" cy="192"/>
          </a:xfrm>
        </p:grpSpPr>
        <p:grpSp>
          <p:nvGrpSpPr>
            <p:cNvPr id="165092" name="Group 21">
              <a:extLst>
                <a:ext uri="{FF2B5EF4-FFF2-40B4-BE49-F238E27FC236}">
                  <a16:creationId xmlns:a16="http://schemas.microsoft.com/office/drawing/2014/main" id="{3D79228F-13D0-4DF1-8798-FC30ACFCBC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2448"/>
              <a:ext cx="1056" cy="192"/>
              <a:chOff x="1920" y="1920"/>
              <a:chExt cx="1056" cy="192"/>
            </a:xfrm>
          </p:grpSpPr>
          <p:grpSp>
            <p:nvGrpSpPr>
              <p:cNvPr id="165110" name="Group 22">
                <a:extLst>
                  <a:ext uri="{FF2B5EF4-FFF2-40B4-BE49-F238E27FC236}">
                    <a16:creationId xmlns:a16="http://schemas.microsoft.com/office/drawing/2014/main" id="{872D2F23-3468-4F69-A15E-9166C193B7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</p:grpSpPr>
            <p:grpSp>
              <p:nvGrpSpPr>
                <p:cNvPr id="165116" name="Group 23">
                  <a:extLst>
                    <a:ext uri="{FF2B5EF4-FFF2-40B4-BE49-F238E27FC236}">
                      <a16:creationId xmlns:a16="http://schemas.microsoft.com/office/drawing/2014/main" id="{B4F76F10-24CD-4BC6-B51D-8167F7EDB5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</p:grpSpPr>
              <p:sp>
                <p:nvSpPr>
                  <p:cNvPr id="165122" name="Arc 24">
                    <a:extLst>
                      <a:ext uri="{FF2B5EF4-FFF2-40B4-BE49-F238E27FC236}">
                        <a16:creationId xmlns:a16="http://schemas.microsoft.com/office/drawing/2014/main" id="{5862B180-6C41-42D5-8C9E-0242D9BE33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23" name="Arc 25">
                    <a:extLst>
                      <a:ext uri="{FF2B5EF4-FFF2-40B4-BE49-F238E27FC236}">
                        <a16:creationId xmlns:a16="http://schemas.microsoft.com/office/drawing/2014/main" id="{3C997F3A-1247-4DB8-A477-240417FCFB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24" name="Line 26">
                    <a:extLst>
                      <a:ext uri="{FF2B5EF4-FFF2-40B4-BE49-F238E27FC236}">
                        <a16:creationId xmlns:a16="http://schemas.microsoft.com/office/drawing/2014/main" id="{1D839035-F78E-45AF-993D-05D38C6564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125" name="Line 27">
                    <a:extLst>
                      <a:ext uri="{FF2B5EF4-FFF2-40B4-BE49-F238E27FC236}">
                        <a16:creationId xmlns:a16="http://schemas.microsoft.com/office/drawing/2014/main" id="{D28F9B35-A938-4379-83CF-C21837C7026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117" name="Group 28">
                  <a:extLst>
                    <a:ext uri="{FF2B5EF4-FFF2-40B4-BE49-F238E27FC236}">
                      <a16:creationId xmlns:a16="http://schemas.microsoft.com/office/drawing/2014/main" id="{DD3C6F84-FCA9-4DDE-B532-1095B2B7C4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</p:grpSpPr>
              <p:sp>
                <p:nvSpPr>
                  <p:cNvPr id="165118" name="Arc 29">
                    <a:extLst>
                      <a:ext uri="{FF2B5EF4-FFF2-40B4-BE49-F238E27FC236}">
                        <a16:creationId xmlns:a16="http://schemas.microsoft.com/office/drawing/2014/main" id="{9DC08326-F4F6-428E-9E4A-BC88A570E6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19" name="Arc 30">
                    <a:extLst>
                      <a:ext uri="{FF2B5EF4-FFF2-40B4-BE49-F238E27FC236}">
                        <a16:creationId xmlns:a16="http://schemas.microsoft.com/office/drawing/2014/main" id="{5EA061E9-9234-4FDA-8E31-4F93576A15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20" name="Line 31">
                    <a:extLst>
                      <a:ext uri="{FF2B5EF4-FFF2-40B4-BE49-F238E27FC236}">
                        <a16:creationId xmlns:a16="http://schemas.microsoft.com/office/drawing/2014/main" id="{1105B70B-1BA7-41D6-843F-9DB144EA30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121" name="Line 32">
                    <a:extLst>
                      <a:ext uri="{FF2B5EF4-FFF2-40B4-BE49-F238E27FC236}">
                        <a16:creationId xmlns:a16="http://schemas.microsoft.com/office/drawing/2014/main" id="{ABF22757-07FD-411A-830F-9235927CC7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65111" name="Group 33">
                <a:extLst>
                  <a:ext uri="{FF2B5EF4-FFF2-40B4-BE49-F238E27FC236}">
                    <a16:creationId xmlns:a16="http://schemas.microsoft.com/office/drawing/2014/main" id="{C037105E-D51D-42C6-93D4-790B624705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</p:grpSpPr>
            <p:sp>
              <p:nvSpPr>
                <p:cNvPr id="165112" name="Arc 34">
                  <a:extLst>
                    <a:ext uri="{FF2B5EF4-FFF2-40B4-BE49-F238E27FC236}">
                      <a16:creationId xmlns:a16="http://schemas.microsoft.com/office/drawing/2014/main" id="{CAFE81BF-B262-48C3-AF2B-8D976E10A5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113" name="Arc 35">
                  <a:extLst>
                    <a:ext uri="{FF2B5EF4-FFF2-40B4-BE49-F238E27FC236}">
                      <a16:creationId xmlns:a16="http://schemas.microsoft.com/office/drawing/2014/main" id="{C41C1A98-5F83-4BAA-B611-9E5B3E4C90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114" name="Line 36">
                  <a:extLst>
                    <a:ext uri="{FF2B5EF4-FFF2-40B4-BE49-F238E27FC236}">
                      <a16:creationId xmlns:a16="http://schemas.microsoft.com/office/drawing/2014/main" id="{FFF9A90F-5FB9-4224-9C26-C615C3E21A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15" name="Line 37">
                  <a:extLst>
                    <a:ext uri="{FF2B5EF4-FFF2-40B4-BE49-F238E27FC236}">
                      <a16:creationId xmlns:a16="http://schemas.microsoft.com/office/drawing/2014/main" id="{E78ACC0D-6511-4D7A-827D-3FA09F0F84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65093" name="Group 38">
              <a:extLst>
                <a:ext uri="{FF2B5EF4-FFF2-40B4-BE49-F238E27FC236}">
                  <a16:creationId xmlns:a16="http://schemas.microsoft.com/office/drawing/2014/main" id="{8C8D8797-F01A-4250-A30F-95226A7F2B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2448"/>
              <a:ext cx="1056" cy="192"/>
              <a:chOff x="1920" y="1920"/>
              <a:chExt cx="1056" cy="192"/>
            </a:xfrm>
          </p:grpSpPr>
          <p:grpSp>
            <p:nvGrpSpPr>
              <p:cNvPr id="165094" name="Group 39">
                <a:extLst>
                  <a:ext uri="{FF2B5EF4-FFF2-40B4-BE49-F238E27FC236}">
                    <a16:creationId xmlns:a16="http://schemas.microsoft.com/office/drawing/2014/main" id="{F412E5EC-A478-4D9F-9588-5BCC61F4D1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</p:grpSpPr>
            <p:grpSp>
              <p:nvGrpSpPr>
                <p:cNvPr id="165100" name="Group 40">
                  <a:extLst>
                    <a:ext uri="{FF2B5EF4-FFF2-40B4-BE49-F238E27FC236}">
                      <a16:creationId xmlns:a16="http://schemas.microsoft.com/office/drawing/2014/main" id="{869775DD-EA9B-449F-9FC2-3FB971249C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</p:grpSpPr>
              <p:sp>
                <p:nvSpPr>
                  <p:cNvPr id="165106" name="Arc 41">
                    <a:extLst>
                      <a:ext uri="{FF2B5EF4-FFF2-40B4-BE49-F238E27FC236}">
                        <a16:creationId xmlns:a16="http://schemas.microsoft.com/office/drawing/2014/main" id="{7C47644E-54DF-486E-BB02-07A4786C37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07" name="Arc 42">
                    <a:extLst>
                      <a:ext uri="{FF2B5EF4-FFF2-40B4-BE49-F238E27FC236}">
                        <a16:creationId xmlns:a16="http://schemas.microsoft.com/office/drawing/2014/main" id="{CD21DB44-3F05-42AF-A176-2E82DC709B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08" name="Line 43">
                    <a:extLst>
                      <a:ext uri="{FF2B5EF4-FFF2-40B4-BE49-F238E27FC236}">
                        <a16:creationId xmlns:a16="http://schemas.microsoft.com/office/drawing/2014/main" id="{44B20BAC-3456-4DED-8A9C-B75B43A29F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109" name="Line 44">
                    <a:extLst>
                      <a:ext uri="{FF2B5EF4-FFF2-40B4-BE49-F238E27FC236}">
                        <a16:creationId xmlns:a16="http://schemas.microsoft.com/office/drawing/2014/main" id="{B14F2489-6BEC-4C8B-9EBD-6A5984E6A6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101" name="Group 45">
                  <a:extLst>
                    <a:ext uri="{FF2B5EF4-FFF2-40B4-BE49-F238E27FC236}">
                      <a16:creationId xmlns:a16="http://schemas.microsoft.com/office/drawing/2014/main" id="{06284FBF-C0BA-4209-AD87-009665F6F1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</p:grpSpPr>
              <p:sp>
                <p:nvSpPr>
                  <p:cNvPr id="165102" name="Arc 46">
                    <a:extLst>
                      <a:ext uri="{FF2B5EF4-FFF2-40B4-BE49-F238E27FC236}">
                        <a16:creationId xmlns:a16="http://schemas.microsoft.com/office/drawing/2014/main" id="{9738E737-F2F7-4763-94B2-DAB0CB44FE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03" name="Arc 47">
                    <a:extLst>
                      <a:ext uri="{FF2B5EF4-FFF2-40B4-BE49-F238E27FC236}">
                        <a16:creationId xmlns:a16="http://schemas.microsoft.com/office/drawing/2014/main" id="{C37A6FBD-3A74-4C22-99AD-44BD6F9A01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104" name="Line 48">
                    <a:extLst>
                      <a:ext uri="{FF2B5EF4-FFF2-40B4-BE49-F238E27FC236}">
                        <a16:creationId xmlns:a16="http://schemas.microsoft.com/office/drawing/2014/main" id="{38BD1FBC-E87F-43DC-B202-2327E76C341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105" name="Line 49">
                    <a:extLst>
                      <a:ext uri="{FF2B5EF4-FFF2-40B4-BE49-F238E27FC236}">
                        <a16:creationId xmlns:a16="http://schemas.microsoft.com/office/drawing/2014/main" id="{B71604D2-8BDC-4877-A34C-DDED96A1FE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65095" name="Group 50">
                <a:extLst>
                  <a:ext uri="{FF2B5EF4-FFF2-40B4-BE49-F238E27FC236}">
                    <a16:creationId xmlns:a16="http://schemas.microsoft.com/office/drawing/2014/main" id="{59B1CD52-BBF2-439B-B6E4-6CB876AC9C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</p:grpSpPr>
            <p:sp>
              <p:nvSpPr>
                <p:cNvPr id="165096" name="Arc 51">
                  <a:extLst>
                    <a:ext uri="{FF2B5EF4-FFF2-40B4-BE49-F238E27FC236}">
                      <a16:creationId xmlns:a16="http://schemas.microsoft.com/office/drawing/2014/main" id="{C09976A5-C8FE-4253-B105-0DB84BB2A8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097" name="Arc 52">
                  <a:extLst>
                    <a:ext uri="{FF2B5EF4-FFF2-40B4-BE49-F238E27FC236}">
                      <a16:creationId xmlns:a16="http://schemas.microsoft.com/office/drawing/2014/main" id="{0670A1A5-F3B5-4393-AD59-F11841E232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098" name="Line 53">
                  <a:extLst>
                    <a:ext uri="{FF2B5EF4-FFF2-40B4-BE49-F238E27FC236}">
                      <a16:creationId xmlns:a16="http://schemas.microsoft.com/office/drawing/2014/main" id="{B0283063-7B88-4708-8F44-6AE50E7189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99" name="Line 54">
                  <a:extLst>
                    <a:ext uri="{FF2B5EF4-FFF2-40B4-BE49-F238E27FC236}">
                      <a16:creationId xmlns:a16="http://schemas.microsoft.com/office/drawing/2014/main" id="{A4FE982E-6572-4A71-AAB7-1A798A36E5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64871" name="Rectangle 55">
            <a:extLst>
              <a:ext uri="{FF2B5EF4-FFF2-40B4-BE49-F238E27FC236}">
                <a16:creationId xmlns:a16="http://schemas.microsoft.com/office/drawing/2014/main" id="{2857187A-0B6B-4933-A9C8-E9FFCC9F6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88" y="2590800"/>
            <a:ext cx="608012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  <a:t>LEIR</a:t>
            </a:r>
          </a:p>
        </p:txBody>
      </p:sp>
      <p:sp>
        <p:nvSpPr>
          <p:cNvPr id="164872" name="Rectangle 56">
            <a:extLst>
              <a:ext uri="{FF2B5EF4-FFF2-40B4-BE49-F238E27FC236}">
                <a16:creationId xmlns:a16="http://schemas.microsoft.com/office/drawing/2014/main" id="{74D40C88-70C6-4842-8B6C-8F42A9A56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352800"/>
            <a:ext cx="1906588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  <a:t>PS after splitting</a:t>
            </a:r>
          </a:p>
        </p:txBody>
      </p:sp>
      <p:sp>
        <p:nvSpPr>
          <p:cNvPr id="164873" name="Rectangle 57">
            <a:extLst>
              <a:ext uri="{FF2B5EF4-FFF2-40B4-BE49-F238E27FC236}">
                <a16:creationId xmlns:a16="http://schemas.microsoft.com/office/drawing/2014/main" id="{5791DD0E-C37E-4D2D-9E03-712B30B7F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88" y="4114800"/>
            <a:ext cx="2971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  <a:t>SPS at  injection (43.7 s flat-bot),</a:t>
            </a:r>
            <a:b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</a:br>
            <a:r>
              <a:rPr lang="en-US" altLang="en-US" sz="1000" dirty="0">
                <a:solidFill>
                  <a:schemeClr val="bg1"/>
                </a:solidFill>
                <a:latin typeface="Arial Unicode MS" pitchFamily="34" charset="-128"/>
              </a:rPr>
              <a:t>after 13 (12, 8) transfers from PS</a:t>
            </a:r>
          </a:p>
        </p:txBody>
      </p:sp>
      <p:sp>
        <p:nvSpPr>
          <p:cNvPr id="164874" name="Rectangle 58">
            <a:extLst>
              <a:ext uri="{FF2B5EF4-FFF2-40B4-BE49-F238E27FC236}">
                <a16:creationId xmlns:a16="http://schemas.microsoft.com/office/drawing/2014/main" id="{FF60ED9D-5C52-4B2C-B8BF-353CC2A2E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88" y="4648200"/>
            <a:ext cx="2360612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  <a:t>SPS at  extraction,</a:t>
            </a:r>
            <a:b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</a:br>
            <a:r>
              <a:rPr lang="en-US" altLang="en-US" sz="1000" dirty="0">
                <a:solidFill>
                  <a:schemeClr val="bg1"/>
                </a:solidFill>
                <a:latin typeface="Arial Unicode MS" pitchFamily="34" charset="-128"/>
              </a:rPr>
              <a:t>after 13 (12, 8) transfers from PS</a:t>
            </a:r>
          </a:p>
        </p:txBody>
      </p:sp>
      <p:sp>
        <p:nvSpPr>
          <p:cNvPr id="164875" name="Rectangle 59">
            <a:extLst>
              <a:ext uri="{FF2B5EF4-FFF2-40B4-BE49-F238E27FC236}">
                <a16:creationId xmlns:a16="http://schemas.microsoft.com/office/drawing/2014/main" id="{D0C204B1-D09A-4D82-925A-DD58DB1C2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181600"/>
            <a:ext cx="2667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  <a:t>LHC at injection,</a:t>
            </a:r>
            <a:b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</a:br>
            <a:r>
              <a:rPr lang="en-US" altLang="en-US" sz="1000" dirty="0">
                <a:solidFill>
                  <a:schemeClr val="bg1"/>
                </a:solidFill>
                <a:latin typeface="Arial Unicode MS" pitchFamily="34" charset="-128"/>
              </a:rPr>
              <a:t>after 12 transfers from SPS</a:t>
            </a:r>
          </a:p>
        </p:txBody>
      </p:sp>
      <p:grpSp>
        <p:nvGrpSpPr>
          <p:cNvPr id="164876" name="Group 60">
            <a:extLst>
              <a:ext uri="{FF2B5EF4-FFF2-40B4-BE49-F238E27FC236}">
                <a16:creationId xmlns:a16="http://schemas.microsoft.com/office/drawing/2014/main" id="{844CDB71-DA50-4F58-88FC-C48226E871A9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4572000"/>
            <a:ext cx="3657600" cy="304800"/>
            <a:chOff x="2496" y="2688"/>
            <a:chExt cx="2304" cy="192"/>
          </a:xfrm>
        </p:grpSpPr>
        <p:grpSp>
          <p:nvGrpSpPr>
            <p:cNvPr id="165039" name="Group 61">
              <a:extLst>
                <a:ext uri="{FF2B5EF4-FFF2-40B4-BE49-F238E27FC236}">
                  <a16:creationId xmlns:a16="http://schemas.microsoft.com/office/drawing/2014/main" id="{DB675CF7-451E-48A0-831F-FF969E6DC2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2688"/>
              <a:ext cx="1056" cy="192"/>
              <a:chOff x="1968" y="3504"/>
              <a:chExt cx="1056" cy="192"/>
            </a:xfrm>
          </p:grpSpPr>
          <p:grpSp>
            <p:nvGrpSpPr>
              <p:cNvPr id="165067" name="Group 62">
                <a:extLst>
                  <a:ext uri="{FF2B5EF4-FFF2-40B4-BE49-F238E27FC236}">
                    <a16:creationId xmlns:a16="http://schemas.microsoft.com/office/drawing/2014/main" id="{F72CC92B-1865-4656-9081-D8B9F45B37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</p:grpSpPr>
            <p:grpSp>
              <p:nvGrpSpPr>
                <p:cNvPr id="165081" name="Group 63">
                  <a:extLst>
                    <a:ext uri="{FF2B5EF4-FFF2-40B4-BE49-F238E27FC236}">
                      <a16:creationId xmlns:a16="http://schemas.microsoft.com/office/drawing/2014/main" id="{CE6DD5A4-D5F7-451E-B62B-C4976C24B0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88" name="Arc 64">
                    <a:extLst>
                      <a:ext uri="{FF2B5EF4-FFF2-40B4-BE49-F238E27FC236}">
                        <a16:creationId xmlns:a16="http://schemas.microsoft.com/office/drawing/2014/main" id="{DB8E3345-607E-4536-B998-06C23082F8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89" name="Arc 65">
                    <a:extLst>
                      <a:ext uri="{FF2B5EF4-FFF2-40B4-BE49-F238E27FC236}">
                        <a16:creationId xmlns:a16="http://schemas.microsoft.com/office/drawing/2014/main" id="{E7477C9E-F154-40EE-9F9F-61325C90E6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90" name="Line 66">
                    <a:extLst>
                      <a:ext uri="{FF2B5EF4-FFF2-40B4-BE49-F238E27FC236}">
                        <a16:creationId xmlns:a16="http://schemas.microsoft.com/office/drawing/2014/main" id="{8CAB11F0-0BCA-4634-8937-2BCE6FFBED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91" name="Line 67">
                    <a:extLst>
                      <a:ext uri="{FF2B5EF4-FFF2-40B4-BE49-F238E27FC236}">
                        <a16:creationId xmlns:a16="http://schemas.microsoft.com/office/drawing/2014/main" id="{84AEE149-F54A-4B1E-9D4B-B17FB0A12A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082" name="Group 68">
                  <a:extLst>
                    <a:ext uri="{FF2B5EF4-FFF2-40B4-BE49-F238E27FC236}">
                      <a16:creationId xmlns:a16="http://schemas.microsoft.com/office/drawing/2014/main" id="{F984ACC6-C34F-4FF8-AD10-BB97F45A231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84" name="Arc 69">
                    <a:extLst>
                      <a:ext uri="{FF2B5EF4-FFF2-40B4-BE49-F238E27FC236}">
                        <a16:creationId xmlns:a16="http://schemas.microsoft.com/office/drawing/2014/main" id="{7AEFBDF7-3A80-46A1-9602-2D88230885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85" name="Arc 70">
                    <a:extLst>
                      <a:ext uri="{FF2B5EF4-FFF2-40B4-BE49-F238E27FC236}">
                        <a16:creationId xmlns:a16="http://schemas.microsoft.com/office/drawing/2014/main" id="{17A1BCB2-86E0-4761-A793-5171D5AF1D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86" name="Line 71">
                    <a:extLst>
                      <a:ext uri="{FF2B5EF4-FFF2-40B4-BE49-F238E27FC236}">
                        <a16:creationId xmlns:a16="http://schemas.microsoft.com/office/drawing/2014/main" id="{8EF2EF76-5004-4179-8FD7-9E25D3781F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87" name="Line 72">
                    <a:extLst>
                      <a:ext uri="{FF2B5EF4-FFF2-40B4-BE49-F238E27FC236}">
                        <a16:creationId xmlns:a16="http://schemas.microsoft.com/office/drawing/2014/main" id="{9F735E70-515F-4E75-B5D9-92A6011C9A5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5083" name="Line 73">
                  <a:extLst>
                    <a:ext uri="{FF2B5EF4-FFF2-40B4-BE49-F238E27FC236}">
                      <a16:creationId xmlns:a16="http://schemas.microsoft.com/office/drawing/2014/main" id="{01E96853-1BEA-4703-89F1-6E8B0EC6FF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5068" name="Group 74">
                <a:extLst>
                  <a:ext uri="{FF2B5EF4-FFF2-40B4-BE49-F238E27FC236}">
                    <a16:creationId xmlns:a16="http://schemas.microsoft.com/office/drawing/2014/main" id="{69784D20-4AC9-4A2E-BF4A-24C287A264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</p:grpSpPr>
            <p:grpSp>
              <p:nvGrpSpPr>
                <p:cNvPr id="165070" name="Group 75">
                  <a:extLst>
                    <a:ext uri="{FF2B5EF4-FFF2-40B4-BE49-F238E27FC236}">
                      <a16:creationId xmlns:a16="http://schemas.microsoft.com/office/drawing/2014/main" id="{32A726AA-C802-4F29-97AB-50CBF4C465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77" name="Arc 76">
                    <a:extLst>
                      <a:ext uri="{FF2B5EF4-FFF2-40B4-BE49-F238E27FC236}">
                        <a16:creationId xmlns:a16="http://schemas.microsoft.com/office/drawing/2014/main" id="{5EE7DC62-FD38-440E-BB67-A535597A5D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78" name="Arc 77">
                    <a:extLst>
                      <a:ext uri="{FF2B5EF4-FFF2-40B4-BE49-F238E27FC236}">
                        <a16:creationId xmlns:a16="http://schemas.microsoft.com/office/drawing/2014/main" id="{84347E83-AE1C-4D5F-B2C8-C09AD5995D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79" name="Line 78">
                    <a:extLst>
                      <a:ext uri="{FF2B5EF4-FFF2-40B4-BE49-F238E27FC236}">
                        <a16:creationId xmlns:a16="http://schemas.microsoft.com/office/drawing/2014/main" id="{713FCC36-C038-4A36-90D6-76A4C26444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80" name="Line 79">
                    <a:extLst>
                      <a:ext uri="{FF2B5EF4-FFF2-40B4-BE49-F238E27FC236}">
                        <a16:creationId xmlns:a16="http://schemas.microsoft.com/office/drawing/2014/main" id="{666791B0-D22A-4B8F-BB3C-DDD140964E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071" name="Group 80">
                  <a:extLst>
                    <a:ext uri="{FF2B5EF4-FFF2-40B4-BE49-F238E27FC236}">
                      <a16:creationId xmlns:a16="http://schemas.microsoft.com/office/drawing/2014/main" id="{99998F30-BFDE-4BB2-A0A3-3AB114D4536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73" name="Arc 81">
                    <a:extLst>
                      <a:ext uri="{FF2B5EF4-FFF2-40B4-BE49-F238E27FC236}">
                        <a16:creationId xmlns:a16="http://schemas.microsoft.com/office/drawing/2014/main" id="{8E7C4669-D8F5-4EC9-BF4C-E2BA2C410A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74" name="Arc 82">
                    <a:extLst>
                      <a:ext uri="{FF2B5EF4-FFF2-40B4-BE49-F238E27FC236}">
                        <a16:creationId xmlns:a16="http://schemas.microsoft.com/office/drawing/2014/main" id="{D9D9E5B1-912D-4085-80F5-A3E3F1A458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75" name="Line 83">
                    <a:extLst>
                      <a:ext uri="{FF2B5EF4-FFF2-40B4-BE49-F238E27FC236}">
                        <a16:creationId xmlns:a16="http://schemas.microsoft.com/office/drawing/2014/main" id="{A40AF163-2420-45F4-BD43-46BC32BAE50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76" name="Line 84">
                    <a:extLst>
                      <a:ext uri="{FF2B5EF4-FFF2-40B4-BE49-F238E27FC236}">
                        <a16:creationId xmlns:a16="http://schemas.microsoft.com/office/drawing/2014/main" id="{1F719195-48B5-4B57-86D6-97801F259D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5072" name="Line 85">
                  <a:extLst>
                    <a:ext uri="{FF2B5EF4-FFF2-40B4-BE49-F238E27FC236}">
                      <a16:creationId xmlns:a16="http://schemas.microsoft.com/office/drawing/2014/main" id="{B1D22F1E-9EAE-4D99-B708-DE348FF305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5069" name="Line 86">
                <a:extLst>
                  <a:ext uri="{FF2B5EF4-FFF2-40B4-BE49-F238E27FC236}">
                    <a16:creationId xmlns:a16="http://schemas.microsoft.com/office/drawing/2014/main" id="{F6AD1873-EEF7-4647-B007-582D4ACC7B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5040" name="Group 87">
              <a:extLst>
                <a:ext uri="{FF2B5EF4-FFF2-40B4-BE49-F238E27FC236}">
                  <a16:creationId xmlns:a16="http://schemas.microsoft.com/office/drawing/2014/main" id="{3948ADF3-E552-4DE1-A6DD-95795B2B83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4" y="2688"/>
              <a:ext cx="1056" cy="192"/>
              <a:chOff x="1968" y="3504"/>
              <a:chExt cx="1056" cy="192"/>
            </a:xfrm>
          </p:grpSpPr>
          <p:grpSp>
            <p:nvGrpSpPr>
              <p:cNvPr id="165042" name="Group 88">
                <a:extLst>
                  <a:ext uri="{FF2B5EF4-FFF2-40B4-BE49-F238E27FC236}">
                    <a16:creationId xmlns:a16="http://schemas.microsoft.com/office/drawing/2014/main" id="{F17039C4-1853-4853-9B9B-A73A95328D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</p:grpSpPr>
            <p:grpSp>
              <p:nvGrpSpPr>
                <p:cNvPr id="165056" name="Group 89">
                  <a:extLst>
                    <a:ext uri="{FF2B5EF4-FFF2-40B4-BE49-F238E27FC236}">
                      <a16:creationId xmlns:a16="http://schemas.microsoft.com/office/drawing/2014/main" id="{552BAC87-0908-49DE-8A29-2357797ABD1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63" name="Arc 90">
                    <a:extLst>
                      <a:ext uri="{FF2B5EF4-FFF2-40B4-BE49-F238E27FC236}">
                        <a16:creationId xmlns:a16="http://schemas.microsoft.com/office/drawing/2014/main" id="{B55BED73-1093-480C-9839-867D0466FE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64" name="Arc 91">
                    <a:extLst>
                      <a:ext uri="{FF2B5EF4-FFF2-40B4-BE49-F238E27FC236}">
                        <a16:creationId xmlns:a16="http://schemas.microsoft.com/office/drawing/2014/main" id="{7A5CA46A-D2F4-47F0-9C73-CC2B834078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65" name="Line 92">
                    <a:extLst>
                      <a:ext uri="{FF2B5EF4-FFF2-40B4-BE49-F238E27FC236}">
                        <a16:creationId xmlns:a16="http://schemas.microsoft.com/office/drawing/2014/main" id="{C386F4E1-71E8-48E0-A254-6CABBB50AE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66" name="Line 93">
                    <a:extLst>
                      <a:ext uri="{FF2B5EF4-FFF2-40B4-BE49-F238E27FC236}">
                        <a16:creationId xmlns:a16="http://schemas.microsoft.com/office/drawing/2014/main" id="{4E2F94F3-807C-4DE9-A227-B74638291B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057" name="Group 94">
                  <a:extLst>
                    <a:ext uri="{FF2B5EF4-FFF2-40B4-BE49-F238E27FC236}">
                      <a16:creationId xmlns:a16="http://schemas.microsoft.com/office/drawing/2014/main" id="{BF15FCB4-825E-45D8-A267-82E9A1BD95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59" name="Arc 95">
                    <a:extLst>
                      <a:ext uri="{FF2B5EF4-FFF2-40B4-BE49-F238E27FC236}">
                        <a16:creationId xmlns:a16="http://schemas.microsoft.com/office/drawing/2014/main" id="{296ECA28-C20E-4D05-A730-E6ED96C205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60" name="Arc 96">
                    <a:extLst>
                      <a:ext uri="{FF2B5EF4-FFF2-40B4-BE49-F238E27FC236}">
                        <a16:creationId xmlns:a16="http://schemas.microsoft.com/office/drawing/2014/main" id="{E38D4F7B-3B18-4E69-917E-CFB823CB0D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61" name="Line 97">
                    <a:extLst>
                      <a:ext uri="{FF2B5EF4-FFF2-40B4-BE49-F238E27FC236}">
                        <a16:creationId xmlns:a16="http://schemas.microsoft.com/office/drawing/2014/main" id="{AA5294B2-87B2-4AA2-8988-6D3DDD0278D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62" name="Line 98">
                    <a:extLst>
                      <a:ext uri="{FF2B5EF4-FFF2-40B4-BE49-F238E27FC236}">
                        <a16:creationId xmlns:a16="http://schemas.microsoft.com/office/drawing/2014/main" id="{28A8A899-36D7-4011-B97F-CD7277900A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5058" name="Line 99">
                  <a:extLst>
                    <a:ext uri="{FF2B5EF4-FFF2-40B4-BE49-F238E27FC236}">
                      <a16:creationId xmlns:a16="http://schemas.microsoft.com/office/drawing/2014/main" id="{A842E30C-09F9-4ACF-87B0-DC76F5F87E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5043" name="Group 100">
                <a:extLst>
                  <a:ext uri="{FF2B5EF4-FFF2-40B4-BE49-F238E27FC236}">
                    <a16:creationId xmlns:a16="http://schemas.microsoft.com/office/drawing/2014/main" id="{82828389-53EE-4B9E-B157-D8F69A5F61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</p:grpSpPr>
            <p:grpSp>
              <p:nvGrpSpPr>
                <p:cNvPr id="165045" name="Group 101">
                  <a:extLst>
                    <a:ext uri="{FF2B5EF4-FFF2-40B4-BE49-F238E27FC236}">
                      <a16:creationId xmlns:a16="http://schemas.microsoft.com/office/drawing/2014/main" id="{2B439FE7-3D95-4E0A-90A6-7645404FFE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52" name="Arc 102">
                    <a:extLst>
                      <a:ext uri="{FF2B5EF4-FFF2-40B4-BE49-F238E27FC236}">
                        <a16:creationId xmlns:a16="http://schemas.microsoft.com/office/drawing/2014/main" id="{40BCD218-B025-4A99-A6FB-502FA1BA78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53" name="Arc 103">
                    <a:extLst>
                      <a:ext uri="{FF2B5EF4-FFF2-40B4-BE49-F238E27FC236}">
                        <a16:creationId xmlns:a16="http://schemas.microsoft.com/office/drawing/2014/main" id="{5953A23F-88EB-4A4A-85E2-0797F790E2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54" name="Line 104">
                    <a:extLst>
                      <a:ext uri="{FF2B5EF4-FFF2-40B4-BE49-F238E27FC236}">
                        <a16:creationId xmlns:a16="http://schemas.microsoft.com/office/drawing/2014/main" id="{ECB6AF3E-03C9-4C93-9362-71D88148E4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55" name="Line 105">
                    <a:extLst>
                      <a:ext uri="{FF2B5EF4-FFF2-40B4-BE49-F238E27FC236}">
                        <a16:creationId xmlns:a16="http://schemas.microsoft.com/office/drawing/2014/main" id="{D30C098E-6F53-4B9A-819A-10BB4AC294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046" name="Group 106">
                  <a:extLst>
                    <a:ext uri="{FF2B5EF4-FFF2-40B4-BE49-F238E27FC236}">
                      <a16:creationId xmlns:a16="http://schemas.microsoft.com/office/drawing/2014/main" id="{54DECFE6-EA7E-4E59-8662-D65EFF66CC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5048" name="Arc 107">
                    <a:extLst>
                      <a:ext uri="{FF2B5EF4-FFF2-40B4-BE49-F238E27FC236}">
                        <a16:creationId xmlns:a16="http://schemas.microsoft.com/office/drawing/2014/main" id="{8C64F8EE-CC33-481A-8871-2668A8C452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49" name="Arc 108">
                    <a:extLst>
                      <a:ext uri="{FF2B5EF4-FFF2-40B4-BE49-F238E27FC236}">
                        <a16:creationId xmlns:a16="http://schemas.microsoft.com/office/drawing/2014/main" id="{4485DCCB-7832-4B38-B5A1-6B4B51AD08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50" name="Line 109">
                    <a:extLst>
                      <a:ext uri="{FF2B5EF4-FFF2-40B4-BE49-F238E27FC236}">
                        <a16:creationId xmlns:a16="http://schemas.microsoft.com/office/drawing/2014/main" id="{8A24D6CA-601E-4039-AD82-C0B52E599B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51" name="Line 110">
                    <a:extLst>
                      <a:ext uri="{FF2B5EF4-FFF2-40B4-BE49-F238E27FC236}">
                        <a16:creationId xmlns:a16="http://schemas.microsoft.com/office/drawing/2014/main" id="{6A3E10AD-6E86-4E77-AF9F-048EA5838A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5047" name="Line 111">
                  <a:extLst>
                    <a:ext uri="{FF2B5EF4-FFF2-40B4-BE49-F238E27FC236}">
                      <a16:creationId xmlns:a16="http://schemas.microsoft.com/office/drawing/2014/main" id="{B51E5944-F138-4E08-970B-96E6E50E6A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5044" name="Line 112">
                <a:extLst>
                  <a:ext uri="{FF2B5EF4-FFF2-40B4-BE49-F238E27FC236}">
                    <a16:creationId xmlns:a16="http://schemas.microsoft.com/office/drawing/2014/main" id="{91A2E96D-C2C7-4B5C-9904-D0011E70BE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041" name="Line 113">
              <a:extLst>
                <a:ext uri="{FF2B5EF4-FFF2-40B4-BE49-F238E27FC236}">
                  <a16:creationId xmlns:a16="http://schemas.microsoft.com/office/drawing/2014/main" id="{D55CECEC-6647-41A1-8352-4DF84F89F5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288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877" name="Group 114">
            <a:extLst>
              <a:ext uri="{FF2B5EF4-FFF2-40B4-BE49-F238E27FC236}">
                <a16:creationId xmlns:a16="http://schemas.microsoft.com/office/drawing/2014/main" id="{F9DBFAD4-A8C9-42F6-98DC-6E4AAFA3A20E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5181600"/>
            <a:ext cx="4116388" cy="304800"/>
            <a:chOff x="2496" y="3072"/>
            <a:chExt cx="2592" cy="192"/>
          </a:xfrm>
        </p:grpSpPr>
        <p:grpSp>
          <p:nvGrpSpPr>
            <p:cNvPr id="164986" name="Group 115">
              <a:extLst>
                <a:ext uri="{FF2B5EF4-FFF2-40B4-BE49-F238E27FC236}">
                  <a16:creationId xmlns:a16="http://schemas.microsoft.com/office/drawing/2014/main" id="{3460B891-5091-4801-9CFA-949CFFDE90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3072"/>
              <a:ext cx="1008" cy="192"/>
              <a:chOff x="1968" y="3888"/>
              <a:chExt cx="1008" cy="192"/>
            </a:xfrm>
          </p:grpSpPr>
          <p:grpSp>
            <p:nvGrpSpPr>
              <p:cNvPr id="165014" name="Group 116">
                <a:extLst>
                  <a:ext uri="{FF2B5EF4-FFF2-40B4-BE49-F238E27FC236}">
                    <a16:creationId xmlns:a16="http://schemas.microsoft.com/office/drawing/2014/main" id="{0BD2AD79-EED0-49E5-B222-389AC951D2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</p:grpSpPr>
            <p:grpSp>
              <p:nvGrpSpPr>
                <p:cNvPr id="165028" name="Group 117">
                  <a:extLst>
                    <a:ext uri="{FF2B5EF4-FFF2-40B4-BE49-F238E27FC236}">
                      <a16:creationId xmlns:a16="http://schemas.microsoft.com/office/drawing/2014/main" id="{86F83362-7863-428B-B546-C30699470D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5035" name="Arc 118">
                    <a:extLst>
                      <a:ext uri="{FF2B5EF4-FFF2-40B4-BE49-F238E27FC236}">
                        <a16:creationId xmlns:a16="http://schemas.microsoft.com/office/drawing/2014/main" id="{590D0823-65E3-41C2-A4DF-8DA1C0804F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36" name="Arc 119">
                    <a:extLst>
                      <a:ext uri="{FF2B5EF4-FFF2-40B4-BE49-F238E27FC236}">
                        <a16:creationId xmlns:a16="http://schemas.microsoft.com/office/drawing/2014/main" id="{E0BB597B-528D-4B3B-835A-4BBE12EE0F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37" name="Line 120">
                    <a:extLst>
                      <a:ext uri="{FF2B5EF4-FFF2-40B4-BE49-F238E27FC236}">
                        <a16:creationId xmlns:a16="http://schemas.microsoft.com/office/drawing/2014/main" id="{CF1A4112-DE9D-459C-871E-841894469E1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38" name="Line 121">
                    <a:extLst>
                      <a:ext uri="{FF2B5EF4-FFF2-40B4-BE49-F238E27FC236}">
                        <a16:creationId xmlns:a16="http://schemas.microsoft.com/office/drawing/2014/main" id="{AF484FBA-B1AF-49F4-B31A-3CE3C09249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029" name="Group 122">
                  <a:extLst>
                    <a:ext uri="{FF2B5EF4-FFF2-40B4-BE49-F238E27FC236}">
                      <a16:creationId xmlns:a16="http://schemas.microsoft.com/office/drawing/2014/main" id="{7DEE03E6-E2B2-444F-A01F-BA3651E689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5031" name="Arc 123">
                    <a:extLst>
                      <a:ext uri="{FF2B5EF4-FFF2-40B4-BE49-F238E27FC236}">
                        <a16:creationId xmlns:a16="http://schemas.microsoft.com/office/drawing/2014/main" id="{8BF6037C-B9B5-4DE3-92F7-B22D1C160E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32" name="Arc 124">
                    <a:extLst>
                      <a:ext uri="{FF2B5EF4-FFF2-40B4-BE49-F238E27FC236}">
                        <a16:creationId xmlns:a16="http://schemas.microsoft.com/office/drawing/2014/main" id="{D6C09CE8-4D04-4CAF-9372-09360F71BA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33" name="Line 125">
                    <a:extLst>
                      <a:ext uri="{FF2B5EF4-FFF2-40B4-BE49-F238E27FC236}">
                        <a16:creationId xmlns:a16="http://schemas.microsoft.com/office/drawing/2014/main" id="{2D78BF4A-5EA8-4FE2-87AC-117AAB8D65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34" name="Line 126">
                    <a:extLst>
                      <a:ext uri="{FF2B5EF4-FFF2-40B4-BE49-F238E27FC236}">
                        <a16:creationId xmlns:a16="http://schemas.microsoft.com/office/drawing/2014/main" id="{75FF2201-5CCB-46C7-BC63-2CEBCBBD5D4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5030" name="Line 127">
                  <a:extLst>
                    <a:ext uri="{FF2B5EF4-FFF2-40B4-BE49-F238E27FC236}">
                      <a16:creationId xmlns:a16="http://schemas.microsoft.com/office/drawing/2014/main" id="{62FECC16-A9C9-49B7-80B1-46D5A8785D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5015" name="Group 128">
                <a:extLst>
                  <a:ext uri="{FF2B5EF4-FFF2-40B4-BE49-F238E27FC236}">
                    <a16:creationId xmlns:a16="http://schemas.microsoft.com/office/drawing/2014/main" id="{101DDE99-B841-4862-9116-AD25B5A7E5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</p:grpSpPr>
            <p:grpSp>
              <p:nvGrpSpPr>
                <p:cNvPr id="165017" name="Group 129">
                  <a:extLst>
                    <a:ext uri="{FF2B5EF4-FFF2-40B4-BE49-F238E27FC236}">
                      <a16:creationId xmlns:a16="http://schemas.microsoft.com/office/drawing/2014/main" id="{7522DA0D-BD6D-4A87-B682-25A1ECDF50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5024" name="Arc 130">
                    <a:extLst>
                      <a:ext uri="{FF2B5EF4-FFF2-40B4-BE49-F238E27FC236}">
                        <a16:creationId xmlns:a16="http://schemas.microsoft.com/office/drawing/2014/main" id="{5CEC78F8-344A-49E6-8CF0-0CD1630B0D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25" name="Arc 131">
                    <a:extLst>
                      <a:ext uri="{FF2B5EF4-FFF2-40B4-BE49-F238E27FC236}">
                        <a16:creationId xmlns:a16="http://schemas.microsoft.com/office/drawing/2014/main" id="{9B7190D6-8C18-4745-9BCF-C4870F0602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26" name="Line 132">
                    <a:extLst>
                      <a:ext uri="{FF2B5EF4-FFF2-40B4-BE49-F238E27FC236}">
                        <a16:creationId xmlns:a16="http://schemas.microsoft.com/office/drawing/2014/main" id="{CAC574F4-FCFA-4851-93F3-40D5E523D8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27" name="Line 133">
                    <a:extLst>
                      <a:ext uri="{FF2B5EF4-FFF2-40B4-BE49-F238E27FC236}">
                        <a16:creationId xmlns:a16="http://schemas.microsoft.com/office/drawing/2014/main" id="{BCFA7D04-DF50-41D2-8AF5-D5433423B5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018" name="Group 134">
                  <a:extLst>
                    <a:ext uri="{FF2B5EF4-FFF2-40B4-BE49-F238E27FC236}">
                      <a16:creationId xmlns:a16="http://schemas.microsoft.com/office/drawing/2014/main" id="{EF3CC2B9-30DE-49DF-B82F-1FBCF9E01A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5020" name="Arc 135">
                    <a:extLst>
                      <a:ext uri="{FF2B5EF4-FFF2-40B4-BE49-F238E27FC236}">
                        <a16:creationId xmlns:a16="http://schemas.microsoft.com/office/drawing/2014/main" id="{02D0C255-8A86-4BF5-98EE-152FADDC61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21" name="Arc 136">
                    <a:extLst>
                      <a:ext uri="{FF2B5EF4-FFF2-40B4-BE49-F238E27FC236}">
                        <a16:creationId xmlns:a16="http://schemas.microsoft.com/office/drawing/2014/main" id="{0C4F5502-7A3F-4A76-ADA8-06F55572F1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22" name="Line 137">
                    <a:extLst>
                      <a:ext uri="{FF2B5EF4-FFF2-40B4-BE49-F238E27FC236}">
                        <a16:creationId xmlns:a16="http://schemas.microsoft.com/office/drawing/2014/main" id="{D65D728E-3C17-4B34-AAB0-118B307AE9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23" name="Line 138">
                    <a:extLst>
                      <a:ext uri="{FF2B5EF4-FFF2-40B4-BE49-F238E27FC236}">
                        <a16:creationId xmlns:a16="http://schemas.microsoft.com/office/drawing/2014/main" id="{054FD266-B086-4432-848A-C96CF52645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5019" name="Line 139">
                  <a:extLst>
                    <a:ext uri="{FF2B5EF4-FFF2-40B4-BE49-F238E27FC236}">
                      <a16:creationId xmlns:a16="http://schemas.microsoft.com/office/drawing/2014/main" id="{EC0AF384-9D48-4DD3-BBEE-DD1DECC9F3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5016" name="Line 140">
                <a:extLst>
                  <a:ext uri="{FF2B5EF4-FFF2-40B4-BE49-F238E27FC236}">
                    <a16:creationId xmlns:a16="http://schemas.microsoft.com/office/drawing/2014/main" id="{C36B753C-D0B6-4AC0-9469-8A6F765A24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987" name="Group 141">
              <a:extLst>
                <a:ext uri="{FF2B5EF4-FFF2-40B4-BE49-F238E27FC236}">
                  <a16:creationId xmlns:a16="http://schemas.microsoft.com/office/drawing/2014/main" id="{AAAA2B15-DBFA-4DD3-9E62-311C579378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3072"/>
              <a:ext cx="1008" cy="192"/>
              <a:chOff x="1968" y="3888"/>
              <a:chExt cx="1008" cy="192"/>
            </a:xfrm>
          </p:grpSpPr>
          <p:grpSp>
            <p:nvGrpSpPr>
              <p:cNvPr id="164989" name="Group 142">
                <a:extLst>
                  <a:ext uri="{FF2B5EF4-FFF2-40B4-BE49-F238E27FC236}">
                    <a16:creationId xmlns:a16="http://schemas.microsoft.com/office/drawing/2014/main" id="{DFF5254D-6E84-4DD5-BAC8-A1F6D1E452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</p:grpSpPr>
            <p:grpSp>
              <p:nvGrpSpPr>
                <p:cNvPr id="165003" name="Group 143">
                  <a:extLst>
                    <a:ext uri="{FF2B5EF4-FFF2-40B4-BE49-F238E27FC236}">
                      <a16:creationId xmlns:a16="http://schemas.microsoft.com/office/drawing/2014/main" id="{D0C2391B-D16B-44B5-9F1D-F21864D50C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5010" name="Arc 144">
                    <a:extLst>
                      <a:ext uri="{FF2B5EF4-FFF2-40B4-BE49-F238E27FC236}">
                        <a16:creationId xmlns:a16="http://schemas.microsoft.com/office/drawing/2014/main" id="{DC3B8263-F7A4-4E7E-BA8C-45C426268A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11" name="Arc 145">
                    <a:extLst>
                      <a:ext uri="{FF2B5EF4-FFF2-40B4-BE49-F238E27FC236}">
                        <a16:creationId xmlns:a16="http://schemas.microsoft.com/office/drawing/2014/main" id="{45B8EE45-2998-4063-931A-63906CCA09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12" name="Line 146">
                    <a:extLst>
                      <a:ext uri="{FF2B5EF4-FFF2-40B4-BE49-F238E27FC236}">
                        <a16:creationId xmlns:a16="http://schemas.microsoft.com/office/drawing/2014/main" id="{AF157A4F-C7F2-4A09-A047-AA1DC9B5DC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13" name="Line 147">
                    <a:extLst>
                      <a:ext uri="{FF2B5EF4-FFF2-40B4-BE49-F238E27FC236}">
                        <a16:creationId xmlns:a16="http://schemas.microsoft.com/office/drawing/2014/main" id="{4CB17753-D29B-4893-B10C-F8217130DC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5004" name="Group 148">
                  <a:extLst>
                    <a:ext uri="{FF2B5EF4-FFF2-40B4-BE49-F238E27FC236}">
                      <a16:creationId xmlns:a16="http://schemas.microsoft.com/office/drawing/2014/main" id="{44E27F8C-781B-466C-B4F0-12FECC0C3A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5006" name="Arc 149">
                    <a:extLst>
                      <a:ext uri="{FF2B5EF4-FFF2-40B4-BE49-F238E27FC236}">
                        <a16:creationId xmlns:a16="http://schemas.microsoft.com/office/drawing/2014/main" id="{AFFF3A10-D595-48DD-AC89-0ACA08E203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07" name="Arc 150">
                    <a:extLst>
                      <a:ext uri="{FF2B5EF4-FFF2-40B4-BE49-F238E27FC236}">
                        <a16:creationId xmlns:a16="http://schemas.microsoft.com/office/drawing/2014/main" id="{B9D3F409-1C9C-4E29-BD3B-3600C06F58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08" name="Line 151">
                    <a:extLst>
                      <a:ext uri="{FF2B5EF4-FFF2-40B4-BE49-F238E27FC236}">
                        <a16:creationId xmlns:a16="http://schemas.microsoft.com/office/drawing/2014/main" id="{699E3029-1A3E-48A9-BBAA-42B630EE4A0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09" name="Line 152">
                    <a:extLst>
                      <a:ext uri="{FF2B5EF4-FFF2-40B4-BE49-F238E27FC236}">
                        <a16:creationId xmlns:a16="http://schemas.microsoft.com/office/drawing/2014/main" id="{F9E0D036-62C7-4F85-B9AC-C71E7587D0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5005" name="Line 153">
                  <a:extLst>
                    <a:ext uri="{FF2B5EF4-FFF2-40B4-BE49-F238E27FC236}">
                      <a16:creationId xmlns:a16="http://schemas.microsoft.com/office/drawing/2014/main" id="{B97369F7-F233-4047-A9A6-942DDAE672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990" name="Group 154">
                <a:extLst>
                  <a:ext uri="{FF2B5EF4-FFF2-40B4-BE49-F238E27FC236}">
                    <a16:creationId xmlns:a16="http://schemas.microsoft.com/office/drawing/2014/main" id="{8D6D4081-8B52-4CC0-882B-706F51036B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</p:grpSpPr>
            <p:grpSp>
              <p:nvGrpSpPr>
                <p:cNvPr id="164992" name="Group 155">
                  <a:extLst>
                    <a:ext uri="{FF2B5EF4-FFF2-40B4-BE49-F238E27FC236}">
                      <a16:creationId xmlns:a16="http://schemas.microsoft.com/office/drawing/2014/main" id="{AB69FCA4-3797-45DF-8223-00794B66DE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4999" name="Arc 156">
                    <a:extLst>
                      <a:ext uri="{FF2B5EF4-FFF2-40B4-BE49-F238E27FC236}">
                        <a16:creationId xmlns:a16="http://schemas.microsoft.com/office/drawing/2014/main" id="{8658711F-8C10-4671-8417-5D0C61FDF9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00" name="Arc 157">
                    <a:extLst>
                      <a:ext uri="{FF2B5EF4-FFF2-40B4-BE49-F238E27FC236}">
                        <a16:creationId xmlns:a16="http://schemas.microsoft.com/office/drawing/2014/main" id="{3AAD2C72-D7DE-4993-A530-C5374B0F83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5001" name="Line 158">
                    <a:extLst>
                      <a:ext uri="{FF2B5EF4-FFF2-40B4-BE49-F238E27FC236}">
                        <a16:creationId xmlns:a16="http://schemas.microsoft.com/office/drawing/2014/main" id="{6EDF6FE9-6B12-4A25-9052-6C80650922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002" name="Line 159">
                    <a:extLst>
                      <a:ext uri="{FF2B5EF4-FFF2-40B4-BE49-F238E27FC236}">
                        <a16:creationId xmlns:a16="http://schemas.microsoft.com/office/drawing/2014/main" id="{641B17D3-72F4-4115-A604-B127EF78A3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993" name="Group 160">
                  <a:extLst>
                    <a:ext uri="{FF2B5EF4-FFF2-40B4-BE49-F238E27FC236}">
                      <a16:creationId xmlns:a16="http://schemas.microsoft.com/office/drawing/2014/main" id="{D8066F3C-7639-4847-9DAA-12270DCB2F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</p:grpSpPr>
              <p:sp>
                <p:nvSpPr>
                  <p:cNvPr id="164995" name="Arc 161">
                    <a:extLst>
                      <a:ext uri="{FF2B5EF4-FFF2-40B4-BE49-F238E27FC236}">
                        <a16:creationId xmlns:a16="http://schemas.microsoft.com/office/drawing/2014/main" id="{45F53049-3519-4E76-B8DD-014A2C931A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96" name="Arc 162">
                    <a:extLst>
                      <a:ext uri="{FF2B5EF4-FFF2-40B4-BE49-F238E27FC236}">
                        <a16:creationId xmlns:a16="http://schemas.microsoft.com/office/drawing/2014/main" id="{175E7184-6FA7-4EAF-9DCF-64F7A675BB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97" name="Line 163">
                    <a:extLst>
                      <a:ext uri="{FF2B5EF4-FFF2-40B4-BE49-F238E27FC236}">
                        <a16:creationId xmlns:a16="http://schemas.microsoft.com/office/drawing/2014/main" id="{299E1FAE-0040-47E5-BD5C-3C8918B822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98" name="Line 164">
                    <a:extLst>
                      <a:ext uri="{FF2B5EF4-FFF2-40B4-BE49-F238E27FC236}">
                        <a16:creationId xmlns:a16="http://schemas.microsoft.com/office/drawing/2014/main" id="{48E7A352-5794-45E9-B979-41BD68E8C17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994" name="Line 165">
                  <a:extLst>
                    <a:ext uri="{FF2B5EF4-FFF2-40B4-BE49-F238E27FC236}">
                      <a16:creationId xmlns:a16="http://schemas.microsoft.com/office/drawing/2014/main" id="{01757FB9-39E3-4B14-A78B-6655150C08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991" name="Line 166">
                <a:extLst>
                  <a:ext uri="{FF2B5EF4-FFF2-40B4-BE49-F238E27FC236}">
                    <a16:creationId xmlns:a16="http://schemas.microsoft.com/office/drawing/2014/main" id="{C54EEF48-48B5-4AD1-966F-F7EF36DE2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4988" name="Line 167">
              <a:extLst>
                <a:ext uri="{FF2B5EF4-FFF2-40B4-BE49-F238E27FC236}">
                  <a16:creationId xmlns:a16="http://schemas.microsoft.com/office/drawing/2014/main" id="{27F7E61F-A07A-4BE0-B7EA-367984CE80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4" y="326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878" name="Rectangle 168">
            <a:extLst>
              <a:ext uri="{FF2B5EF4-FFF2-40B4-BE49-F238E27FC236}">
                <a16:creationId xmlns:a16="http://schemas.microsoft.com/office/drawing/2014/main" id="{F6B45E6D-EB3C-4588-B234-C0BB5E64A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590800"/>
            <a:ext cx="24003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  <a:t>(9 10</a:t>
            </a:r>
            <a:r>
              <a:rPr lang="en-US" altLang="en-US" sz="1200" baseline="30000" dirty="0">
                <a:solidFill>
                  <a:schemeClr val="bg1"/>
                </a:solidFill>
                <a:latin typeface="Arial Unicode MS" pitchFamily="34" charset="-128"/>
              </a:rPr>
              <a:t>8  </a:t>
            </a:r>
            <a:r>
              <a:rPr lang="en-US" altLang="en-US" sz="1200" dirty="0">
                <a:solidFill>
                  <a:schemeClr val="bg1"/>
                </a:solidFill>
                <a:latin typeface="Arial Unicode MS" pitchFamily="34" charset="-128"/>
              </a:rPr>
              <a:t>Pb ions / 3.6 s)</a:t>
            </a:r>
          </a:p>
        </p:txBody>
      </p:sp>
      <p:sp>
        <p:nvSpPr>
          <p:cNvPr id="164879" name="Rectangle 169">
            <a:extLst>
              <a:ext uri="{FF2B5EF4-FFF2-40B4-BE49-F238E27FC236}">
                <a16:creationId xmlns:a16="http://schemas.microsoft.com/office/drawing/2014/main" id="{EAEB5431-5D03-45E8-BF77-999731DA5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047999"/>
            <a:ext cx="1066800" cy="30479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chemeClr val="bg1"/>
                </a:solidFill>
                <a:latin typeface="Arial Unicode MS" pitchFamily="34" charset="-128"/>
              </a:rPr>
              <a:t>2.25  10</a:t>
            </a:r>
            <a:r>
              <a:rPr lang="en-US" altLang="en-US" sz="1600" baseline="30000">
                <a:solidFill>
                  <a:schemeClr val="bg1"/>
                </a:solidFill>
                <a:latin typeface="Arial Unicode MS" pitchFamily="34" charset="-128"/>
              </a:rPr>
              <a:t>8</a:t>
            </a:r>
          </a:p>
        </p:txBody>
      </p:sp>
      <p:sp>
        <p:nvSpPr>
          <p:cNvPr id="164880" name="Rectangle 170">
            <a:extLst>
              <a:ext uri="{FF2B5EF4-FFF2-40B4-BE49-F238E27FC236}">
                <a16:creationId xmlns:a16="http://schemas.microsoft.com/office/drawing/2014/main" id="{B9B56812-CCCD-4A9E-ADAB-4E988CE54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626" y="1456199"/>
            <a:ext cx="1830387" cy="91438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bg1"/>
                </a:solidFill>
                <a:latin typeface="Arial Unicode MS" pitchFamily="34" charset="-128"/>
              </a:rPr>
              <a:t>Pb ions /</a:t>
            </a:r>
            <a:br>
              <a:rPr lang="en-US" altLang="en-US" sz="1600" dirty="0">
                <a:solidFill>
                  <a:schemeClr val="bg1"/>
                </a:solidFill>
                <a:latin typeface="Arial Unicode MS" pitchFamily="34" charset="-128"/>
              </a:rPr>
            </a:br>
            <a:r>
              <a:rPr lang="en-US" altLang="en-US" sz="1600" dirty="0">
                <a:solidFill>
                  <a:schemeClr val="bg1"/>
                </a:solidFill>
                <a:latin typeface="Arial Unicode MS" pitchFamily="34" charset="-128"/>
              </a:rPr>
              <a:t> (future) LHC bunch</a:t>
            </a:r>
          </a:p>
        </p:txBody>
      </p:sp>
      <p:sp>
        <p:nvSpPr>
          <p:cNvPr id="164881" name="Line 171">
            <a:extLst>
              <a:ext uri="{FF2B5EF4-FFF2-40B4-BE49-F238E27FC236}">
                <a16:creationId xmlns:a16="http://schemas.microsoft.com/office/drawing/2014/main" id="{C76E695F-8390-4AB8-86DA-0B9D5E2D1E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3276600"/>
            <a:ext cx="3810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882" name="Rectangle 172">
            <a:extLst>
              <a:ext uri="{FF2B5EF4-FFF2-40B4-BE49-F238E27FC236}">
                <a16:creationId xmlns:a16="http://schemas.microsoft.com/office/drawing/2014/main" id="{6771B7B0-700A-449F-B2CE-E70BCA538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4419599"/>
            <a:ext cx="838200" cy="3131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bg1"/>
                </a:solidFill>
                <a:latin typeface="Arial Unicode MS" pitchFamily="34" charset="-128"/>
              </a:rPr>
              <a:t>9 10</a:t>
            </a:r>
            <a:r>
              <a:rPr lang="en-US" altLang="en-US" sz="1600" baseline="30000" dirty="0">
                <a:solidFill>
                  <a:schemeClr val="bg1"/>
                </a:solidFill>
                <a:latin typeface="Arial Unicode MS" pitchFamily="34" charset="-128"/>
              </a:rPr>
              <a:t>7</a:t>
            </a:r>
          </a:p>
        </p:txBody>
      </p:sp>
      <p:sp>
        <p:nvSpPr>
          <p:cNvPr id="164883" name="Rectangle 173">
            <a:extLst>
              <a:ext uri="{FF2B5EF4-FFF2-40B4-BE49-F238E27FC236}">
                <a16:creationId xmlns:a16="http://schemas.microsoft.com/office/drawing/2014/main" id="{82876FF0-ADE7-4DBA-B5C6-015EFE98B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029199"/>
            <a:ext cx="838200" cy="3131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bg1"/>
                </a:solidFill>
                <a:latin typeface="Arial Unicode MS" pitchFamily="34" charset="-128"/>
              </a:rPr>
              <a:t>7 10</a:t>
            </a:r>
            <a:r>
              <a:rPr lang="en-US" altLang="en-US" sz="1600" baseline="30000" dirty="0">
                <a:solidFill>
                  <a:schemeClr val="bg1"/>
                </a:solidFill>
                <a:latin typeface="Arial Unicode MS" pitchFamily="34" charset="-128"/>
              </a:rPr>
              <a:t>7</a:t>
            </a:r>
          </a:p>
        </p:txBody>
      </p:sp>
      <p:sp>
        <p:nvSpPr>
          <p:cNvPr id="164884" name="Line 174">
            <a:extLst>
              <a:ext uri="{FF2B5EF4-FFF2-40B4-BE49-F238E27FC236}">
                <a16:creationId xmlns:a16="http://schemas.microsoft.com/office/drawing/2014/main" id="{316FA56A-5E5F-44B8-B9A9-34B1B3A51A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4572000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885" name="Line 175">
            <a:extLst>
              <a:ext uri="{FF2B5EF4-FFF2-40B4-BE49-F238E27FC236}">
                <a16:creationId xmlns:a16="http://schemas.microsoft.com/office/drawing/2014/main" id="{127D8530-3B64-4FEB-A51E-2C1C757BB7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5181600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886" name="Rectangle 176">
            <a:extLst>
              <a:ext uri="{FF2B5EF4-FFF2-40B4-BE49-F238E27FC236}">
                <a16:creationId xmlns:a16="http://schemas.microsoft.com/office/drawing/2014/main" id="{D204839D-DACE-4FEF-AEE5-B39D31EF2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5662" y="5715000"/>
            <a:ext cx="3189288" cy="228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300" dirty="0">
                <a:solidFill>
                  <a:schemeClr val="bg1"/>
                </a:solidFill>
                <a:latin typeface="Symbol" panose="05050102010706020507" pitchFamily="18" charset="2"/>
              </a:rPr>
              <a:t>b</a:t>
            </a:r>
            <a:r>
              <a:rPr lang="en-US" altLang="en-US" sz="1300" dirty="0">
                <a:solidFill>
                  <a:schemeClr val="bg1"/>
                </a:solidFill>
                <a:latin typeface="Arial Unicode MS" pitchFamily="34" charset="-128"/>
              </a:rPr>
              <a:t>* = </a:t>
            </a:r>
            <a:r>
              <a:rPr lang="en-US" altLang="en-US" sz="1300" dirty="0">
                <a:solidFill>
                  <a:srgbClr val="FF3300"/>
                </a:solidFill>
                <a:latin typeface="Arial Unicode MS" pitchFamily="34" charset="-128"/>
              </a:rPr>
              <a:t>0.5 m  </a:t>
            </a:r>
            <a:r>
              <a:rPr lang="en-US" altLang="en-US" sz="1300" dirty="0">
                <a:solidFill>
                  <a:schemeClr val="bg1"/>
                </a:solidFill>
                <a:latin typeface="Arial Unicode MS" pitchFamily="34" charset="-128"/>
              </a:rPr>
              <a:t>-&gt; L = </a:t>
            </a:r>
            <a:r>
              <a:rPr lang="en-US" altLang="en-US" sz="1300" dirty="0">
                <a:solidFill>
                  <a:srgbClr val="FF3300"/>
                </a:solidFill>
                <a:latin typeface="Arial Unicode MS" pitchFamily="34" charset="-128"/>
              </a:rPr>
              <a:t>10</a:t>
            </a:r>
            <a:r>
              <a:rPr lang="en-US" altLang="en-US" sz="1300" baseline="30000" dirty="0">
                <a:solidFill>
                  <a:srgbClr val="FF3300"/>
                </a:solidFill>
                <a:latin typeface="Arial Unicode MS" pitchFamily="34" charset="-128"/>
              </a:rPr>
              <a:t>27 </a:t>
            </a:r>
            <a:r>
              <a:rPr lang="en-US" altLang="en-US" sz="1300" dirty="0">
                <a:solidFill>
                  <a:schemeClr val="bg1"/>
                </a:solidFill>
                <a:latin typeface="Arial Unicode MS" pitchFamily="34" charset="-128"/>
              </a:rPr>
              <a:t>cm</a:t>
            </a:r>
            <a:r>
              <a:rPr lang="en-US" altLang="en-US" sz="1300" baseline="30000" dirty="0">
                <a:solidFill>
                  <a:schemeClr val="bg1"/>
                </a:solidFill>
                <a:latin typeface="Arial Unicode MS" pitchFamily="34" charset="-128"/>
              </a:rPr>
              <a:t>-2</a:t>
            </a:r>
            <a:r>
              <a:rPr lang="en-US" altLang="en-US" sz="1300" dirty="0">
                <a:solidFill>
                  <a:schemeClr val="bg1"/>
                </a:solidFill>
                <a:latin typeface="Arial Unicode MS" pitchFamily="34" charset="-128"/>
              </a:rPr>
              <a:t> s</a:t>
            </a:r>
            <a:r>
              <a:rPr lang="en-US" altLang="en-US" sz="1300" baseline="30000" dirty="0">
                <a:solidFill>
                  <a:schemeClr val="bg1"/>
                </a:solidFill>
                <a:latin typeface="Arial Unicode MS" pitchFamily="34" charset="-128"/>
              </a:rPr>
              <a:t>-1</a:t>
            </a:r>
            <a:br>
              <a:rPr lang="en-US" altLang="en-US" sz="1300" baseline="30000" dirty="0">
                <a:latin typeface="Arial Unicode MS" pitchFamily="34" charset="-128"/>
              </a:rPr>
            </a:br>
            <a:br>
              <a:rPr lang="en-US" altLang="en-US" sz="1300" dirty="0">
                <a:latin typeface="Arial Unicode MS" pitchFamily="34" charset="-128"/>
              </a:rPr>
            </a:br>
            <a:endParaRPr lang="en-US" altLang="en-US" sz="1300" dirty="0">
              <a:solidFill>
                <a:schemeClr val="bg1"/>
              </a:solidFill>
              <a:latin typeface="Arial Unicode MS" pitchFamily="34" charset="-128"/>
            </a:endParaRPr>
          </a:p>
        </p:txBody>
      </p:sp>
      <p:grpSp>
        <p:nvGrpSpPr>
          <p:cNvPr id="164887" name="Group 177">
            <a:extLst>
              <a:ext uri="{FF2B5EF4-FFF2-40B4-BE49-F238E27FC236}">
                <a16:creationId xmlns:a16="http://schemas.microsoft.com/office/drawing/2014/main" id="{D5314937-EA2B-4C08-845E-4A9E54235346}"/>
              </a:ext>
            </a:extLst>
          </p:cNvPr>
          <p:cNvGrpSpPr>
            <a:grpSpLocks/>
          </p:cNvGrpSpPr>
          <p:nvPr/>
        </p:nvGrpSpPr>
        <p:grpSpPr bwMode="auto">
          <a:xfrm>
            <a:off x="7759700" y="2133600"/>
            <a:ext cx="1981200" cy="3505200"/>
            <a:chOff x="5184" y="1056"/>
            <a:chExt cx="912" cy="2208"/>
          </a:xfrm>
        </p:grpSpPr>
        <p:sp>
          <p:nvSpPr>
            <p:cNvPr id="164979" name="Rectangle 178">
              <a:extLst>
                <a:ext uri="{FF2B5EF4-FFF2-40B4-BE49-F238E27FC236}">
                  <a16:creationId xmlns:a16="http://schemas.microsoft.com/office/drawing/2014/main" id="{F9A13B77-AC82-44F1-9723-B98904E2D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6" y="1056"/>
              <a:ext cx="624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Harmonic number / Frequency</a:t>
              </a:r>
            </a:p>
          </p:txBody>
        </p:sp>
        <p:sp>
          <p:nvSpPr>
            <p:cNvPr id="164980" name="Rectangle 179">
              <a:extLst>
                <a:ext uri="{FF2B5EF4-FFF2-40B4-BE49-F238E27FC236}">
                  <a16:creationId xmlns:a16="http://schemas.microsoft.com/office/drawing/2014/main" id="{9414D26C-1F5B-4EF8-8181-2DC533FDC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0" y="1440"/>
              <a:ext cx="288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2</a:t>
              </a:r>
            </a:p>
          </p:txBody>
        </p:sp>
        <p:sp>
          <p:nvSpPr>
            <p:cNvPr id="164981" name="Rectangle 180">
              <a:extLst>
                <a:ext uri="{FF2B5EF4-FFF2-40B4-BE49-F238E27FC236}">
                  <a16:creationId xmlns:a16="http://schemas.microsoft.com/office/drawing/2014/main" id="{8397CF42-CC8D-4FE0-8B2C-DDA6FFEE9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" y="2016"/>
              <a:ext cx="768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24-21</a:t>
              </a:r>
              <a:b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</a:br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-169-423</a:t>
              </a:r>
            </a:p>
          </p:txBody>
        </p:sp>
        <p:sp>
          <p:nvSpPr>
            <p:cNvPr id="164982" name="Rectangle 181">
              <a:extLst>
                <a:ext uri="{FF2B5EF4-FFF2-40B4-BE49-F238E27FC236}">
                  <a16:creationId xmlns:a16="http://schemas.microsoft.com/office/drawing/2014/main" id="{B66DBBA7-450E-4AD8-8F59-644F1DA13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" y="1680"/>
              <a:ext cx="912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16–14-12-24</a:t>
              </a:r>
            </a:p>
          </p:txBody>
        </p:sp>
        <p:sp>
          <p:nvSpPr>
            <p:cNvPr id="164983" name="Rectangle 182">
              <a:extLst>
                <a:ext uri="{FF2B5EF4-FFF2-40B4-BE49-F238E27FC236}">
                  <a16:creationId xmlns:a16="http://schemas.microsoft.com/office/drawing/2014/main" id="{641DB8DC-10AD-4438-A610-485191856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4" y="2400"/>
              <a:ext cx="624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200 MHz</a:t>
              </a:r>
            </a:p>
          </p:txBody>
        </p:sp>
        <p:sp>
          <p:nvSpPr>
            <p:cNvPr id="164984" name="Rectangle 183">
              <a:extLst>
                <a:ext uri="{FF2B5EF4-FFF2-40B4-BE49-F238E27FC236}">
                  <a16:creationId xmlns:a16="http://schemas.microsoft.com/office/drawing/2014/main" id="{21946ACB-49B3-4D1E-9A3F-C25913AC7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4" y="2736"/>
              <a:ext cx="624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200 MHz</a:t>
              </a:r>
            </a:p>
          </p:txBody>
        </p:sp>
        <p:sp>
          <p:nvSpPr>
            <p:cNvPr id="164985" name="Rectangle 184">
              <a:extLst>
                <a:ext uri="{FF2B5EF4-FFF2-40B4-BE49-F238E27FC236}">
                  <a16:creationId xmlns:a16="http://schemas.microsoft.com/office/drawing/2014/main" id="{A2A1C6DA-0594-449B-975E-57573BB89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4" y="3120"/>
              <a:ext cx="672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chemeClr val="accent1"/>
                  </a:solidFill>
                  <a:latin typeface="Arial Unicode MS" pitchFamily="34" charset="-128"/>
                </a:rPr>
                <a:t>400 MHz</a:t>
              </a:r>
            </a:p>
          </p:txBody>
        </p:sp>
      </p:grpSp>
      <p:grpSp>
        <p:nvGrpSpPr>
          <p:cNvPr id="164888" name="Group 185">
            <a:extLst>
              <a:ext uri="{FF2B5EF4-FFF2-40B4-BE49-F238E27FC236}">
                <a16:creationId xmlns:a16="http://schemas.microsoft.com/office/drawing/2014/main" id="{AC0E4C0F-A347-41F7-8110-B074356C3CEA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1447800"/>
            <a:ext cx="2165350" cy="1143000"/>
            <a:chOff x="96" y="720"/>
            <a:chExt cx="1008" cy="720"/>
          </a:xfrm>
        </p:grpSpPr>
        <p:grpSp>
          <p:nvGrpSpPr>
            <p:cNvPr id="164946" name="Group 186">
              <a:extLst>
                <a:ext uri="{FF2B5EF4-FFF2-40B4-BE49-F238E27FC236}">
                  <a16:creationId xmlns:a16="http://schemas.microsoft.com/office/drawing/2014/main" id="{A66CF9B8-5F57-4DE6-BAA6-6E0B63BF27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720"/>
              <a:ext cx="1008" cy="528"/>
              <a:chOff x="96" y="720"/>
              <a:chExt cx="1008" cy="528"/>
            </a:xfrm>
          </p:grpSpPr>
          <p:grpSp>
            <p:nvGrpSpPr>
              <p:cNvPr id="164948" name="Group 187">
                <a:extLst>
                  <a:ext uri="{FF2B5EF4-FFF2-40B4-BE49-F238E27FC236}">
                    <a16:creationId xmlns:a16="http://schemas.microsoft.com/office/drawing/2014/main" id="{7D515336-5610-4DA0-B425-EC847497FE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" y="720"/>
                <a:ext cx="1008" cy="528"/>
                <a:chOff x="96" y="720"/>
                <a:chExt cx="1008" cy="528"/>
              </a:xfrm>
            </p:grpSpPr>
            <p:grpSp>
              <p:nvGrpSpPr>
                <p:cNvPr id="164950" name="Group 188">
                  <a:extLst>
                    <a:ext uri="{FF2B5EF4-FFF2-40B4-BE49-F238E27FC236}">
                      <a16:creationId xmlns:a16="http://schemas.microsoft.com/office/drawing/2014/main" id="{7CF0570C-6CFA-4A07-8F51-E184FBD839C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" y="720"/>
                  <a:ext cx="480" cy="240"/>
                  <a:chOff x="96" y="432"/>
                  <a:chExt cx="768" cy="384"/>
                </a:xfrm>
              </p:grpSpPr>
              <p:grpSp>
                <p:nvGrpSpPr>
                  <p:cNvPr id="164964" name="Group 189">
                    <a:extLst>
                      <a:ext uri="{FF2B5EF4-FFF2-40B4-BE49-F238E27FC236}">
                        <a16:creationId xmlns:a16="http://schemas.microsoft.com/office/drawing/2014/main" id="{C0B76CCC-F1E4-49D6-9F37-84D2CA7196F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92" y="480"/>
                    <a:ext cx="480" cy="192"/>
                    <a:chOff x="240" y="1104"/>
                    <a:chExt cx="5760" cy="1536"/>
                  </a:xfrm>
                </p:grpSpPr>
                <p:grpSp>
                  <p:nvGrpSpPr>
                    <p:cNvPr id="164966" name="Group 190">
                      <a:extLst>
                        <a:ext uri="{FF2B5EF4-FFF2-40B4-BE49-F238E27FC236}">
                          <a16:creationId xmlns:a16="http://schemas.microsoft.com/office/drawing/2014/main" id="{84F9FD97-93A9-4CE3-8EFD-50AB67611FA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" y="1440"/>
                      <a:ext cx="2448" cy="1200"/>
                      <a:chOff x="816" y="1344"/>
                      <a:chExt cx="2448" cy="1200"/>
                    </a:xfrm>
                  </p:grpSpPr>
                  <p:grpSp>
                    <p:nvGrpSpPr>
                      <p:cNvPr id="164970" name="Group 191">
                        <a:extLst>
                          <a:ext uri="{FF2B5EF4-FFF2-40B4-BE49-F238E27FC236}">
                            <a16:creationId xmlns:a16="http://schemas.microsoft.com/office/drawing/2014/main" id="{31386067-836D-488F-A5CD-D16F7DFEB54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16" y="2016"/>
                        <a:ext cx="816" cy="528"/>
                        <a:chOff x="816" y="2016"/>
                        <a:chExt cx="816" cy="528"/>
                      </a:xfrm>
                    </p:grpSpPr>
                    <p:sp>
                      <p:nvSpPr>
                        <p:cNvPr id="164977" name="Arc 192">
                          <a:extLst>
                            <a:ext uri="{FF2B5EF4-FFF2-40B4-BE49-F238E27FC236}">
                              <a16:creationId xmlns:a16="http://schemas.microsoft.com/office/drawing/2014/main" id="{26DFA132-C6BB-4E10-AFDC-B70A360A089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978" name="Arc 193">
                          <a:extLst>
                            <a:ext uri="{FF2B5EF4-FFF2-40B4-BE49-F238E27FC236}">
                              <a16:creationId xmlns:a16="http://schemas.microsoft.com/office/drawing/2014/main" id="{75071449-86A9-411F-B815-88B6EE2F0CD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64971" name="Group 194">
                        <a:extLst>
                          <a:ext uri="{FF2B5EF4-FFF2-40B4-BE49-F238E27FC236}">
                            <a16:creationId xmlns:a16="http://schemas.microsoft.com/office/drawing/2014/main" id="{37705B4A-9F3D-45DB-BCF1-522887FFF5E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680"/>
                        <a:ext cx="816" cy="528"/>
                        <a:chOff x="816" y="2016"/>
                        <a:chExt cx="816" cy="528"/>
                      </a:xfrm>
                    </p:grpSpPr>
                    <p:sp>
                      <p:nvSpPr>
                        <p:cNvPr id="164975" name="Arc 195">
                          <a:extLst>
                            <a:ext uri="{FF2B5EF4-FFF2-40B4-BE49-F238E27FC236}">
                              <a16:creationId xmlns:a16="http://schemas.microsoft.com/office/drawing/2014/main" id="{5C875299-57C5-40BB-AE49-84A4B44C9B4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976" name="Arc 196">
                          <a:extLst>
                            <a:ext uri="{FF2B5EF4-FFF2-40B4-BE49-F238E27FC236}">
                              <a16:creationId xmlns:a16="http://schemas.microsoft.com/office/drawing/2014/main" id="{BD24C883-5D70-409B-B731-BD677BCE715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64972" name="Group 197">
                        <a:extLst>
                          <a:ext uri="{FF2B5EF4-FFF2-40B4-BE49-F238E27FC236}">
                            <a16:creationId xmlns:a16="http://schemas.microsoft.com/office/drawing/2014/main" id="{498B376A-7CCC-44DD-8928-BB1BD9D8C6F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48" y="1344"/>
                        <a:ext cx="816" cy="528"/>
                        <a:chOff x="816" y="2016"/>
                        <a:chExt cx="816" cy="528"/>
                      </a:xfrm>
                    </p:grpSpPr>
                    <p:sp>
                      <p:nvSpPr>
                        <p:cNvPr id="164973" name="Arc 198">
                          <a:extLst>
                            <a:ext uri="{FF2B5EF4-FFF2-40B4-BE49-F238E27FC236}">
                              <a16:creationId xmlns:a16="http://schemas.microsoft.com/office/drawing/2014/main" id="{E8D5A460-8431-4EB6-8D63-61E5FA5CD3F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974" name="Arc 199">
                          <a:extLst>
                            <a:ext uri="{FF2B5EF4-FFF2-40B4-BE49-F238E27FC236}">
                              <a16:creationId xmlns:a16="http://schemas.microsoft.com/office/drawing/2014/main" id="{9023065C-6958-49A5-8878-D704A61B7BF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64967" name="Group 200">
                      <a:extLst>
                        <a:ext uri="{FF2B5EF4-FFF2-40B4-BE49-F238E27FC236}">
                          <a16:creationId xmlns:a16="http://schemas.microsoft.com/office/drawing/2014/main" id="{C30EF3A6-EBF6-4945-BF10-8BD9D4617DF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88" y="1104"/>
                      <a:ext cx="3312" cy="528"/>
                      <a:chOff x="2688" y="1104"/>
                      <a:chExt cx="3312" cy="528"/>
                    </a:xfrm>
                  </p:grpSpPr>
                  <p:sp>
                    <p:nvSpPr>
                      <p:cNvPr id="164968" name="Arc 201">
                        <a:extLst>
                          <a:ext uri="{FF2B5EF4-FFF2-40B4-BE49-F238E27FC236}">
                            <a16:creationId xmlns:a16="http://schemas.microsoft.com/office/drawing/2014/main" id="{8B1FCB4D-78A7-4D28-BF49-1C0C7A66424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3072" y="1104"/>
                        <a:ext cx="2928" cy="384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lnTo>
                              <a:pt x="-1" y="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969" name="Arc 202">
                        <a:extLst>
                          <a:ext uri="{FF2B5EF4-FFF2-40B4-BE49-F238E27FC236}">
                            <a16:creationId xmlns:a16="http://schemas.microsoft.com/office/drawing/2014/main" id="{C2EE8EE5-2C95-4894-80CC-E4BA68854E0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688" y="1104"/>
                        <a:ext cx="384" cy="52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lnTo>
                              <a:pt x="-1" y="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64965" name="Oval 203">
                    <a:extLst>
                      <a:ext uri="{FF2B5EF4-FFF2-40B4-BE49-F238E27FC236}">
                        <a16:creationId xmlns:a16="http://schemas.microsoft.com/office/drawing/2014/main" id="{308B29DD-A69B-4E0B-B559-748B10780B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6" y="432"/>
                    <a:ext cx="768" cy="3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endParaRPr lang="en-GB" altLang="en-US"/>
                  </a:p>
                </p:txBody>
              </p:sp>
            </p:grpSp>
            <p:grpSp>
              <p:nvGrpSpPr>
                <p:cNvPr id="164951" name="Group 204">
                  <a:extLst>
                    <a:ext uri="{FF2B5EF4-FFF2-40B4-BE49-F238E27FC236}">
                      <a16:creationId xmlns:a16="http://schemas.microsoft.com/office/drawing/2014/main" id="{D3E82A55-44E0-472A-88DE-4D9BB8CDE1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4" y="960"/>
                  <a:ext cx="720" cy="288"/>
                  <a:chOff x="576" y="2880"/>
                  <a:chExt cx="960" cy="288"/>
                </a:xfrm>
              </p:grpSpPr>
              <p:grpSp>
                <p:nvGrpSpPr>
                  <p:cNvPr id="164952" name="Group 205">
                    <a:extLst>
                      <a:ext uri="{FF2B5EF4-FFF2-40B4-BE49-F238E27FC236}">
                        <a16:creationId xmlns:a16="http://schemas.microsoft.com/office/drawing/2014/main" id="{093B6808-3789-4299-9F58-9CA13F344C8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6" y="2880"/>
                    <a:ext cx="960" cy="288"/>
                    <a:chOff x="912" y="2496"/>
                    <a:chExt cx="2832" cy="1008"/>
                  </a:xfrm>
                </p:grpSpPr>
                <p:sp>
                  <p:nvSpPr>
                    <p:cNvPr id="164957" name="Line 206">
                      <a:extLst>
                        <a:ext uri="{FF2B5EF4-FFF2-40B4-BE49-F238E27FC236}">
                          <a16:creationId xmlns:a16="http://schemas.microsoft.com/office/drawing/2014/main" id="{095A61D5-5666-429A-80C3-BB279542AF9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392" y="3312"/>
                      <a:ext cx="96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958" name="Line 207">
                      <a:extLst>
                        <a:ext uri="{FF2B5EF4-FFF2-40B4-BE49-F238E27FC236}">
                          <a16:creationId xmlns:a16="http://schemas.microsoft.com/office/drawing/2014/main" id="{6C59795E-4F2F-46D4-8AF5-A1E9C70B6F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8" y="3312"/>
                      <a:ext cx="4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959" name="Line 208">
                      <a:extLst>
                        <a:ext uri="{FF2B5EF4-FFF2-40B4-BE49-F238E27FC236}">
                          <a16:creationId xmlns:a16="http://schemas.microsoft.com/office/drawing/2014/main" id="{16592EB7-BAE8-4730-A5AD-93959ED6C5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68" y="2496"/>
                      <a:ext cx="384" cy="81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960" name="Line 209">
                      <a:extLst>
                        <a:ext uri="{FF2B5EF4-FFF2-40B4-BE49-F238E27FC236}">
                          <a16:creationId xmlns:a16="http://schemas.microsoft.com/office/drawing/2014/main" id="{ECFC7021-8118-4A24-A3F0-53C820CEE6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2" y="2496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961" name="Line 210">
                      <a:extLst>
                        <a:ext uri="{FF2B5EF4-FFF2-40B4-BE49-F238E27FC236}">
                          <a16:creationId xmlns:a16="http://schemas.microsoft.com/office/drawing/2014/main" id="{B2A1BF3B-F0D3-40A1-8D75-A90A340A21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0" y="2496"/>
                      <a:ext cx="528" cy="10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962" name="Line 211">
                      <a:extLst>
                        <a:ext uri="{FF2B5EF4-FFF2-40B4-BE49-F238E27FC236}">
                          <a16:creationId xmlns:a16="http://schemas.microsoft.com/office/drawing/2014/main" id="{A44F0549-527E-4440-9A8D-3A085AC964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2" y="3504"/>
                      <a:ext cx="4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963" name="Line 212">
                      <a:extLst>
                        <a:ext uri="{FF2B5EF4-FFF2-40B4-BE49-F238E27FC236}">
                          <a16:creationId xmlns:a16="http://schemas.microsoft.com/office/drawing/2014/main" id="{E0996C2C-F839-4163-BAA9-CCFC38607C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3504"/>
                      <a:ext cx="57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64953" name="Line 213">
                    <a:extLst>
                      <a:ext uri="{FF2B5EF4-FFF2-40B4-BE49-F238E27FC236}">
                        <a16:creationId xmlns:a16="http://schemas.microsoft.com/office/drawing/2014/main" id="{97F32B37-1248-4D3C-90E0-C4B9C6DAFE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3072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54" name="Line 214">
                    <a:extLst>
                      <a:ext uri="{FF2B5EF4-FFF2-40B4-BE49-F238E27FC236}">
                        <a16:creationId xmlns:a16="http://schemas.microsoft.com/office/drawing/2014/main" id="{D2F133AF-EA1C-4B94-B246-FF288A168F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16" y="3072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55" name="Line 215">
                    <a:extLst>
                      <a:ext uri="{FF2B5EF4-FFF2-40B4-BE49-F238E27FC236}">
                        <a16:creationId xmlns:a16="http://schemas.microsoft.com/office/drawing/2014/main" id="{68BBC968-CCA0-4DD1-B654-F941DEEC285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64" y="3072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56" name="Line 216">
                    <a:extLst>
                      <a:ext uri="{FF2B5EF4-FFF2-40B4-BE49-F238E27FC236}">
                        <a16:creationId xmlns:a16="http://schemas.microsoft.com/office/drawing/2014/main" id="{DD9E5DC1-C579-4007-B6E8-CCF0C3BA2D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12" y="3072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64949" name="Arc 217">
                <a:extLst>
                  <a:ext uri="{FF2B5EF4-FFF2-40B4-BE49-F238E27FC236}">
                    <a16:creationId xmlns:a16="http://schemas.microsoft.com/office/drawing/2014/main" id="{4F51ABEE-15C2-45A0-BCC1-080C47FF194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32" y="960"/>
                <a:ext cx="96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4947" name="Rectangle 218">
              <a:extLst>
                <a:ext uri="{FF2B5EF4-FFF2-40B4-BE49-F238E27FC236}">
                  <a16:creationId xmlns:a16="http://schemas.microsoft.com/office/drawing/2014/main" id="{6DC5D6EB-ADC7-4947-ABB1-BC8A7852E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296"/>
              <a:ext cx="480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latin typeface="Arial Unicode MS" pitchFamily="34" charset="-128"/>
                </a:rPr>
                <a:t>4 injections</a:t>
              </a:r>
            </a:p>
          </p:txBody>
        </p:sp>
      </p:grpSp>
      <p:grpSp>
        <p:nvGrpSpPr>
          <p:cNvPr id="164889" name="Group 219">
            <a:extLst>
              <a:ext uri="{FF2B5EF4-FFF2-40B4-BE49-F238E27FC236}">
                <a16:creationId xmlns:a16="http://schemas.microsoft.com/office/drawing/2014/main" id="{35D07AD7-D022-4510-8FCF-079A4454A204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4114800"/>
            <a:ext cx="3657600" cy="304800"/>
            <a:chOff x="2496" y="2688"/>
            <a:chExt cx="2304" cy="192"/>
          </a:xfrm>
        </p:grpSpPr>
        <p:grpSp>
          <p:nvGrpSpPr>
            <p:cNvPr id="164893" name="Group 220">
              <a:extLst>
                <a:ext uri="{FF2B5EF4-FFF2-40B4-BE49-F238E27FC236}">
                  <a16:creationId xmlns:a16="http://schemas.microsoft.com/office/drawing/2014/main" id="{0873162B-6593-4FAB-BAC8-7BA66571E0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2688"/>
              <a:ext cx="1056" cy="192"/>
              <a:chOff x="1968" y="3504"/>
              <a:chExt cx="1056" cy="192"/>
            </a:xfrm>
          </p:grpSpPr>
          <p:grpSp>
            <p:nvGrpSpPr>
              <p:cNvPr id="164921" name="Group 221">
                <a:extLst>
                  <a:ext uri="{FF2B5EF4-FFF2-40B4-BE49-F238E27FC236}">
                    <a16:creationId xmlns:a16="http://schemas.microsoft.com/office/drawing/2014/main" id="{35EF2472-E589-45F5-A33D-4F702229B2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</p:grpSpPr>
            <p:grpSp>
              <p:nvGrpSpPr>
                <p:cNvPr id="164935" name="Group 222">
                  <a:extLst>
                    <a:ext uri="{FF2B5EF4-FFF2-40B4-BE49-F238E27FC236}">
                      <a16:creationId xmlns:a16="http://schemas.microsoft.com/office/drawing/2014/main" id="{74ABB046-6F11-4057-A52F-D810D08457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42" name="Arc 223">
                    <a:extLst>
                      <a:ext uri="{FF2B5EF4-FFF2-40B4-BE49-F238E27FC236}">
                        <a16:creationId xmlns:a16="http://schemas.microsoft.com/office/drawing/2014/main" id="{EFF139FB-FDA7-44D3-B799-FE2039D0BB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43" name="Arc 224">
                    <a:extLst>
                      <a:ext uri="{FF2B5EF4-FFF2-40B4-BE49-F238E27FC236}">
                        <a16:creationId xmlns:a16="http://schemas.microsoft.com/office/drawing/2014/main" id="{D98BE33E-EF81-423B-B0BA-D2073F0A20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44" name="Line 225">
                    <a:extLst>
                      <a:ext uri="{FF2B5EF4-FFF2-40B4-BE49-F238E27FC236}">
                        <a16:creationId xmlns:a16="http://schemas.microsoft.com/office/drawing/2014/main" id="{B8887300-5AFA-40D5-8CF3-10E57CD79B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45" name="Line 226">
                    <a:extLst>
                      <a:ext uri="{FF2B5EF4-FFF2-40B4-BE49-F238E27FC236}">
                        <a16:creationId xmlns:a16="http://schemas.microsoft.com/office/drawing/2014/main" id="{E889FC65-1B92-4DD2-BB99-E53FBDF96E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936" name="Group 227">
                  <a:extLst>
                    <a:ext uri="{FF2B5EF4-FFF2-40B4-BE49-F238E27FC236}">
                      <a16:creationId xmlns:a16="http://schemas.microsoft.com/office/drawing/2014/main" id="{E6323B38-2B95-4E08-8E01-528E507FB2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38" name="Arc 228">
                    <a:extLst>
                      <a:ext uri="{FF2B5EF4-FFF2-40B4-BE49-F238E27FC236}">
                        <a16:creationId xmlns:a16="http://schemas.microsoft.com/office/drawing/2014/main" id="{9E3F41B2-6D71-4B03-A3CC-ABBA7AFC25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39" name="Arc 229">
                    <a:extLst>
                      <a:ext uri="{FF2B5EF4-FFF2-40B4-BE49-F238E27FC236}">
                        <a16:creationId xmlns:a16="http://schemas.microsoft.com/office/drawing/2014/main" id="{3CE8F717-977E-4423-B705-C0B866990B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40" name="Line 230">
                    <a:extLst>
                      <a:ext uri="{FF2B5EF4-FFF2-40B4-BE49-F238E27FC236}">
                        <a16:creationId xmlns:a16="http://schemas.microsoft.com/office/drawing/2014/main" id="{4C67C107-22ED-4C3B-BB4B-FC1F9B4971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41" name="Line 231">
                    <a:extLst>
                      <a:ext uri="{FF2B5EF4-FFF2-40B4-BE49-F238E27FC236}">
                        <a16:creationId xmlns:a16="http://schemas.microsoft.com/office/drawing/2014/main" id="{C66D35C4-8F59-4EED-A287-F5EA403CAD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937" name="Line 232">
                  <a:extLst>
                    <a:ext uri="{FF2B5EF4-FFF2-40B4-BE49-F238E27FC236}">
                      <a16:creationId xmlns:a16="http://schemas.microsoft.com/office/drawing/2014/main" id="{D7E8D9A0-97D2-4E7D-B000-97A4F5ABF7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922" name="Group 233">
                <a:extLst>
                  <a:ext uri="{FF2B5EF4-FFF2-40B4-BE49-F238E27FC236}">
                    <a16:creationId xmlns:a16="http://schemas.microsoft.com/office/drawing/2014/main" id="{6927BD95-BF4D-4779-AF7D-DF557E101D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</p:grpSpPr>
            <p:grpSp>
              <p:nvGrpSpPr>
                <p:cNvPr id="164924" name="Group 234">
                  <a:extLst>
                    <a:ext uri="{FF2B5EF4-FFF2-40B4-BE49-F238E27FC236}">
                      <a16:creationId xmlns:a16="http://schemas.microsoft.com/office/drawing/2014/main" id="{0479A8F2-1585-4A6E-BA77-9BBAB40DDD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31" name="Arc 235">
                    <a:extLst>
                      <a:ext uri="{FF2B5EF4-FFF2-40B4-BE49-F238E27FC236}">
                        <a16:creationId xmlns:a16="http://schemas.microsoft.com/office/drawing/2014/main" id="{8AEA8492-F60C-4CA5-A56E-2C7407F9A4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32" name="Arc 236">
                    <a:extLst>
                      <a:ext uri="{FF2B5EF4-FFF2-40B4-BE49-F238E27FC236}">
                        <a16:creationId xmlns:a16="http://schemas.microsoft.com/office/drawing/2014/main" id="{4532DD41-380A-4ADD-831B-F6C35AED2F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33" name="Line 237">
                    <a:extLst>
                      <a:ext uri="{FF2B5EF4-FFF2-40B4-BE49-F238E27FC236}">
                        <a16:creationId xmlns:a16="http://schemas.microsoft.com/office/drawing/2014/main" id="{9B4A18FD-E953-4639-A0DB-7C33672D7F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34" name="Line 238">
                    <a:extLst>
                      <a:ext uri="{FF2B5EF4-FFF2-40B4-BE49-F238E27FC236}">
                        <a16:creationId xmlns:a16="http://schemas.microsoft.com/office/drawing/2014/main" id="{AA57E61C-437B-4BEC-B0AB-055A2F4160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925" name="Group 239">
                  <a:extLst>
                    <a:ext uri="{FF2B5EF4-FFF2-40B4-BE49-F238E27FC236}">
                      <a16:creationId xmlns:a16="http://schemas.microsoft.com/office/drawing/2014/main" id="{982A7069-078A-4CAE-AB99-A3C404E063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27" name="Arc 240">
                    <a:extLst>
                      <a:ext uri="{FF2B5EF4-FFF2-40B4-BE49-F238E27FC236}">
                        <a16:creationId xmlns:a16="http://schemas.microsoft.com/office/drawing/2014/main" id="{608B61B4-566B-4AE8-9DDA-95E75C160A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28" name="Arc 241">
                    <a:extLst>
                      <a:ext uri="{FF2B5EF4-FFF2-40B4-BE49-F238E27FC236}">
                        <a16:creationId xmlns:a16="http://schemas.microsoft.com/office/drawing/2014/main" id="{07A74887-68AD-494F-B104-1290090BE4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29" name="Line 242">
                    <a:extLst>
                      <a:ext uri="{FF2B5EF4-FFF2-40B4-BE49-F238E27FC236}">
                        <a16:creationId xmlns:a16="http://schemas.microsoft.com/office/drawing/2014/main" id="{235703E9-A815-457D-8D0E-7AB4258D77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30" name="Line 243">
                    <a:extLst>
                      <a:ext uri="{FF2B5EF4-FFF2-40B4-BE49-F238E27FC236}">
                        <a16:creationId xmlns:a16="http://schemas.microsoft.com/office/drawing/2014/main" id="{AB648929-5BD7-44A4-9CBB-136A295A6A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926" name="Line 244">
                  <a:extLst>
                    <a:ext uri="{FF2B5EF4-FFF2-40B4-BE49-F238E27FC236}">
                      <a16:creationId xmlns:a16="http://schemas.microsoft.com/office/drawing/2014/main" id="{C5D4070D-B93B-475B-99FF-1F5F15BE2A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923" name="Line 245">
                <a:extLst>
                  <a:ext uri="{FF2B5EF4-FFF2-40B4-BE49-F238E27FC236}">
                    <a16:creationId xmlns:a16="http://schemas.microsoft.com/office/drawing/2014/main" id="{E45F581C-E192-4D8F-A322-F2D05E1DF8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894" name="Group 246">
              <a:extLst>
                <a:ext uri="{FF2B5EF4-FFF2-40B4-BE49-F238E27FC236}">
                  <a16:creationId xmlns:a16="http://schemas.microsoft.com/office/drawing/2014/main" id="{57436BA2-777E-490B-B327-548653E887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4" y="2688"/>
              <a:ext cx="1056" cy="192"/>
              <a:chOff x="1968" y="3504"/>
              <a:chExt cx="1056" cy="192"/>
            </a:xfrm>
          </p:grpSpPr>
          <p:grpSp>
            <p:nvGrpSpPr>
              <p:cNvPr id="164896" name="Group 247">
                <a:extLst>
                  <a:ext uri="{FF2B5EF4-FFF2-40B4-BE49-F238E27FC236}">
                    <a16:creationId xmlns:a16="http://schemas.microsoft.com/office/drawing/2014/main" id="{0A26A28A-E9C5-4FB4-8F31-586BC0CA8F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</p:grpSpPr>
            <p:grpSp>
              <p:nvGrpSpPr>
                <p:cNvPr id="164910" name="Group 248">
                  <a:extLst>
                    <a:ext uri="{FF2B5EF4-FFF2-40B4-BE49-F238E27FC236}">
                      <a16:creationId xmlns:a16="http://schemas.microsoft.com/office/drawing/2014/main" id="{16D0DAA1-B76B-467A-BDB4-6203743F20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17" name="Arc 249">
                    <a:extLst>
                      <a:ext uri="{FF2B5EF4-FFF2-40B4-BE49-F238E27FC236}">
                        <a16:creationId xmlns:a16="http://schemas.microsoft.com/office/drawing/2014/main" id="{9B00317E-FA42-4A28-B099-C7FBB3DE22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18" name="Arc 250">
                    <a:extLst>
                      <a:ext uri="{FF2B5EF4-FFF2-40B4-BE49-F238E27FC236}">
                        <a16:creationId xmlns:a16="http://schemas.microsoft.com/office/drawing/2014/main" id="{CD75A403-92C0-4187-9C1B-A35FB25D02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19" name="Line 251">
                    <a:extLst>
                      <a:ext uri="{FF2B5EF4-FFF2-40B4-BE49-F238E27FC236}">
                        <a16:creationId xmlns:a16="http://schemas.microsoft.com/office/drawing/2014/main" id="{D188C89C-8FCE-4C29-A6A0-DF51D783558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20" name="Line 252">
                    <a:extLst>
                      <a:ext uri="{FF2B5EF4-FFF2-40B4-BE49-F238E27FC236}">
                        <a16:creationId xmlns:a16="http://schemas.microsoft.com/office/drawing/2014/main" id="{9E3F299F-8CFB-4FB6-9B76-2B1E630567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911" name="Group 253">
                  <a:extLst>
                    <a:ext uri="{FF2B5EF4-FFF2-40B4-BE49-F238E27FC236}">
                      <a16:creationId xmlns:a16="http://schemas.microsoft.com/office/drawing/2014/main" id="{31A7E198-81DB-4B50-8C36-FC02C00B7E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13" name="Arc 254">
                    <a:extLst>
                      <a:ext uri="{FF2B5EF4-FFF2-40B4-BE49-F238E27FC236}">
                        <a16:creationId xmlns:a16="http://schemas.microsoft.com/office/drawing/2014/main" id="{8570194B-D7A5-4EDE-9030-951A32AA3A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14" name="Arc 255">
                    <a:extLst>
                      <a:ext uri="{FF2B5EF4-FFF2-40B4-BE49-F238E27FC236}">
                        <a16:creationId xmlns:a16="http://schemas.microsoft.com/office/drawing/2014/main" id="{16D2C706-A6B7-4980-85B2-7D72097436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15" name="Line 256">
                    <a:extLst>
                      <a:ext uri="{FF2B5EF4-FFF2-40B4-BE49-F238E27FC236}">
                        <a16:creationId xmlns:a16="http://schemas.microsoft.com/office/drawing/2014/main" id="{8380F50E-BE2E-496C-9F29-244EA214BCA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16" name="Line 257">
                    <a:extLst>
                      <a:ext uri="{FF2B5EF4-FFF2-40B4-BE49-F238E27FC236}">
                        <a16:creationId xmlns:a16="http://schemas.microsoft.com/office/drawing/2014/main" id="{1C8B941D-2101-4D0F-B783-91E68D9BBD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912" name="Line 258">
                  <a:extLst>
                    <a:ext uri="{FF2B5EF4-FFF2-40B4-BE49-F238E27FC236}">
                      <a16:creationId xmlns:a16="http://schemas.microsoft.com/office/drawing/2014/main" id="{471615FC-B413-4AE3-8056-61B79EF29C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897" name="Group 259">
                <a:extLst>
                  <a:ext uri="{FF2B5EF4-FFF2-40B4-BE49-F238E27FC236}">
                    <a16:creationId xmlns:a16="http://schemas.microsoft.com/office/drawing/2014/main" id="{13C8AD3A-9656-497B-B3F0-54ACBD98A5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</p:grpSpPr>
            <p:grpSp>
              <p:nvGrpSpPr>
                <p:cNvPr id="164899" name="Group 260">
                  <a:extLst>
                    <a:ext uri="{FF2B5EF4-FFF2-40B4-BE49-F238E27FC236}">
                      <a16:creationId xmlns:a16="http://schemas.microsoft.com/office/drawing/2014/main" id="{3F202A2E-DD91-4EC8-AFB4-6B7252F9BC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06" name="Arc 261">
                    <a:extLst>
                      <a:ext uri="{FF2B5EF4-FFF2-40B4-BE49-F238E27FC236}">
                        <a16:creationId xmlns:a16="http://schemas.microsoft.com/office/drawing/2014/main" id="{2FA60E86-5D05-4C75-A266-6459928EBB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07" name="Arc 262">
                    <a:extLst>
                      <a:ext uri="{FF2B5EF4-FFF2-40B4-BE49-F238E27FC236}">
                        <a16:creationId xmlns:a16="http://schemas.microsoft.com/office/drawing/2014/main" id="{D2A2068E-78B7-4570-849A-AB34D05926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08" name="Line 263">
                    <a:extLst>
                      <a:ext uri="{FF2B5EF4-FFF2-40B4-BE49-F238E27FC236}">
                        <a16:creationId xmlns:a16="http://schemas.microsoft.com/office/drawing/2014/main" id="{4751BFBC-FC7C-4CF7-BB3B-F233A11663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09" name="Line 264">
                    <a:extLst>
                      <a:ext uri="{FF2B5EF4-FFF2-40B4-BE49-F238E27FC236}">
                        <a16:creationId xmlns:a16="http://schemas.microsoft.com/office/drawing/2014/main" id="{15519D30-5B5A-41AE-BABF-1425887F7D5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900" name="Group 265">
                  <a:extLst>
                    <a:ext uri="{FF2B5EF4-FFF2-40B4-BE49-F238E27FC236}">
                      <a16:creationId xmlns:a16="http://schemas.microsoft.com/office/drawing/2014/main" id="{711B7F64-ECDF-4257-B4B5-C3A5E97060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</p:grpSpPr>
              <p:sp>
                <p:nvSpPr>
                  <p:cNvPr id="164902" name="Arc 266">
                    <a:extLst>
                      <a:ext uri="{FF2B5EF4-FFF2-40B4-BE49-F238E27FC236}">
                        <a16:creationId xmlns:a16="http://schemas.microsoft.com/office/drawing/2014/main" id="{20E70CFB-8D48-4362-B37C-FCF628613C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03" name="Arc 267">
                    <a:extLst>
                      <a:ext uri="{FF2B5EF4-FFF2-40B4-BE49-F238E27FC236}">
                        <a16:creationId xmlns:a16="http://schemas.microsoft.com/office/drawing/2014/main" id="{33D5EB1E-B7F1-4262-A506-5AD34867A8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904" name="Line 268">
                    <a:extLst>
                      <a:ext uri="{FF2B5EF4-FFF2-40B4-BE49-F238E27FC236}">
                        <a16:creationId xmlns:a16="http://schemas.microsoft.com/office/drawing/2014/main" id="{8FF9EDB2-58EE-4553-B31E-6A4BD7FE205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905" name="Line 269">
                    <a:extLst>
                      <a:ext uri="{FF2B5EF4-FFF2-40B4-BE49-F238E27FC236}">
                        <a16:creationId xmlns:a16="http://schemas.microsoft.com/office/drawing/2014/main" id="{F7220FBE-DFDD-4D3D-8F71-C9496EF69A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901" name="Line 270">
                  <a:extLst>
                    <a:ext uri="{FF2B5EF4-FFF2-40B4-BE49-F238E27FC236}">
                      <a16:creationId xmlns:a16="http://schemas.microsoft.com/office/drawing/2014/main" id="{1DCFA7D3-DD49-43AD-8C9B-6875706F76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898" name="Line 271">
                <a:extLst>
                  <a:ext uri="{FF2B5EF4-FFF2-40B4-BE49-F238E27FC236}">
                    <a16:creationId xmlns:a16="http://schemas.microsoft.com/office/drawing/2014/main" id="{1029B1D4-4D60-4253-A4B4-AAC38BA917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4895" name="Line 272">
              <a:extLst>
                <a:ext uri="{FF2B5EF4-FFF2-40B4-BE49-F238E27FC236}">
                  <a16:creationId xmlns:a16="http://schemas.microsoft.com/office/drawing/2014/main" id="{4A9E0C57-E995-47B6-B125-B857D175E4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288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890" name="Line 273">
            <a:extLst>
              <a:ext uri="{FF2B5EF4-FFF2-40B4-BE49-F238E27FC236}">
                <a16:creationId xmlns:a16="http://schemas.microsoft.com/office/drawing/2014/main" id="{A90B513E-7BAB-47DC-A2B5-02C2FF9927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4114800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891" name="Rectangle 274">
            <a:extLst>
              <a:ext uri="{FF2B5EF4-FFF2-40B4-BE49-F238E27FC236}">
                <a16:creationId xmlns:a16="http://schemas.microsoft.com/office/drawing/2014/main" id="{5346B9B9-9246-4EBB-B474-3298B9BA9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810000"/>
            <a:ext cx="838200" cy="3131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bg1"/>
                </a:solidFill>
                <a:latin typeface="Arial Unicode MS" pitchFamily="34" charset="-128"/>
              </a:rPr>
              <a:t>12 10</a:t>
            </a:r>
            <a:r>
              <a:rPr lang="en-US" altLang="en-US" sz="1600" baseline="30000" dirty="0">
                <a:solidFill>
                  <a:schemeClr val="bg1"/>
                </a:solidFill>
                <a:latin typeface="Arial Unicode MS" pitchFamily="34" charset="-128"/>
              </a:rPr>
              <a:t>7</a:t>
            </a:r>
          </a:p>
        </p:txBody>
      </p:sp>
      <p:sp>
        <p:nvSpPr>
          <p:cNvPr id="164892" name="Rectangle 275">
            <a:extLst>
              <a:ext uri="{FF2B5EF4-FFF2-40B4-BE49-F238E27FC236}">
                <a16:creationId xmlns:a16="http://schemas.microsoft.com/office/drawing/2014/main" id="{3ED48B37-856D-46D0-A5C8-AE16A971E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4650" y="6088063"/>
            <a:ext cx="1543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(J.P.Riunaud)</a:t>
            </a: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Footer Placeholder 3">
            <a:extLst>
              <a:ext uri="{FF2B5EF4-FFF2-40B4-BE49-F238E27FC236}">
                <a16:creationId xmlns:a16="http://schemas.microsoft.com/office/drawing/2014/main" id="{66E10A82-4321-4FCD-B6A5-20AB4BCED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497666" name="Rectangle 2">
            <a:extLst>
              <a:ext uri="{FF2B5EF4-FFF2-40B4-BE49-F238E27FC236}">
                <a16:creationId xmlns:a16="http://schemas.microsoft.com/office/drawing/2014/main" id="{708C4133-2B5B-461A-8789-E17E447EB3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8197850" cy="762000"/>
          </a:xfrm>
        </p:spPr>
        <p:txBody>
          <a:bodyPr/>
          <a:lstStyle/>
          <a:p>
            <a:pPr>
              <a:defRPr/>
            </a:pPr>
            <a:r>
              <a:rPr lang="en-US" sz="3400"/>
              <a:t>Nominal scheme: PS RF gymnastics</a:t>
            </a:r>
          </a:p>
        </p:txBody>
      </p:sp>
      <p:sp>
        <p:nvSpPr>
          <p:cNvPr id="497667" name="Rectangle 3">
            <a:extLst>
              <a:ext uri="{FF2B5EF4-FFF2-40B4-BE49-F238E27FC236}">
                <a16:creationId xmlns:a16="http://schemas.microsoft.com/office/drawing/2014/main" id="{F2627B76-F41E-4565-89BC-36449A0216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5295900" cy="4876800"/>
          </a:xfrm>
        </p:spPr>
        <p:txBody>
          <a:bodyPr/>
          <a:lstStyle/>
          <a:p>
            <a:pPr>
              <a:defRPr/>
            </a:pPr>
            <a:r>
              <a:rPr lang="en-US" sz="2100"/>
              <a:t>Two bunches from LEIR injected in PS straight section 26</a:t>
            </a:r>
          </a:p>
          <a:p>
            <a:pPr>
              <a:defRPr/>
            </a:pPr>
            <a:r>
              <a:rPr lang="en-US" sz="2100"/>
              <a:t>Accelerated to intermediate plateau</a:t>
            </a:r>
          </a:p>
          <a:p>
            <a:pPr>
              <a:defRPr/>
            </a:pPr>
            <a:r>
              <a:rPr lang="en-US" sz="2100"/>
              <a:t>Batch expansion (H16-&gt;H14-&gt;H12)</a:t>
            </a:r>
          </a:p>
          <a:p>
            <a:pPr>
              <a:defRPr/>
            </a:pPr>
            <a:r>
              <a:rPr lang="en-US" sz="2100"/>
              <a:t>Splitting (H12 -&gt; H24)</a:t>
            </a:r>
          </a:p>
          <a:p>
            <a:pPr>
              <a:defRPr/>
            </a:pPr>
            <a:r>
              <a:rPr lang="en-US" sz="2100"/>
              <a:t>Batch expansion (H24-&gt;H21)</a:t>
            </a:r>
          </a:p>
          <a:p>
            <a:pPr>
              <a:defRPr/>
            </a:pPr>
            <a:r>
              <a:rPr lang="en-US" sz="2100"/>
              <a:t>Acceleration on H21 through transition</a:t>
            </a:r>
          </a:p>
          <a:p>
            <a:pPr>
              <a:defRPr/>
            </a:pPr>
            <a:r>
              <a:rPr lang="en-US" sz="2100"/>
              <a:t>Synchronisation on SPS RF</a:t>
            </a:r>
          </a:p>
          <a:p>
            <a:pPr>
              <a:defRPr/>
            </a:pPr>
            <a:r>
              <a:rPr lang="en-US" sz="2100"/>
              <a:t>Rebucketing on H169 (80MHz)</a:t>
            </a:r>
          </a:p>
          <a:p>
            <a:pPr>
              <a:defRPr/>
            </a:pPr>
            <a:r>
              <a:rPr lang="en-US" sz="2100"/>
              <a:t>Fast extracted in Section 16</a:t>
            </a:r>
          </a:p>
          <a:p>
            <a:pPr>
              <a:defRPr/>
            </a:pPr>
            <a:r>
              <a:rPr lang="en-US" sz="2100"/>
              <a:t>Stripped in TT2 (new low-beta optics)</a:t>
            </a:r>
          </a:p>
        </p:txBody>
      </p:sp>
      <p:pic>
        <p:nvPicPr>
          <p:cNvPr id="165894" name="Picture 4">
            <a:extLst>
              <a:ext uri="{FF2B5EF4-FFF2-40B4-BE49-F238E27FC236}">
                <a16:creationId xmlns:a16="http://schemas.microsoft.com/office/drawing/2014/main" id="{89ADA3DD-D6E1-4303-85B8-839525326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1219200"/>
            <a:ext cx="399097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5" name="Rectangle 5">
            <a:extLst>
              <a:ext uri="{FF2B5EF4-FFF2-40B4-BE49-F238E27FC236}">
                <a16:creationId xmlns:a16="http://schemas.microsoft.com/office/drawing/2014/main" id="{FB2A869E-5225-4F95-88AC-22B6CF07D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038" y="6521450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1600">
                <a:solidFill>
                  <a:schemeClr val="accent2"/>
                </a:solidFill>
                <a:latin typeface="Comic Sans MS" panose="030F0702030302020204" pitchFamily="66" charset="0"/>
              </a:rPr>
              <a:t>(J.L.Vallet)</a:t>
            </a:r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Footer Placeholder 4">
            <a:extLst>
              <a:ext uri="{FF2B5EF4-FFF2-40B4-BE49-F238E27FC236}">
                <a16:creationId xmlns:a16="http://schemas.microsoft.com/office/drawing/2014/main" id="{E525D8F5-5F71-438E-8EAD-2D5F39358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</a:p>
        </p:txBody>
      </p:sp>
      <p:sp>
        <p:nvSpPr>
          <p:cNvPr id="113665" name="Rectangle 1">
            <a:extLst>
              <a:ext uri="{FF2B5EF4-FFF2-40B4-BE49-F238E27FC236}">
                <a16:creationId xmlns:a16="http://schemas.microsoft.com/office/drawing/2014/main" id="{3195E546-D701-4E8B-992B-8D8C62FDA6E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92213" y="150813"/>
            <a:ext cx="8285162" cy="773112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dirty="0"/>
              <a:t>Thanks (again) for your attention!</a:t>
            </a:r>
          </a:p>
        </p:txBody>
      </p:sp>
      <p:pic>
        <p:nvPicPr>
          <p:cNvPr id="56326" name="Picture 2">
            <a:extLst>
              <a:ext uri="{FF2B5EF4-FFF2-40B4-BE49-F238E27FC236}">
                <a16:creationId xmlns:a16="http://schemas.microsoft.com/office/drawing/2014/main" id="{78A0C1BA-3963-4FE4-96D9-CDFC75EE3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9906000" cy="608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>
            <a:extLst>
              <a:ext uri="{FF2B5EF4-FFF2-40B4-BE49-F238E27FC236}">
                <a16:creationId xmlns:a16="http://schemas.microsoft.com/office/drawing/2014/main" id="{163046BB-AE3E-4C69-A365-0155966AC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sp>
        <p:nvSpPr>
          <p:cNvPr id="526338" name="Rectangle 2">
            <a:extLst>
              <a:ext uri="{FF2B5EF4-FFF2-40B4-BE49-F238E27FC236}">
                <a16:creationId xmlns:a16="http://schemas.microsoft.com/office/drawing/2014/main" id="{5999F511-7CF5-43D1-973C-F4F17229B1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6100" y="228600"/>
            <a:ext cx="7927975" cy="685800"/>
          </a:xfrm>
        </p:spPr>
        <p:txBody>
          <a:bodyPr/>
          <a:lstStyle/>
          <a:p>
            <a:pPr>
              <a:defRPr/>
            </a:pPr>
            <a:r>
              <a:rPr lang="en-US"/>
              <a:t>Cycles &amp; Supercycles</a:t>
            </a:r>
          </a:p>
        </p:txBody>
      </p:sp>
      <p:pic>
        <p:nvPicPr>
          <p:cNvPr id="14341" name="Picture 3" descr="BCDedition">
            <a:extLst>
              <a:ext uri="{FF2B5EF4-FFF2-40B4-BE49-F238E27FC236}">
                <a16:creationId xmlns:a16="http://schemas.microsoft.com/office/drawing/2014/main" id="{C8D75D50-203D-4840-8E1E-B64E223B6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1828800"/>
            <a:ext cx="10071100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BD617DC2-9F1E-4C97-B650-9CD7A507D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-149225"/>
            <a:ext cx="11658600" cy="78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73A3342-B598-4F64-AADC-787017FEB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The LHC Injector Chain - D.Manglunki - February 2021</a:t>
            </a:r>
            <a:endParaRPr lang="en-US"/>
          </a:p>
        </p:txBody>
      </p:sp>
    </p:spTree>
  </p:cSld>
  <p:clrMapOvr>
    <a:masterClrMapping/>
  </p:clrMapOvr>
  <p:transition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 descr="source">
            <a:extLst>
              <a:ext uri="{FF2B5EF4-FFF2-40B4-BE49-F238E27FC236}">
                <a16:creationId xmlns:a16="http://schemas.microsoft.com/office/drawing/2014/main" id="{BF78BF36-5A99-4A70-B622-06CB0BAC0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Footer Placeholder 3">
            <a:extLst>
              <a:ext uri="{FF2B5EF4-FFF2-40B4-BE49-F238E27FC236}">
                <a16:creationId xmlns:a16="http://schemas.microsoft.com/office/drawing/2014/main" id="{951C2FF9-C65C-4AC5-B5F5-31D2F5938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>
                <a:latin typeface="Times New Roman" panose="02020603050405020304" pitchFamily="18" charset="0"/>
              </a:rPr>
              <a:t>The LHC Injector Chain - D.Manglunki - February 2021</a:t>
            </a:r>
            <a:endParaRPr lang="en-US" altLang="en-US" b="0">
              <a:latin typeface="Times New Roman" panose="02020603050405020304" pitchFamily="18" charset="0"/>
            </a:endParaRPr>
          </a:p>
        </p:txBody>
      </p:sp>
      <p:pic>
        <p:nvPicPr>
          <p:cNvPr id="16389" name="Picture 3" descr="source detail">
            <a:extLst>
              <a:ext uri="{FF2B5EF4-FFF2-40B4-BE49-F238E27FC236}">
                <a16:creationId xmlns:a16="http://schemas.microsoft.com/office/drawing/2014/main" id="{340B2304-569A-4C53-9259-FC2F27912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8152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9652" name="Rectangle 4">
            <a:extLst>
              <a:ext uri="{FF2B5EF4-FFF2-40B4-BE49-F238E27FC236}">
                <a16:creationId xmlns:a16="http://schemas.microsoft.com/office/drawing/2014/main" id="{D7DA4AAD-B5D2-4025-9356-34826B4840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648200"/>
            <a:ext cx="4870450" cy="1143000"/>
          </a:xfrm>
        </p:spPr>
        <p:txBody>
          <a:bodyPr/>
          <a:lstStyle/>
          <a:p>
            <a:pPr>
              <a:defRPr/>
            </a:pPr>
            <a:r>
              <a:rPr lang="en-US" sz="1900">
                <a:effectLst>
                  <a:outerShdw blurRad="38100" dist="38100" dir="2700000" algn="tl">
                    <a:srgbClr val="C0C0C0"/>
                  </a:outerShdw>
                </a:effectLst>
              </a:rPr>
              <a:t>Duoplasmatron proton source</a:t>
            </a:r>
            <a:br>
              <a:rPr lang="en-US" sz="19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900">
                <a:effectLst>
                  <a:outerShdw blurRad="38100" dist="38100" dir="2700000" algn="tl">
                    <a:srgbClr val="C0C0C0"/>
                  </a:outerShdw>
                </a:effectLst>
              </a:rPr>
              <a:t>90keV ; 500mA</a:t>
            </a:r>
            <a:r>
              <a:rPr lang="en-US" sz="1900"/>
              <a:t> </a:t>
            </a:r>
          </a:p>
        </p:txBody>
      </p:sp>
      <p:sp>
        <p:nvSpPr>
          <p:cNvPr id="539653" name="Rectangle 5">
            <a:extLst>
              <a:ext uri="{FF2B5EF4-FFF2-40B4-BE49-F238E27FC236}">
                <a16:creationId xmlns:a16="http://schemas.microsoft.com/office/drawing/2014/main" id="{E0B87701-6673-43AF-9C3D-A49BDB020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7300" y="1219200"/>
            <a:ext cx="5695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Radio Frequency </a:t>
            </a:r>
            <a:r>
              <a:rPr lang="en-US" sz="19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Quadrupole</a:t>
            </a: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(RFQ)</a:t>
            </a:r>
            <a:b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~1m ; 750keV</a:t>
            </a:r>
          </a:p>
        </p:txBody>
      </p:sp>
    </p:spTree>
  </p:cSld>
  <p:clrMapOvr>
    <a:masterClrMapping/>
  </p:clrMapOvr>
  <p:transition>
    <p:checker/>
  </p:transition>
</p:sld>
</file>

<file path=ppt/theme/theme1.xml><?xml version="1.0" encoding="utf-8"?>
<a:theme xmlns:a="http://schemas.openxmlformats.org/drawingml/2006/main" name="MyDocs">
  <a:themeElements>
    <a:clrScheme name="">
      <a:dk1>
        <a:srgbClr val="00279F"/>
      </a:dk1>
      <a:lt1>
        <a:srgbClr val="C1CEFF"/>
      </a:lt1>
      <a:dk2>
        <a:srgbClr val="063DE8"/>
      </a:dk2>
      <a:lt2>
        <a:srgbClr val="FAFD00"/>
      </a:lt2>
      <a:accent1>
        <a:srgbClr val="FF5008"/>
      </a:accent1>
      <a:accent2>
        <a:srgbClr val="FE9B03"/>
      </a:accent2>
      <a:accent3>
        <a:srgbClr val="AAAFF2"/>
      </a:accent3>
      <a:accent4>
        <a:srgbClr val="A4B0DA"/>
      </a:accent4>
      <a:accent5>
        <a:srgbClr val="FFB3AA"/>
      </a:accent5>
      <a:accent6>
        <a:srgbClr val="E68C02"/>
      </a:accent6>
      <a:hlink>
        <a:srgbClr val="DC0081"/>
      </a:hlink>
      <a:folHlink>
        <a:srgbClr val="618FFD"/>
      </a:folHlink>
    </a:clrScheme>
    <a:fontScheme name="MyDo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Doc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Doc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1468</TotalTime>
  <Pages>12</Pages>
  <Words>2085</Words>
  <Application>Microsoft Office PowerPoint</Application>
  <PresentationFormat>A4 Paper (210x297 mm)</PresentationFormat>
  <Paragraphs>339</Paragraphs>
  <Slides>66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8" baseType="lpstr">
      <vt:lpstr>Arial Unicode MS</vt:lpstr>
      <vt:lpstr>Arial</vt:lpstr>
      <vt:lpstr>Arial Black</vt:lpstr>
      <vt:lpstr>Comic Sans MS</vt:lpstr>
      <vt:lpstr>Franklin Gothic Medium</vt:lpstr>
      <vt:lpstr>Symbol</vt:lpstr>
      <vt:lpstr>Times New Roman</vt:lpstr>
      <vt:lpstr>Verdana</vt:lpstr>
      <vt:lpstr>Webdings</vt:lpstr>
      <vt:lpstr>Wingdings</vt:lpstr>
      <vt:lpstr>MyDocs</vt:lpstr>
      <vt:lpstr>Designer Drawing</vt:lpstr>
      <vt:lpstr>Proton and ion filling schemes for the LHC</vt:lpstr>
      <vt:lpstr>PowerPoint Presentation</vt:lpstr>
      <vt:lpstr>Cycles &amp; Supercycles</vt:lpstr>
      <vt:lpstr>PS Supercycle</vt:lpstr>
      <vt:lpstr>SPS supercycle</vt:lpstr>
      <vt:lpstr>Cycles &amp; Supercycles</vt:lpstr>
      <vt:lpstr>Cycles &amp; Supercycles</vt:lpstr>
      <vt:lpstr>PowerPoint Presentation</vt:lpstr>
      <vt:lpstr>Duoplasmatron proton source 90keV ; 500mA </vt:lpstr>
      <vt:lpstr>The accelerator complex  at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Proton beam production for LHC</vt:lpstr>
      <vt:lpstr>PowerPoint Presentation</vt:lpstr>
      <vt:lpstr>PowerPoint Presentation</vt:lpstr>
      <vt:lpstr>Double batch injection from PSB to 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Triple bunch splitting in PS</vt:lpstr>
      <vt:lpstr>Two more bunch splittings in 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72-bunch train ready to be sent to `the SPS</vt:lpstr>
      <vt:lpstr>4 bunch trains from PS to SPS</vt:lpstr>
      <vt:lpstr>PowerPoint Presentation</vt:lpstr>
      <vt:lpstr>12 injections from SPS to LHC</vt:lpstr>
      <vt:lpstr>Ion beam production for LHC</vt:lpstr>
      <vt:lpstr>PowerPoint Presentation</vt:lpstr>
      <vt:lpstr>PowerPoint Presentation</vt:lpstr>
      <vt:lpstr>PowerPoint Presentation</vt:lpstr>
      <vt:lpstr>PowerPoint Presentation</vt:lpstr>
      <vt:lpstr>LEIR</vt:lpstr>
      <vt:lpstr>LEIR layout</vt:lpstr>
      <vt:lpstr>Injection and ejection lines</vt:lpstr>
      <vt:lpstr>LEIR’s 3-plane stacking</vt:lpstr>
      <vt:lpstr>Electron Cooling</vt:lpstr>
      <vt:lpstr>PowerPoint Presentation</vt:lpstr>
      <vt:lpstr>PowerPoint Presentation</vt:lpstr>
      <vt:lpstr>Parameters for Nominal Luminosity</vt:lpstr>
      <vt:lpstr>Nominal scheme</vt:lpstr>
      <vt:lpstr>Nominal scheme: PS RF gymnastics</vt:lpstr>
      <vt:lpstr>Thanks (again)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Conferences du Samedi du CERN</dc:title>
  <dc:creator>Django Manglunki</dc:creator>
  <cp:lastModifiedBy>Django Manglunki</cp:lastModifiedBy>
  <cp:revision>84</cp:revision>
  <cp:lastPrinted>1999-12-16T11:12:16Z</cp:lastPrinted>
  <dcterms:created xsi:type="dcterms:W3CDTF">1995-08-08T10:27:44Z</dcterms:created>
  <dcterms:modified xsi:type="dcterms:W3CDTF">2021-02-04T15:47:58Z</dcterms:modified>
</cp:coreProperties>
</file>