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97" r:id="rId3"/>
    <p:sldId id="298" r:id="rId4"/>
    <p:sldId id="299" r:id="rId5"/>
    <p:sldId id="300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7"/>
    <p:restoredTop sz="94686"/>
  </p:normalViewPr>
  <p:slideViewPr>
    <p:cSldViewPr snapToObjects="1">
      <p:cViewPr varScale="1">
        <p:scale>
          <a:sx n="128" d="100"/>
          <a:sy n="128" d="100"/>
        </p:scale>
        <p:origin x="66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1/31/21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1/31/21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1819280014?pwd=SzRrTGlYeWFlTXYwdGYvWk1rVUZJQT09#success" TargetMode="External"/><Relationship Id="rId2" Type="http://schemas.openxmlformats.org/officeDocument/2006/relationships/hyperlink" Target="https://indico.cern.ch/event/1001431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accelerator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01/02/2021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E4A7FC-810D-F943-AD5B-1DAE393E1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Cédric Hernalsteens (lectures)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Reyes </a:t>
            </a:r>
            <a:r>
              <a:rPr lang="en-US" dirty="0" err="1"/>
              <a:t>Alemany</a:t>
            </a:r>
            <a:r>
              <a:rPr lang="en-US" dirty="0"/>
              <a:t> Fernandez (lectures)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Django </a:t>
            </a:r>
            <a:r>
              <a:rPr lang="en-US" dirty="0" err="1"/>
              <a:t>Manglunki</a:t>
            </a:r>
            <a:r>
              <a:rPr lang="en-US" dirty="0"/>
              <a:t> (seminar and much more)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Marion </a:t>
            </a:r>
            <a:r>
              <a:rPr lang="en-US" dirty="0" err="1"/>
              <a:t>Vanwelde</a:t>
            </a:r>
            <a:r>
              <a:rPr lang="en-US" dirty="0"/>
              <a:t> (tutorial)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CERN experts (seminars)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C7787D-6246-0841-B0AC-7888EA826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Who?</a:t>
            </a:r>
          </a:p>
        </p:txBody>
      </p:sp>
    </p:spTree>
    <p:extLst>
      <p:ext uri="{BB962C8B-B14F-4D97-AF65-F5344CB8AC3E}">
        <p14:creationId xmlns:p14="http://schemas.microsoft.com/office/powerpoint/2010/main" val="22649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A72BFA-1E00-DE4D-9B2C-F7D388F38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Global overview and introduction to the field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Accelerator physics is not high-energy physics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But they are intertwined!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Overview of the many applications outside fundamental research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dynamics (introduction to the mathematical formalism)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Engineering aspects of particle accelerators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Limitations and scaling laws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Specificities and use cases for the different types of accelerators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Introduction to CERN, the CERN accelerator complex and the associated technologies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AA0AB7-68DF-A44C-A68B-68CB2A825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1B5E9-6D9D-8A4C-8D7B-C8B06913E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035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36C55-ED31-7B45-8D02-7A5D38FDB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Lectures (2/3</a:t>
            </a:r>
            <a:r>
              <a:rPr lang="en-US" baseline="30000" dirty="0"/>
              <a:t>rd</a:t>
            </a:r>
            <a:r>
              <a:rPr lang="en-US" dirty="0"/>
              <a:t> of the final grade)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Core of the course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Main reference: “Introduction aux </a:t>
            </a:r>
            <a:r>
              <a:rPr lang="en-US" dirty="0" err="1"/>
              <a:t>accélérateurs</a:t>
            </a:r>
            <a:r>
              <a:rPr lang="en-US" dirty="0"/>
              <a:t> de </a:t>
            </a:r>
            <a:r>
              <a:rPr lang="en-US" dirty="0" err="1"/>
              <a:t>particules</a:t>
            </a:r>
            <a:r>
              <a:rPr lang="en-US" dirty="0"/>
              <a:t>” (P. Germain, D. </a:t>
            </a:r>
            <a:r>
              <a:rPr lang="en-US" dirty="0" err="1"/>
              <a:t>Deckers</a:t>
            </a:r>
            <a:r>
              <a:rPr lang="en-US" dirty="0"/>
              <a:t>, D. </a:t>
            </a:r>
            <a:r>
              <a:rPr lang="en-US" dirty="0" err="1"/>
              <a:t>Manglunki</a:t>
            </a:r>
            <a:r>
              <a:rPr lang="en-US" dirty="0"/>
              <a:t>, CERN Yellow Report 89-07)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Tutorials and </a:t>
            </a:r>
            <a:r>
              <a:rPr lang="en-US" dirty="0" err="1"/>
              <a:t>exercices</a:t>
            </a:r>
            <a:r>
              <a:rPr lang="en-US" dirty="0"/>
              <a:t> (1/3</a:t>
            </a:r>
            <a:r>
              <a:rPr lang="en-US" baseline="30000" dirty="0"/>
              <a:t>rd</a:t>
            </a:r>
            <a:r>
              <a:rPr lang="en-US" dirty="0"/>
              <a:t> of the final grade)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Mandatory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Daily sessions with </a:t>
            </a:r>
            <a:r>
              <a:rPr lang="en-US" dirty="0" err="1"/>
              <a:t>homeworks</a:t>
            </a:r>
            <a:r>
              <a:rPr lang="en-US" dirty="0"/>
              <a:t> to be handed in the next day at or before 9:00 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Group discussions and work, but individual contributions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Seminars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Experts in their fields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Oral exam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13CCA5-4EBA-B848-A1D8-6BF032221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2FAA9-7316-DF46-84F4-0C464C490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29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E5C2B-C96B-2344-96A9-57C239636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Indico website: </a:t>
            </a:r>
            <a:r>
              <a:rPr lang="en-US" dirty="0">
                <a:hlinkClick r:id="rId2"/>
              </a:rPr>
              <a:t>https://indico.cern.ch/event/1001431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Zoom link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MS Teams: PHYS-H504_202021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91B77B-F6D6-E043-BC8B-C59014C7A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aspects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C8D18-A0F7-9A4C-89EA-A9A4F7065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95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C1698C2-25FA-BA49-A4CA-3FEBA71EDAA1}" vid="{5D023A2D-449A-CB43-8A97-C7A72C6EBD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1009</TotalTime>
  <Words>213</Words>
  <Application>Microsoft Macintosh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Introduction to accelerator physics</vt:lpstr>
      <vt:lpstr>Who?</vt:lpstr>
      <vt:lpstr>What?</vt:lpstr>
      <vt:lpstr>How?</vt:lpstr>
      <vt:lpstr>Practical aspects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 physics</dc:title>
  <dc:creator>HERNALSTEENS  Cedric</dc:creator>
  <cp:lastModifiedBy>HERNALSTEENS  Cedric</cp:lastModifiedBy>
  <cp:revision>5</cp:revision>
  <cp:lastPrinted>2020-01-30T13:49:18Z</cp:lastPrinted>
  <dcterms:created xsi:type="dcterms:W3CDTF">2021-01-31T16:02:46Z</dcterms:created>
  <dcterms:modified xsi:type="dcterms:W3CDTF">2021-02-01T08:52:21Z</dcterms:modified>
</cp:coreProperties>
</file>