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5"/>
  </p:notesMasterIdLst>
  <p:sldIdLst>
    <p:sldId id="368" r:id="rId2"/>
    <p:sldId id="511" r:id="rId3"/>
    <p:sldId id="652" r:id="rId4"/>
    <p:sldId id="473" r:id="rId5"/>
    <p:sldId id="668" r:id="rId6"/>
    <p:sldId id="713" r:id="rId7"/>
    <p:sldId id="672" r:id="rId8"/>
    <p:sldId id="711" r:id="rId9"/>
    <p:sldId id="712" r:id="rId10"/>
    <p:sldId id="715" r:id="rId11"/>
    <p:sldId id="714" r:id="rId12"/>
    <p:sldId id="671" r:id="rId13"/>
    <p:sldId id="706" r:id="rId14"/>
    <p:sldId id="669" r:id="rId15"/>
    <p:sldId id="705" r:id="rId16"/>
    <p:sldId id="710" r:id="rId17"/>
    <p:sldId id="709" r:id="rId18"/>
    <p:sldId id="707" r:id="rId19"/>
    <p:sldId id="708" r:id="rId20"/>
    <p:sldId id="653" r:id="rId21"/>
    <p:sldId id="264" r:id="rId22"/>
    <p:sldId id="359" r:id="rId23"/>
    <p:sldId id="262" r:id="rId24"/>
    <p:sldId id="687" r:id="rId25"/>
    <p:sldId id="695" r:id="rId26"/>
    <p:sldId id="696" r:id="rId27"/>
    <p:sldId id="688" r:id="rId28"/>
    <p:sldId id="680" r:id="rId29"/>
    <p:sldId id="692" r:id="rId30"/>
    <p:sldId id="690" r:id="rId31"/>
    <p:sldId id="685" r:id="rId32"/>
    <p:sldId id="693" r:id="rId33"/>
    <p:sldId id="691" r:id="rId34"/>
    <p:sldId id="679" r:id="rId35"/>
    <p:sldId id="694" r:id="rId36"/>
    <p:sldId id="689" r:id="rId37"/>
    <p:sldId id="681" r:id="rId38"/>
    <p:sldId id="654" r:id="rId39"/>
    <p:sldId id="686" r:id="rId40"/>
    <p:sldId id="495" r:id="rId41"/>
    <p:sldId id="490" r:id="rId42"/>
    <p:sldId id="500" r:id="rId43"/>
    <p:sldId id="491" r:id="rId44"/>
    <p:sldId id="492" r:id="rId45"/>
    <p:sldId id="493" r:id="rId46"/>
    <p:sldId id="496" r:id="rId47"/>
    <p:sldId id="497" r:id="rId48"/>
    <p:sldId id="498" r:id="rId49"/>
    <p:sldId id="499" r:id="rId50"/>
    <p:sldId id="701" r:id="rId51"/>
    <p:sldId id="630" r:id="rId52"/>
    <p:sldId id="631" r:id="rId53"/>
    <p:sldId id="703" r:id="rId54"/>
    <p:sldId id="702" r:id="rId55"/>
    <p:sldId id="704" r:id="rId56"/>
    <p:sldId id="634" r:id="rId57"/>
    <p:sldId id="636" r:id="rId58"/>
    <p:sldId id="665" r:id="rId59"/>
    <p:sldId id="666" r:id="rId60"/>
    <p:sldId id="660" r:id="rId61"/>
    <p:sldId id="700" r:id="rId62"/>
    <p:sldId id="656" r:id="rId63"/>
    <p:sldId id="697" r:id="rId64"/>
    <p:sldId id="699" r:id="rId65"/>
    <p:sldId id="698" r:id="rId66"/>
    <p:sldId id="655" r:id="rId67"/>
    <p:sldId id="682" r:id="rId68"/>
    <p:sldId id="381" r:id="rId69"/>
    <p:sldId id="684" r:id="rId70"/>
    <p:sldId id="384" r:id="rId71"/>
    <p:sldId id="582" r:id="rId72"/>
    <p:sldId id="525" r:id="rId73"/>
    <p:sldId id="683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7381" autoAdjust="0"/>
  </p:normalViewPr>
  <p:slideViewPr>
    <p:cSldViewPr>
      <p:cViewPr varScale="1">
        <p:scale>
          <a:sx n="125" d="100"/>
          <a:sy n="125" d="100"/>
        </p:scale>
        <p:origin x="1353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 Y" userId="5e43b8d926ad4b46" providerId="LiveId" clId="{5A9D1675-29BC-4636-80EE-FB53663C9D8B}"/>
    <pc:docChg chg="undo custSel addSld delSld modSld">
      <pc:chgData name="X Y" userId="5e43b8d926ad4b46" providerId="LiveId" clId="{5A9D1675-29BC-4636-80EE-FB53663C9D8B}" dt="2023-10-07T14:37:45.143" v="11838" actId="20577"/>
      <pc:docMkLst>
        <pc:docMk/>
      </pc:docMkLst>
      <pc:sldChg chg="addSp delSp modSp mod">
        <pc:chgData name="X Y" userId="5e43b8d926ad4b46" providerId="LiveId" clId="{5A9D1675-29BC-4636-80EE-FB53663C9D8B}" dt="2023-10-06T11:44:44.842" v="8611" actId="20577"/>
        <pc:sldMkLst>
          <pc:docMk/>
          <pc:sldMk cId="1555812342" sldId="262"/>
        </pc:sldMkLst>
        <pc:spChg chg="add mod">
          <ac:chgData name="X Y" userId="5e43b8d926ad4b46" providerId="LiveId" clId="{5A9D1675-29BC-4636-80EE-FB53663C9D8B}" dt="2023-10-03T09:40:00.985" v="2025"/>
          <ac:spMkLst>
            <pc:docMk/>
            <pc:sldMk cId="1555812342" sldId="262"/>
            <ac:spMk id="2" creationId="{C4B4EDC3-3D03-A02F-3C6A-D187996B8F43}"/>
          </ac:spMkLst>
        </pc:spChg>
        <pc:spChg chg="del mod">
          <ac:chgData name="X Y" userId="5e43b8d926ad4b46" providerId="LiveId" clId="{5A9D1675-29BC-4636-80EE-FB53663C9D8B}" dt="2023-10-03T09:32:04.023" v="1893" actId="478"/>
          <ac:spMkLst>
            <pc:docMk/>
            <pc:sldMk cId="1555812342" sldId="262"/>
            <ac:spMk id="3" creationId="{00000000-0000-0000-0000-000000000000}"/>
          </ac:spMkLst>
        </pc:spChg>
        <pc:spChg chg="add mod">
          <ac:chgData name="X Y" userId="5e43b8d926ad4b46" providerId="LiveId" clId="{5A9D1675-29BC-4636-80EE-FB53663C9D8B}" dt="2023-10-03T09:40:00.985" v="2025"/>
          <ac:spMkLst>
            <pc:docMk/>
            <pc:sldMk cId="1555812342" sldId="262"/>
            <ac:spMk id="5" creationId="{11F6EF04-4E64-C19F-4731-675716F0DAB9}"/>
          </ac:spMkLst>
        </pc:spChg>
        <pc:spChg chg="add mod">
          <ac:chgData name="X Y" userId="5e43b8d926ad4b46" providerId="LiveId" clId="{5A9D1675-29BC-4636-80EE-FB53663C9D8B}" dt="2023-10-03T09:40:00.985" v="2025"/>
          <ac:spMkLst>
            <pc:docMk/>
            <pc:sldMk cId="1555812342" sldId="262"/>
            <ac:spMk id="7" creationId="{8C691DA8-49AD-4390-7063-940AEBF772F4}"/>
          </ac:spMkLst>
        </pc:spChg>
        <pc:spChg chg="add del mod">
          <ac:chgData name="X Y" userId="5e43b8d926ad4b46" providerId="LiveId" clId="{5A9D1675-29BC-4636-80EE-FB53663C9D8B}" dt="2023-10-03T11:09:29.635" v="2494" actId="478"/>
          <ac:spMkLst>
            <pc:docMk/>
            <pc:sldMk cId="1555812342" sldId="262"/>
            <ac:spMk id="8" creationId="{75B33B7D-0019-D216-7121-7581C4054D7E}"/>
          </ac:spMkLst>
        </pc:spChg>
        <pc:spChg chg="add mod">
          <ac:chgData name="X Y" userId="5e43b8d926ad4b46" providerId="LiveId" clId="{5A9D1675-29BC-4636-80EE-FB53663C9D8B}" dt="2023-10-06T00:13:11.377" v="6424" actId="20577"/>
          <ac:spMkLst>
            <pc:docMk/>
            <pc:sldMk cId="1555812342" sldId="262"/>
            <ac:spMk id="9" creationId="{F47E1628-A4A4-5AB8-387B-E23D94AF6F19}"/>
          </ac:spMkLst>
        </pc:spChg>
        <pc:spChg chg="mod">
          <ac:chgData name="X Y" userId="5e43b8d926ad4b46" providerId="LiveId" clId="{5A9D1675-29BC-4636-80EE-FB53663C9D8B}" dt="2023-10-06T11:44:44.842" v="8611" actId="20577"/>
          <ac:spMkLst>
            <pc:docMk/>
            <pc:sldMk cId="1555812342" sldId="262"/>
            <ac:spMk id="15" creationId="{00000000-0000-0000-0000-000000000000}"/>
          </ac:spMkLst>
        </pc:spChg>
        <pc:spChg chg="del">
          <ac:chgData name="X Y" userId="5e43b8d926ad4b46" providerId="LiveId" clId="{5A9D1675-29BC-4636-80EE-FB53663C9D8B}" dt="2023-10-03T09:39:59.327" v="2024" actId="478"/>
          <ac:spMkLst>
            <pc:docMk/>
            <pc:sldMk cId="1555812342" sldId="262"/>
            <ac:spMk id="16" creationId="{00000000-0000-0000-0000-000000000000}"/>
          </ac:spMkLst>
        </pc:spChg>
        <pc:spChg chg="mod">
          <ac:chgData name="X Y" userId="5e43b8d926ad4b46" providerId="LiveId" clId="{5A9D1675-29BC-4636-80EE-FB53663C9D8B}" dt="2023-10-05T09:49:21.391" v="4042" actId="20577"/>
          <ac:spMkLst>
            <pc:docMk/>
            <pc:sldMk cId="1555812342" sldId="262"/>
            <ac:spMk id="17" creationId="{00000000-0000-0000-0000-000000000000}"/>
          </ac:spMkLst>
        </pc:spChg>
        <pc:spChg chg="del">
          <ac:chgData name="X Y" userId="5e43b8d926ad4b46" providerId="LiveId" clId="{5A9D1675-29BC-4636-80EE-FB53663C9D8B}" dt="2023-10-03T09:39:55.308" v="2022" actId="478"/>
          <ac:spMkLst>
            <pc:docMk/>
            <pc:sldMk cId="1555812342" sldId="262"/>
            <ac:spMk id="18" creationId="{00000000-0000-0000-0000-000000000000}"/>
          </ac:spMkLst>
        </pc:spChg>
        <pc:spChg chg="del">
          <ac:chgData name="X Y" userId="5e43b8d926ad4b46" providerId="LiveId" clId="{5A9D1675-29BC-4636-80EE-FB53663C9D8B}" dt="2023-10-03T09:39:53.711" v="2021" actId="478"/>
          <ac:spMkLst>
            <pc:docMk/>
            <pc:sldMk cId="1555812342" sldId="262"/>
            <ac:spMk id="21" creationId="{00000000-0000-0000-0000-000000000000}"/>
          </ac:spMkLst>
        </pc:spChg>
        <pc:picChg chg="del">
          <ac:chgData name="X Y" userId="5e43b8d926ad4b46" providerId="LiveId" clId="{5A9D1675-29BC-4636-80EE-FB53663C9D8B}" dt="2023-10-03T09:39:56.559" v="2023" actId="478"/>
          <ac:picMkLst>
            <pc:docMk/>
            <pc:sldMk cId="1555812342" sldId="262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09:40:00.985" v="2025"/>
          <ac:picMkLst>
            <pc:docMk/>
            <pc:sldMk cId="1555812342" sldId="262"/>
            <ac:picMk id="6" creationId="{A675A9ED-0230-9E5E-8CF5-65FC49F908F3}"/>
          </ac:picMkLst>
        </pc:picChg>
      </pc:sldChg>
      <pc:sldChg chg="addSp delSp modSp mod">
        <pc:chgData name="X Y" userId="5e43b8d926ad4b46" providerId="LiveId" clId="{5A9D1675-29BC-4636-80EE-FB53663C9D8B}" dt="2023-10-03T09:39:29.198" v="2015"/>
        <pc:sldMkLst>
          <pc:docMk/>
          <pc:sldMk cId="907872374" sldId="264"/>
        </pc:sldMkLst>
        <pc:spChg chg="add mod">
          <ac:chgData name="X Y" userId="5e43b8d926ad4b46" providerId="LiveId" clId="{5A9D1675-29BC-4636-80EE-FB53663C9D8B}" dt="2023-10-03T09:39:29.198" v="2015"/>
          <ac:spMkLst>
            <pc:docMk/>
            <pc:sldMk cId="907872374" sldId="264"/>
            <ac:spMk id="2" creationId="{1A825278-4844-EA4E-E1AE-48416FE27850}"/>
          </ac:spMkLst>
        </pc:spChg>
        <pc:spChg chg="add mod">
          <ac:chgData name="X Y" userId="5e43b8d926ad4b46" providerId="LiveId" clId="{5A9D1675-29BC-4636-80EE-FB53663C9D8B}" dt="2023-10-03T09:39:29.198" v="2015"/>
          <ac:spMkLst>
            <pc:docMk/>
            <pc:sldMk cId="907872374" sldId="264"/>
            <ac:spMk id="3" creationId="{7FECBDCA-F165-B345-9020-14C822C4ED6B}"/>
          </ac:spMkLst>
        </pc:spChg>
        <pc:spChg chg="add mod">
          <ac:chgData name="X Y" userId="5e43b8d926ad4b46" providerId="LiveId" clId="{5A9D1675-29BC-4636-80EE-FB53663C9D8B}" dt="2023-10-03T09:39:29.198" v="2015"/>
          <ac:spMkLst>
            <pc:docMk/>
            <pc:sldMk cId="907872374" sldId="264"/>
            <ac:spMk id="6" creationId="{BB839229-2676-089D-F30D-AD1FB242B5D4}"/>
          </ac:spMkLst>
        </pc:spChg>
        <pc:spChg chg="mod">
          <ac:chgData name="X Y" userId="5e43b8d926ad4b46" providerId="LiveId" clId="{5A9D1675-29BC-4636-80EE-FB53663C9D8B}" dt="2023-10-03T09:29:53.715" v="1857" actId="20577"/>
          <ac:spMkLst>
            <pc:docMk/>
            <pc:sldMk cId="907872374" sldId="264"/>
            <ac:spMk id="8" creationId="{00000000-0000-0000-0000-000000000000}"/>
          </ac:spMkLst>
        </pc:spChg>
        <pc:spChg chg="del">
          <ac:chgData name="X Y" userId="5e43b8d926ad4b46" providerId="LiveId" clId="{5A9D1675-29BC-4636-80EE-FB53663C9D8B}" dt="2023-10-03T09:39:24.959" v="2012" actId="478"/>
          <ac:spMkLst>
            <pc:docMk/>
            <pc:sldMk cId="907872374" sldId="264"/>
            <ac:spMk id="13" creationId="{00000000-0000-0000-0000-000000000000}"/>
          </ac:spMkLst>
        </pc:spChg>
        <pc:spChg chg="del">
          <ac:chgData name="X Y" userId="5e43b8d926ad4b46" providerId="LiveId" clId="{5A9D1675-29BC-4636-80EE-FB53663C9D8B}" dt="2023-10-03T09:39:27.664" v="2014" actId="478"/>
          <ac:spMkLst>
            <pc:docMk/>
            <pc:sldMk cId="907872374" sldId="264"/>
            <ac:spMk id="17" creationId="{00000000-0000-0000-0000-000000000000}"/>
          </ac:spMkLst>
        </pc:spChg>
        <pc:spChg chg="del">
          <ac:chgData name="X Y" userId="5e43b8d926ad4b46" providerId="LiveId" clId="{5A9D1675-29BC-4636-80EE-FB53663C9D8B}" dt="2023-10-03T09:39:23.065" v="2011" actId="478"/>
          <ac:spMkLst>
            <pc:docMk/>
            <pc:sldMk cId="907872374" sldId="264"/>
            <ac:spMk id="22" creationId="{00000000-0000-0000-0000-000000000000}"/>
          </ac:spMkLst>
        </pc:spChg>
        <pc:picChg chg="del">
          <ac:chgData name="X Y" userId="5e43b8d926ad4b46" providerId="LiveId" clId="{5A9D1675-29BC-4636-80EE-FB53663C9D8B}" dt="2023-10-03T09:39:25.992" v="2013" actId="478"/>
          <ac:picMkLst>
            <pc:docMk/>
            <pc:sldMk cId="907872374" sldId="264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09:39:29.198" v="2015"/>
          <ac:picMkLst>
            <pc:docMk/>
            <pc:sldMk cId="907872374" sldId="264"/>
            <ac:picMk id="5" creationId="{28978A98-A9B9-929B-0179-F93E1B2D0341}"/>
          </ac:picMkLst>
        </pc:picChg>
      </pc:sldChg>
      <pc:sldChg chg="addSp delSp modSp mod">
        <pc:chgData name="X Y" userId="5e43b8d926ad4b46" providerId="LiveId" clId="{5A9D1675-29BC-4636-80EE-FB53663C9D8B}" dt="2023-10-07T12:09:16.042" v="9741" actId="20577"/>
        <pc:sldMkLst>
          <pc:docMk/>
          <pc:sldMk cId="614772646" sldId="359"/>
        </pc:sldMkLst>
        <pc:spChg chg="add mod">
          <ac:chgData name="X Y" userId="5e43b8d926ad4b46" providerId="LiveId" clId="{5A9D1675-29BC-4636-80EE-FB53663C9D8B}" dt="2023-10-03T09:39:47.818" v="2020"/>
          <ac:spMkLst>
            <pc:docMk/>
            <pc:sldMk cId="614772646" sldId="359"/>
            <ac:spMk id="2" creationId="{E05A6083-50E3-4C81-5891-4381A546716F}"/>
          </ac:spMkLst>
        </pc:spChg>
        <pc:spChg chg="add mod">
          <ac:chgData name="X Y" userId="5e43b8d926ad4b46" providerId="LiveId" clId="{5A9D1675-29BC-4636-80EE-FB53663C9D8B}" dt="2023-10-03T09:39:47.818" v="2020"/>
          <ac:spMkLst>
            <pc:docMk/>
            <pc:sldMk cId="614772646" sldId="359"/>
            <ac:spMk id="3" creationId="{E21F80D3-9622-D244-A707-080B4A044975}"/>
          </ac:spMkLst>
        </pc:spChg>
        <pc:spChg chg="add mod">
          <ac:chgData name="X Y" userId="5e43b8d926ad4b46" providerId="LiveId" clId="{5A9D1675-29BC-4636-80EE-FB53663C9D8B}" dt="2023-10-03T09:39:47.818" v="2020"/>
          <ac:spMkLst>
            <pc:docMk/>
            <pc:sldMk cId="614772646" sldId="359"/>
            <ac:spMk id="5" creationId="{865EFE20-3321-5529-52A0-6775AA9FA97E}"/>
          </ac:spMkLst>
        </pc:spChg>
        <pc:spChg chg="mod">
          <ac:chgData name="X Y" userId="5e43b8d926ad4b46" providerId="LiveId" clId="{5A9D1675-29BC-4636-80EE-FB53663C9D8B}" dt="2023-10-07T12:09:16.042" v="9741" actId="20577"/>
          <ac:spMkLst>
            <pc:docMk/>
            <pc:sldMk cId="614772646" sldId="359"/>
            <ac:spMk id="7" creationId="{00000000-0000-0000-0000-000000000000}"/>
          </ac:spMkLst>
        </pc:spChg>
        <pc:spChg chg="del">
          <ac:chgData name="X Y" userId="5e43b8d926ad4b46" providerId="LiveId" clId="{5A9D1675-29BC-4636-80EE-FB53663C9D8B}" dt="2023-10-03T09:39:46.364" v="2019" actId="478"/>
          <ac:spMkLst>
            <pc:docMk/>
            <pc:sldMk cId="614772646" sldId="359"/>
            <ac:spMk id="11" creationId="{00000000-0000-0000-0000-000000000000}"/>
          </ac:spMkLst>
        </pc:spChg>
        <pc:spChg chg="del">
          <ac:chgData name="X Y" userId="5e43b8d926ad4b46" providerId="LiveId" clId="{5A9D1675-29BC-4636-80EE-FB53663C9D8B}" dt="2023-10-03T09:39:43.768" v="2017" actId="478"/>
          <ac:spMkLst>
            <pc:docMk/>
            <pc:sldMk cId="614772646" sldId="359"/>
            <ac:spMk id="13" creationId="{00000000-0000-0000-0000-000000000000}"/>
          </ac:spMkLst>
        </pc:spChg>
        <pc:spChg chg="del">
          <ac:chgData name="X Y" userId="5e43b8d926ad4b46" providerId="LiveId" clId="{5A9D1675-29BC-4636-80EE-FB53663C9D8B}" dt="2023-10-03T09:39:42.499" v="2016" actId="478"/>
          <ac:spMkLst>
            <pc:docMk/>
            <pc:sldMk cId="614772646" sldId="359"/>
            <ac:spMk id="20" creationId="{00000000-0000-0000-0000-000000000000}"/>
          </ac:spMkLst>
        </pc:spChg>
        <pc:picChg chg="add mod">
          <ac:chgData name="X Y" userId="5e43b8d926ad4b46" providerId="LiveId" clId="{5A9D1675-29BC-4636-80EE-FB53663C9D8B}" dt="2023-10-03T09:39:47.818" v="2020"/>
          <ac:picMkLst>
            <pc:docMk/>
            <pc:sldMk cId="614772646" sldId="359"/>
            <ac:picMk id="4" creationId="{C3327A90-6CE0-9BA8-E054-C0A7FD5D825E}"/>
          </ac:picMkLst>
        </pc:picChg>
        <pc:picChg chg="del">
          <ac:chgData name="X Y" userId="5e43b8d926ad4b46" providerId="LiveId" clId="{5A9D1675-29BC-4636-80EE-FB53663C9D8B}" dt="2023-10-03T09:39:44.706" v="2018" actId="478"/>
          <ac:picMkLst>
            <pc:docMk/>
            <pc:sldMk cId="614772646" sldId="359"/>
            <ac:picMk id="12" creationId="{00000000-0000-0000-0000-000000000000}"/>
          </ac:picMkLst>
        </pc:picChg>
      </pc:sldChg>
      <pc:sldChg chg="addSp modSp mod">
        <pc:chgData name="X Y" userId="5e43b8d926ad4b46" providerId="LiveId" clId="{5A9D1675-29BC-4636-80EE-FB53663C9D8B}" dt="2023-10-07T11:13:43.751" v="8835" actId="115"/>
        <pc:sldMkLst>
          <pc:docMk/>
          <pc:sldMk cId="3017234271" sldId="368"/>
        </pc:sldMkLst>
        <pc:spChg chg="add mod">
          <ac:chgData name="X Y" userId="5e43b8d926ad4b46" providerId="LiveId" clId="{5A9D1675-29BC-4636-80EE-FB53663C9D8B}" dt="2023-10-07T11:13:43.751" v="8835" actId="115"/>
          <ac:spMkLst>
            <pc:docMk/>
            <pc:sldMk cId="3017234271" sldId="368"/>
            <ac:spMk id="2" creationId="{D72D02AE-F298-7DF8-B53C-B9830B4A7974}"/>
          </ac:spMkLst>
        </pc:spChg>
        <pc:spChg chg="mod">
          <ac:chgData name="X Y" userId="5e43b8d926ad4b46" providerId="LiveId" clId="{5A9D1675-29BC-4636-80EE-FB53663C9D8B}" dt="2023-10-06T00:58:58.517" v="7591" actId="207"/>
          <ac:spMkLst>
            <pc:docMk/>
            <pc:sldMk cId="3017234271" sldId="368"/>
            <ac:spMk id="7" creationId="{00000000-0000-0000-0000-000000000000}"/>
          </ac:spMkLst>
        </pc:spChg>
        <pc:spChg chg="mod">
          <ac:chgData name="X Y" userId="5e43b8d926ad4b46" providerId="LiveId" clId="{5A9D1675-29BC-4636-80EE-FB53663C9D8B}" dt="2023-09-27T11:38:21.112" v="284" actId="1037"/>
          <ac:spMkLst>
            <pc:docMk/>
            <pc:sldMk cId="3017234271" sldId="368"/>
            <ac:spMk id="16" creationId="{00000000-0000-0000-0000-000000000000}"/>
          </ac:spMkLst>
        </pc:spChg>
        <pc:spChg chg="mod">
          <ac:chgData name="X Y" userId="5e43b8d926ad4b46" providerId="LiveId" clId="{5A9D1675-29BC-4636-80EE-FB53663C9D8B}" dt="2023-09-27T11:34:00.301" v="184" actId="255"/>
          <ac:spMkLst>
            <pc:docMk/>
            <pc:sldMk cId="3017234271" sldId="368"/>
            <ac:spMk id="17" creationId="{00000000-0000-0000-0000-000000000000}"/>
          </ac:spMkLst>
        </pc:spChg>
        <pc:spChg chg="mod">
          <ac:chgData name="X Y" userId="5e43b8d926ad4b46" providerId="LiveId" clId="{5A9D1675-29BC-4636-80EE-FB53663C9D8B}" dt="2023-09-27T11:10:06.134" v="1" actId="207"/>
          <ac:spMkLst>
            <pc:docMk/>
            <pc:sldMk cId="3017234271" sldId="368"/>
            <ac:spMk id="19" creationId="{00000000-0000-0000-0000-000000000000}"/>
          </ac:spMkLst>
        </pc:spChg>
        <pc:spChg chg="mod">
          <ac:chgData name="X Y" userId="5e43b8d926ad4b46" providerId="LiveId" clId="{5A9D1675-29BC-4636-80EE-FB53663C9D8B}" dt="2023-09-27T11:14:56.110" v="55" actId="20577"/>
          <ac:spMkLst>
            <pc:docMk/>
            <pc:sldMk cId="3017234271" sldId="368"/>
            <ac:spMk id="20" creationId="{00000000-0000-0000-0000-000000000000}"/>
          </ac:spMkLst>
        </pc:spChg>
      </pc:sldChg>
      <pc:sldChg chg="del">
        <pc:chgData name="X Y" userId="5e43b8d926ad4b46" providerId="LiveId" clId="{5A9D1675-29BC-4636-80EE-FB53663C9D8B}" dt="2023-10-03T08:32:24.311" v="1146" actId="47"/>
        <pc:sldMkLst>
          <pc:docMk/>
          <pc:sldMk cId="2303144941" sldId="374"/>
        </pc:sldMkLst>
      </pc:sldChg>
      <pc:sldChg chg="addSp delSp modSp mod">
        <pc:chgData name="X Y" userId="5e43b8d926ad4b46" providerId="LiveId" clId="{5A9D1675-29BC-4636-80EE-FB53663C9D8B}" dt="2023-10-05T23:54:12.563" v="6310" actId="14100"/>
        <pc:sldMkLst>
          <pc:docMk/>
          <pc:sldMk cId="1154623344" sldId="381"/>
        </pc:sldMkLst>
        <pc:spChg chg="add mod">
          <ac:chgData name="X Y" userId="5e43b8d926ad4b46" providerId="LiveId" clId="{5A9D1675-29BC-4636-80EE-FB53663C9D8B}" dt="2023-10-05T23:42:44.625" v="5967"/>
          <ac:spMkLst>
            <pc:docMk/>
            <pc:sldMk cId="1154623344" sldId="381"/>
            <ac:spMk id="2" creationId="{D960E8C9-F7B9-E39B-94A5-C19793F731BA}"/>
          </ac:spMkLst>
        </pc:spChg>
        <pc:spChg chg="add mod">
          <ac:chgData name="X Y" userId="5e43b8d926ad4b46" providerId="LiveId" clId="{5A9D1675-29BC-4636-80EE-FB53663C9D8B}" dt="2023-10-05T23:42:44.625" v="5967"/>
          <ac:spMkLst>
            <pc:docMk/>
            <pc:sldMk cId="1154623344" sldId="381"/>
            <ac:spMk id="3" creationId="{B44F8082-8224-A14F-8CF7-3AECAC903FCE}"/>
          </ac:spMkLst>
        </pc:spChg>
        <pc:spChg chg="add mod">
          <ac:chgData name="X Y" userId="5e43b8d926ad4b46" providerId="LiveId" clId="{5A9D1675-29BC-4636-80EE-FB53663C9D8B}" dt="2023-10-05T23:42:44.625" v="5967"/>
          <ac:spMkLst>
            <pc:docMk/>
            <pc:sldMk cId="1154623344" sldId="381"/>
            <ac:spMk id="6" creationId="{17146392-AEFD-CE23-B604-AC160FAFC98F}"/>
          </ac:spMkLst>
        </pc:spChg>
        <pc:spChg chg="del">
          <ac:chgData name="X Y" userId="5e43b8d926ad4b46" providerId="LiveId" clId="{5A9D1675-29BC-4636-80EE-FB53663C9D8B}" dt="2023-10-05T23:42:39.180" v="5963" actId="478"/>
          <ac:spMkLst>
            <pc:docMk/>
            <pc:sldMk cId="1154623344" sldId="381"/>
            <ac:spMk id="10" creationId="{00000000-0000-0000-0000-000000000000}"/>
          </ac:spMkLst>
        </pc:spChg>
        <pc:spChg chg="del">
          <ac:chgData name="X Y" userId="5e43b8d926ad4b46" providerId="LiveId" clId="{5A9D1675-29BC-4636-80EE-FB53663C9D8B}" dt="2023-10-05T23:41:57.129" v="5954" actId="478"/>
          <ac:spMkLst>
            <pc:docMk/>
            <pc:sldMk cId="1154623344" sldId="381"/>
            <ac:spMk id="12" creationId="{00000000-0000-0000-0000-000000000000}"/>
          </ac:spMkLst>
        </pc:spChg>
        <pc:spChg chg="del mod">
          <ac:chgData name="X Y" userId="5e43b8d926ad4b46" providerId="LiveId" clId="{5A9D1675-29BC-4636-80EE-FB53663C9D8B}" dt="2023-10-05T23:42:42.878" v="5966" actId="478"/>
          <ac:spMkLst>
            <pc:docMk/>
            <pc:sldMk cId="1154623344" sldId="381"/>
            <ac:spMk id="13" creationId="{00000000-0000-0000-0000-000000000000}"/>
          </ac:spMkLst>
        </pc:spChg>
        <pc:spChg chg="mod">
          <ac:chgData name="X Y" userId="5e43b8d926ad4b46" providerId="LiveId" clId="{5A9D1675-29BC-4636-80EE-FB53663C9D8B}" dt="2023-10-05T23:50:23.604" v="6194" actId="1038"/>
          <ac:spMkLst>
            <pc:docMk/>
            <pc:sldMk cId="1154623344" sldId="381"/>
            <ac:spMk id="14" creationId="{00000000-0000-0000-0000-000000000000}"/>
          </ac:spMkLst>
        </pc:spChg>
        <pc:spChg chg="del">
          <ac:chgData name="X Y" userId="5e43b8d926ad4b46" providerId="LiveId" clId="{5A9D1675-29BC-4636-80EE-FB53663C9D8B}" dt="2023-10-05T23:42:36.833" v="5962" actId="478"/>
          <ac:spMkLst>
            <pc:docMk/>
            <pc:sldMk cId="1154623344" sldId="381"/>
            <ac:spMk id="19" creationId="{00000000-0000-0000-0000-000000000000}"/>
          </ac:spMkLst>
        </pc:spChg>
        <pc:graphicFrameChg chg="add mod">
          <ac:chgData name="X Y" userId="5e43b8d926ad4b46" providerId="LiveId" clId="{5A9D1675-29BC-4636-80EE-FB53663C9D8B}" dt="2023-10-05T23:54:12.563" v="6310" actId="14100"/>
          <ac:graphicFrameMkLst>
            <pc:docMk/>
            <pc:sldMk cId="1154623344" sldId="381"/>
            <ac:graphicFrameMk id="7" creationId="{0B336958-2C33-A19C-5797-868016EAE532}"/>
          </ac:graphicFrameMkLst>
        </pc:graphicFrameChg>
        <pc:graphicFrameChg chg="add mod">
          <ac:chgData name="X Y" userId="5e43b8d926ad4b46" providerId="LiveId" clId="{5A9D1675-29BC-4636-80EE-FB53663C9D8B}" dt="2023-10-05T23:53:44.780" v="6301" actId="14100"/>
          <ac:graphicFrameMkLst>
            <pc:docMk/>
            <pc:sldMk cId="1154623344" sldId="381"/>
            <ac:graphicFrameMk id="8" creationId="{9040C7BF-F039-4817-C3DB-40DED914DE37}"/>
          </ac:graphicFrameMkLst>
        </pc:graphicFrameChg>
        <pc:picChg chg="del">
          <ac:chgData name="X Y" userId="5e43b8d926ad4b46" providerId="LiveId" clId="{5A9D1675-29BC-4636-80EE-FB53663C9D8B}" dt="2023-10-05T23:42:40.056" v="5964" actId="478"/>
          <ac:picMkLst>
            <pc:docMk/>
            <pc:sldMk cId="1154623344" sldId="381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5T23:42:44.625" v="5967"/>
          <ac:picMkLst>
            <pc:docMk/>
            <pc:sldMk cId="1154623344" sldId="381"/>
            <ac:picMk id="5" creationId="{E7214EB0-66C3-F59D-B2F1-63785D130619}"/>
          </ac:picMkLst>
        </pc:picChg>
        <pc:picChg chg="del">
          <ac:chgData name="X Y" userId="5e43b8d926ad4b46" providerId="LiveId" clId="{5A9D1675-29BC-4636-80EE-FB53663C9D8B}" dt="2023-10-05T23:41:44.503" v="5951" actId="478"/>
          <ac:picMkLst>
            <pc:docMk/>
            <pc:sldMk cId="1154623344" sldId="381"/>
            <ac:picMk id="9" creationId="{00000000-0000-0000-0000-000000000000}"/>
          </ac:picMkLst>
        </pc:picChg>
        <pc:picChg chg="del">
          <ac:chgData name="X Y" userId="5e43b8d926ad4b46" providerId="LiveId" clId="{5A9D1675-29BC-4636-80EE-FB53663C9D8B}" dt="2023-10-05T23:41:51.824" v="5952" actId="478"/>
          <ac:picMkLst>
            <pc:docMk/>
            <pc:sldMk cId="1154623344" sldId="381"/>
            <ac:picMk id="16" creationId="{00000000-0000-0000-0000-000000000000}"/>
          </ac:picMkLst>
        </pc:picChg>
        <pc:cxnChg chg="add del mod">
          <ac:chgData name="X Y" userId="5e43b8d926ad4b46" providerId="LiveId" clId="{5A9D1675-29BC-4636-80EE-FB53663C9D8B}" dt="2023-10-05T23:51:56.328" v="6274" actId="478"/>
          <ac:cxnSpMkLst>
            <pc:docMk/>
            <pc:sldMk cId="1154623344" sldId="381"/>
            <ac:cxnSpMk id="11" creationId="{3D0FA58F-7E83-6F9D-E38A-46DD82235EE7}"/>
          </ac:cxnSpMkLst>
        </pc:cxnChg>
        <pc:cxnChg chg="add mod">
          <ac:chgData name="X Y" userId="5e43b8d926ad4b46" providerId="LiveId" clId="{5A9D1675-29BC-4636-80EE-FB53663C9D8B}" dt="2023-10-05T23:54:02.248" v="6308" actId="1038"/>
          <ac:cxnSpMkLst>
            <pc:docMk/>
            <pc:sldMk cId="1154623344" sldId="381"/>
            <ac:cxnSpMk id="15" creationId="{EA449206-9261-5ECC-7DED-A241DE55F41E}"/>
          </ac:cxnSpMkLst>
        </pc:cxnChg>
        <pc:cxnChg chg="del">
          <ac:chgData name="X Y" userId="5e43b8d926ad4b46" providerId="LiveId" clId="{5A9D1675-29BC-4636-80EE-FB53663C9D8B}" dt="2023-10-05T23:41:52.717" v="5953" actId="478"/>
          <ac:cxnSpMkLst>
            <pc:docMk/>
            <pc:sldMk cId="1154623344" sldId="381"/>
            <ac:cxnSpMk id="17" creationId="{00000000-0000-0000-0000-000000000000}"/>
          </ac:cxnSpMkLst>
        </pc:cxnChg>
        <pc:cxnChg chg="add del mod">
          <ac:chgData name="X Y" userId="5e43b8d926ad4b46" providerId="LiveId" clId="{5A9D1675-29BC-4636-80EE-FB53663C9D8B}" dt="2023-10-05T23:51:57.250" v="6275" actId="478"/>
          <ac:cxnSpMkLst>
            <pc:docMk/>
            <pc:sldMk cId="1154623344" sldId="381"/>
            <ac:cxnSpMk id="18" creationId="{F35AF818-8F87-0EC2-676B-784118729A83}"/>
          </ac:cxnSpMkLst>
        </pc:cxnChg>
      </pc:sldChg>
      <pc:sldChg chg="addSp delSp modSp del mod">
        <pc:chgData name="X Y" userId="5e43b8d926ad4b46" providerId="LiveId" clId="{5A9D1675-29BC-4636-80EE-FB53663C9D8B}" dt="2023-10-05T23:50:36.515" v="6196" actId="47"/>
        <pc:sldMkLst>
          <pc:docMk/>
          <pc:sldMk cId="161091879" sldId="382"/>
        </pc:sldMkLst>
        <pc:spChg chg="add mod">
          <ac:chgData name="X Y" userId="5e43b8d926ad4b46" providerId="LiveId" clId="{5A9D1675-29BC-4636-80EE-FB53663C9D8B}" dt="2023-10-05T23:43:24.337" v="5973"/>
          <ac:spMkLst>
            <pc:docMk/>
            <pc:sldMk cId="161091879" sldId="382"/>
            <ac:spMk id="2" creationId="{788371E1-13FC-DD81-28CF-59129F593588}"/>
          </ac:spMkLst>
        </pc:spChg>
        <pc:spChg chg="add mod">
          <ac:chgData name="X Y" userId="5e43b8d926ad4b46" providerId="LiveId" clId="{5A9D1675-29BC-4636-80EE-FB53663C9D8B}" dt="2023-10-05T23:43:24.337" v="5973"/>
          <ac:spMkLst>
            <pc:docMk/>
            <pc:sldMk cId="161091879" sldId="382"/>
            <ac:spMk id="5" creationId="{373B24BD-A40C-3051-ADF9-391200F62D6F}"/>
          </ac:spMkLst>
        </pc:spChg>
        <pc:spChg chg="add mod">
          <ac:chgData name="X Y" userId="5e43b8d926ad4b46" providerId="LiveId" clId="{5A9D1675-29BC-4636-80EE-FB53663C9D8B}" dt="2023-10-05T23:43:24.337" v="5973"/>
          <ac:spMkLst>
            <pc:docMk/>
            <pc:sldMk cId="161091879" sldId="382"/>
            <ac:spMk id="6" creationId="{F297C40D-C47A-C615-DEBA-5503553BBEAA}"/>
          </ac:spMkLst>
        </pc:spChg>
        <pc:spChg chg="add mod">
          <ac:chgData name="X Y" userId="5e43b8d926ad4b46" providerId="LiveId" clId="{5A9D1675-29BC-4636-80EE-FB53663C9D8B}" dt="2023-10-05T23:43:24.337" v="5973"/>
          <ac:spMkLst>
            <pc:docMk/>
            <pc:sldMk cId="161091879" sldId="382"/>
            <ac:spMk id="8" creationId="{73D61AD5-8AD3-A547-A77A-83133D9ACDE4}"/>
          </ac:spMkLst>
        </pc:spChg>
        <pc:spChg chg="del">
          <ac:chgData name="X Y" userId="5e43b8d926ad4b46" providerId="LiveId" clId="{5A9D1675-29BC-4636-80EE-FB53663C9D8B}" dt="2023-10-05T23:42:59.031" v="5969" actId="478"/>
          <ac:spMkLst>
            <pc:docMk/>
            <pc:sldMk cId="161091879" sldId="382"/>
            <ac:spMk id="10" creationId="{00000000-0000-0000-0000-000000000000}"/>
          </ac:spMkLst>
        </pc:spChg>
        <pc:spChg chg="del">
          <ac:chgData name="X Y" userId="5e43b8d926ad4b46" providerId="LiveId" clId="{5A9D1675-29BC-4636-80EE-FB53663C9D8B}" dt="2023-10-05T23:43:22.867" v="5972" actId="478"/>
          <ac:spMkLst>
            <pc:docMk/>
            <pc:sldMk cId="161091879" sldId="382"/>
            <ac:spMk id="13" creationId="{00000000-0000-0000-0000-000000000000}"/>
          </ac:spMkLst>
        </pc:spChg>
        <pc:spChg chg="del">
          <ac:chgData name="X Y" userId="5e43b8d926ad4b46" providerId="LiveId" clId="{5A9D1675-29BC-4636-80EE-FB53663C9D8B}" dt="2023-10-05T23:43:02.335" v="5971" actId="478"/>
          <ac:spMkLst>
            <pc:docMk/>
            <pc:sldMk cId="161091879" sldId="382"/>
            <ac:spMk id="16" creationId="{00000000-0000-0000-0000-000000000000}"/>
          </ac:spMkLst>
        </pc:spChg>
        <pc:spChg chg="del">
          <ac:chgData name="X Y" userId="5e43b8d926ad4b46" providerId="LiveId" clId="{5A9D1675-29BC-4636-80EE-FB53663C9D8B}" dt="2023-10-05T23:42:57.169" v="5968" actId="478"/>
          <ac:spMkLst>
            <pc:docMk/>
            <pc:sldMk cId="161091879" sldId="382"/>
            <ac:spMk id="18" creationId="{00000000-0000-0000-0000-000000000000}"/>
          </ac:spMkLst>
        </pc:spChg>
        <pc:picChg chg="del">
          <ac:chgData name="X Y" userId="5e43b8d926ad4b46" providerId="LiveId" clId="{5A9D1675-29BC-4636-80EE-FB53663C9D8B}" dt="2023-10-05T23:42:59.751" v="5970" actId="478"/>
          <ac:picMkLst>
            <pc:docMk/>
            <pc:sldMk cId="161091879" sldId="382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5T23:43:24.337" v="5973"/>
          <ac:picMkLst>
            <pc:docMk/>
            <pc:sldMk cId="161091879" sldId="382"/>
            <ac:picMk id="7" creationId="{31447697-B4C7-21E8-0CFF-3B7971A4BF63}"/>
          </ac:picMkLst>
        </pc:picChg>
      </pc:sldChg>
      <pc:sldChg chg="del">
        <pc:chgData name="X Y" userId="5e43b8d926ad4b46" providerId="LiveId" clId="{5A9D1675-29BC-4636-80EE-FB53663C9D8B}" dt="2023-10-05T23:43:44.423" v="5974" actId="47"/>
        <pc:sldMkLst>
          <pc:docMk/>
          <pc:sldMk cId="3327190373" sldId="383"/>
        </pc:sldMkLst>
      </pc:sldChg>
      <pc:sldChg chg="addSp delSp modSp mod">
        <pc:chgData name="X Y" userId="5e43b8d926ad4b46" providerId="LiveId" clId="{5A9D1675-29BC-4636-80EE-FB53663C9D8B}" dt="2023-10-07T12:06:26.138" v="9739" actId="14100"/>
        <pc:sldMkLst>
          <pc:docMk/>
          <pc:sldMk cId="3327190373" sldId="384"/>
        </pc:sldMkLst>
        <pc:spChg chg="add mod">
          <ac:chgData name="X Y" userId="5e43b8d926ad4b46" providerId="LiveId" clId="{5A9D1675-29BC-4636-80EE-FB53663C9D8B}" dt="2023-10-06T11:00:14.243" v="8497" actId="947"/>
          <ac:spMkLst>
            <pc:docMk/>
            <pc:sldMk cId="3327190373" sldId="384"/>
            <ac:spMk id="2" creationId="{61F830E8-D08D-8950-D2E0-7519C23BC049}"/>
          </ac:spMkLst>
        </pc:spChg>
        <pc:spChg chg="add mod">
          <ac:chgData name="X Y" userId="5e43b8d926ad4b46" providerId="LiveId" clId="{5A9D1675-29BC-4636-80EE-FB53663C9D8B}" dt="2023-10-06T10:59:20.451" v="8465"/>
          <ac:spMkLst>
            <pc:docMk/>
            <pc:sldMk cId="3327190373" sldId="384"/>
            <ac:spMk id="5" creationId="{F2E17FD3-C378-6B21-CB8C-87084C3F551B}"/>
          </ac:spMkLst>
        </pc:spChg>
        <pc:spChg chg="add mod">
          <ac:chgData name="X Y" userId="5e43b8d926ad4b46" providerId="LiveId" clId="{5A9D1675-29BC-4636-80EE-FB53663C9D8B}" dt="2023-10-06T10:59:20.451" v="8465"/>
          <ac:spMkLst>
            <pc:docMk/>
            <pc:sldMk cId="3327190373" sldId="384"/>
            <ac:spMk id="6" creationId="{633F1092-9D4A-0E5B-444D-F92EEDA5F0A1}"/>
          </ac:spMkLst>
        </pc:spChg>
        <pc:spChg chg="add mod">
          <ac:chgData name="X Y" userId="5e43b8d926ad4b46" providerId="LiveId" clId="{5A9D1675-29BC-4636-80EE-FB53663C9D8B}" dt="2023-10-06T10:59:20.451" v="8465"/>
          <ac:spMkLst>
            <pc:docMk/>
            <pc:sldMk cId="3327190373" sldId="384"/>
            <ac:spMk id="8" creationId="{363F3A7A-D200-F4B1-79BE-205095D25917}"/>
          </ac:spMkLst>
        </pc:spChg>
        <pc:spChg chg="del">
          <ac:chgData name="X Y" userId="5e43b8d926ad4b46" providerId="LiveId" clId="{5A9D1675-29BC-4636-80EE-FB53663C9D8B}" dt="2023-10-06T10:59:13.037" v="8463" actId="478"/>
          <ac:spMkLst>
            <pc:docMk/>
            <pc:sldMk cId="3327190373" sldId="384"/>
            <ac:spMk id="9" creationId="{00000000-0000-0000-0000-000000000000}"/>
          </ac:spMkLst>
        </pc:spChg>
        <pc:spChg chg="del">
          <ac:chgData name="X Y" userId="5e43b8d926ad4b46" providerId="LiveId" clId="{5A9D1675-29BC-4636-80EE-FB53663C9D8B}" dt="2023-10-06T10:59:10.391" v="8461" actId="478"/>
          <ac:spMkLst>
            <pc:docMk/>
            <pc:sldMk cId="3327190373" sldId="384"/>
            <ac:spMk id="10" creationId="{00000000-0000-0000-0000-000000000000}"/>
          </ac:spMkLst>
        </pc:spChg>
        <pc:spChg chg="del">
          <ac:chgData name="X Y" userId="5e43b8d926ad4b46" providerId="LiveId" clId="{5A9D1675-29BC-4636-80EE-FB53663C9D8B}" dt="2023-10-06T10:59:18.653" v="8464" actId="478"/>
          <ac:spMkLst>
            <pc:docMk/>
            <pc:sldMk cId="3327190373" sldId="384"/>
            <ac:spMk id="14" creationId="{00000000-0000-0000-0000-000000000000}"/>
          </ac:spMkLst>
        </pc:spChg>
        <pc:spChg chg="del">
          <ac:chgData name="X Y" userId="5e43b8d926ad4b46" providerId="LiveId" clId="{5A9D1675-29BC-4636-80EE-FB53663C9D8B}" dt="2023-10-06T10:59:08.623" v="8460" actId="478"/>
          <ac:spMkLst>
            <pc:docMk/>
            <pc:sldMk cId="3327190373" sldId="384"/>
            <ac:spMk id="17" creationId="{00000000-0000-0000-0000-000000000000}"/>
          </ac:spMkLst>
        </pc:spChg>
        <pc:graphicFrameChg chg="add mod">
          <ac:chgData name="X Y" userId="5e43b8d926ad4b46" providerId="LiveId" clId="{5A9D1675-29BC-4636-80EE-FB53663C9D8B}" dt="2023-10-07T12:06:26.138" v="9739" actId="14100"/>
          <ac:graphicFrameMkLst>
            <pc:docMk/>
            <pc:sldMk cId="3327190373" sldId="384"/>
            <ac:graphicFrameMk id="12" creationId="{525DC73A-CA71-A9A0-512B-9DCDD1AF1A0C}"/>
          </ac:graphicFrameMkLst>
        </pc:graphicFrameChg>
        <pc:picChg chg="del">
          <ac:chgData name="X Y" userId="5e43b8d926ad4b46" providerId="LiveId" clId="{5A9D1675-29BC-4636-80EE-FB53663C9D8B}" dt="2023-10-06T10:59:57.291" v="8492" actId="478"/>
          <ac:picMkLst>
            <pc:docMk/>
            <pc:sldMk cId="3327190373" sldId="384"/>
            <ac:picMk id="3" creationId="{00000000-0000-0000-0000-000000000000}"/>
          </ac:picMkLst>
        </pc:picChg>
        <pc:picChg chg="del">
          <ac:chgData name="X Y" userId="5e43b8d926ad4b46" providerId="LiveId" clId="{5A9D1675-29BC-4636-80EE-FB53663C9D8B}" dt="2023-10-06T10:59:11.471" v="8462" actId="478"/>
          <ac:picMkLst>
            <pc:docMk/>
            <pc:sldMk cId="3327190373" sldId="384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6T10:59:20.451" v="8465"/>
          <ac:picMkLst>
            <pc:docMk/>
            <pc:sldMk cId="3327190373" sldId="384"/>
            <ac:picMk id="7" creationId="{E6AABD03-27B5-BDAB-9611-5DD385F9C909}"/>
          </ac:picMkLst>
        </pc:picChg>
        <pc:cxnChg chg="del mod ord">
          <ac:chgData name="X Y" userId="5e43b8d926ad4b46" providerId="LiveId" clId="{5A9D1675-29BC-4636-80EE-FB53663C9D8B}" dt="2023-10-06T11:03:33.392" v="8508" actId="478"/>
          <ac:cxnSpMkLst>
            <pc:docMk/>
            <pc:sldMk cId="3327190373" sldId="384"/>
            <ac:cxnSpMk id="11" creationId="{00000000-0000-0000-0000-000000000000}"/>
          </ac:cxnSpMkLst>
        </pc:cxnChg>
      </pc:sldChg>
      <pc:sldChg chg="delSp modSp add del mod">
        <pc:chgData name="X Y" userId="5e43b8d926ad4b46" providerId="LiveId" clId="{5A9D1675-29BC-4636-80EE-FB53663C9D8B}" dt="2023-10-03T09:41:43.703" v="2052" actId="47"/>
        <pc:sldMkLst>
          <pc:docMk/>
          <pc:sldMk cId="1978901028" sldId="403"/>
        </pc:sldMkLst>
        <pc:spChg chg="mod">
          <ac:chgData name="X Y" userId="5e43b8d926ad4b46" providerId="LiveId" clId="{5A9D1675-29BC-4636-80EE-FB53663C9D8B}" dt="2023-10-03T09:37:22.589" v="1963" actId="1038"/>
          <ac:spMkLst>
            <pc:docMk/>
            <pc:sldMk cId="1978901028" sldId="403"/>
            <ac:spMk id="2" creationId="{F2D7BB36-4522-FC6A-F69F-B3D07BF10F60}"/>
          </ac:spMkLst>
        </pc:spChg>
        <pc:spChg chg="mod">
          <ac:chgData name="X Y" userId="5e43b8d926ad4b46" providerId="LiveId" clId="{5A9D1675-29BC-4636-80EE-FB53663C9D8B}" dt="2023-10-03T09:37:11.664" v="1960" actId="1036"/>
          <ac:spMkLst>
            <pc:docMk/>
            <pc:sldMk cId="1978901028" sldId="403"/>
            <ac:spMk id="4" creationId="{7CFF282A-C02D-2247-9C09-A1EE66598190}"/>
          </ac:spMkLst>
        </pc:spChg>
        <pc:spChg chg="mod">
          <ac:chgData name="X Y" userId="5e43b8d926ad4b46" providerId="LiveId" clId="{5A9D1675-29BC-4636-80EE-FB53663C9D8B}" dt="2023-10-03T09:35:47.107" v="1945" actId="207"/>
          <ac:spMkLst>
            <pc:docMk/>
            <pc:sldMk cId="1978901028" sldId="403"/>
            <ac:spMk id="6" creationId="{6B82F16E-EBDD-4C09-B2E5-BDF367350348}"/>
          </ac:spMkLst>
        </pc:spChg>
        <pc:spChg chg="mod">
          <ac:chgData name="X Y" userId="5e43b8d926ad4b46" providerId="LiveId" clId="{5A9D1675-29BC-4636-80EE-FB53663C9D8B}" dt="2023-10-03T09:35:30.731" v="1943" actId="207"/>
          <ac:spMkLst>
            <pc:docMk/>
            <pc:sldMk cId="1978901028" sldId="403"/>
            <ac:spMk id="8" creationId="{044DD2E1-FE2D-F4DC-361C-A035D940A34C}"/>
          </ac:spMkLst>
        </pc:spChg>
        <pc:spChg chg="del mod">
          <ac:chgData name="X Y" userId="5e43b8d926ad4b46" providerId="LiveId" clId="{5A9D1675-29BC-4636-80EE-FB53663C9D8B}" dt="2023-10-03T09:40:12.303" v="2027" actId="478"/>
          <ac:spMkLst>
            <pc:docMk/>
            <pc:sldMk cId="1978901028" sldId="403"/>
            <ac:spMk id="15" creationId="{8643FB24-8062-4EF6-8248-A58962273D83}"/>
          </ac:spMkLst>
        </pc:spChg>
        <pc:spChg chg="mod">
          <ac:chgData name="X Y" userId="5e43b8d926ad4b46" providerId="LiveId" clId="{5A9D1675-29BC-4636-80EE-FB53663C9D8B}" dt="2023-10-03T09:35:17.196" v="1941" actId="207"/>
          <ac:spMkLst>
            <pc:docMk/>
            <pc:sldMk cId="1978901028" sldId="403"/>
            <ac:spMk id="22" creationId="{8EA0DD8C-1226-FFE3-41D6-1FFECA990075}"/>
          </ac:spMkLst>
        </pc:spChg>
        <pc:spChg chg="mod">
          <ac:chgData name="X Y" userId="5e43b8d926ad4b46" providerId="LiveId" clId="{5A9D1675-29BC-4636-80EE-FB53663C9D8B}" dt="2023-10-03T09:36:12.300" v="1947" actId="207"/>
          <ac:spMkLst>
            <pc:docMk/>
            <pc:sldMk cId="1978901028" sldId="403"/>
            <ac:spMk id="32" creationId="{4B91D664-CAA2-3660-7EE3-56711A92E04E}"/>
          </ac:spMkLst>
        </pc:spChg>
        <pc:spChg chg="mod">
          <ac:chgData name="X Y" userId="5e43b8d926ad4b46" providerId="LiveId" clId="{5A9D1675-29BC-4636-80EE-FB53663C9D8B}" dt="2023-10-03T09:36:22.967" v="1949" actId="207"/>
          <ac:spMkLst>
            <pc:docMk/>
            <pc:sldMk cId="1978901028" sldId="403"/>
            <ac:spMk id="33" creationId="{9A790A32-E76E-B7DB-38D2-377B47BB8ED8}"/>
          </ac:spMkLst>
        </pc:spChg>
        <pc:spChg chg="mod">
          <ac:chgData name="X Y" userId="5e43b8d926ad4b46" providerId="LiveId" clId="{5A9D1675-29BC-4636-80EE-FB53663C9D8B}" dt="2023-10-03T09:37:01.551" v="1958" actId="207"/>
          <ac:spMkLst>
            <pc:docMk/>
            <pc:sldMk cId="1978901028" sldId="403"/>
            <ac:spMk id="34" creationId="{E743E8BA-44BA-BB18-A90B-A23A1CF3E226}"/>
          </ac:spMkLst>
        </pc:spChg>
        <pc:spChg chg="mod">
          <ac:chgData name="X Y" userId="5e43b8d926ad4b46" providerId="LiveId" clId="{5A9D1675-29BC-4636-80EE-FB53663C9D8B}" dt="2023-10-03T09:36:30.163" v="1951" actId="207"/>
          <ac:spMkLst>
            <pc:docMk/>
            <pc:sldMk cId="1978901028" sldId="403"/>
            <ac:spMk id="35" creationId="{D356C696-AB46-6C61-6F5B-58B8D01EA3DF}"/>
          </ac:spMkLst>
        </pc:spChg>
        <pc:spChg chg="mod">
          <ac:chgData name="X Y" userId="5e43b8d926ad4b46" providerId="LiveId" clId="{5A9D1675-29BC-4636-80EE-FB53663C9D8B}" dt="2023-10-03T09:36:36.524" v="1953" actId="207"/>
          <ac:spMkLst>
            <pc:docMk/>
            <pc:sldMk cId="1978901028" sldId="403"/>
            <ac:spMk id="39" creationId="{88DD4279-11A5-57D6-B60F-C72F70267E4A}"/>
          </ac:spMkLst>
        </pc:spChg>
        <pc:spChg chg="mod">
          <ac:chgData name="X Y" userId="5e43b8d926ad4b46" providerId="LiveId" clId="{5A9D1675-29BC-4636-80EE-FB53663C9D8B}" dt="2023-10-03T09:36:44.359" v="1955" actId="207"/>
          <ac:spMkLst>
            <pc:docMk/>
            <pc:sldMk cId="1978901028" sldId="403"/>
            <ac:spMk id="40" creationId="{ADC0B216-2009-3CE2-214E-83A871D824C5}"/>
          </ac:spMkLst>
        </pc:spChg>
        <pc:picChg chg="del">
          <ac:chgData name="X Y" userId="5e43b8d926ad4b46" providerId="LiveId" clId="{5A9D1675-29BC-4636-80EE-FB53663C9D8B}" dt="2023-10-03T09:40:13.620" v="2028" actId="478"/>
          <ac:picMkLst>
            <pc:docMk/>
            <pc:sldMk cId="1978901028" sldId="403"/>
            <ac:picMk id="14" creationId="{5D68677B-91AE-4926-8B6D-AE5F41E2600B}"/>
          </ac:picMkLst>
        </pc:picChg>
        <pc:cxnChg chg="mod">
          <ac:chgData name="X Y" userId="5e43b8d926ad4b46" providerId="LiveId" clId="{5A9D1675-29BC-4636-80EE-FB53663C9D8B}" dt="2023-10-03T09:36:10.467" v="1946" actId="2711"/>
          <ac:cxnSpMkLst>
            <pc:docMk/>
            <pc:sldMk cId="1978901028" sldId="403"/>
            <ac:cxnSpMk id="36" creationId="{25D5E34B-FDCB-40EE-38E7-395CF54F8BA6}"/>
          </ac:cxnSpMkLst>
        </pc:cxnChg>
      </pc:sldChg>
      <pc:sldChg chg="modSp add del mod">
        <pc:chgData name="X Y" userId="5e43b8d926ad4b46" providerId="LiveId" clId="{5A9D1675-29BC-4636-80EE-FB53663C9D8B}" dt="2023-10-03T11:29:53.183" v="2657" actId="47"/>
        <pc:sldMkLst>
          <pc:docMk/>
          <pc:sldMk cId="363062812" sldId="422"/>
        </pc:sldMkLst>
        <pc:spChg chg="mod">
          <ac:chgData name="X Y" userId="5e43b8d926ad4b46" providerId="LiveId" clId="{5A9D1675-29BC-4636-80EE-FB53663C9D8B}" dt="2023-10-02T13:44:49.219" v="289" actId="27636"/>
          <ac:spMkLst>
            <pc:docMk/>
            <pc:sldMk cId="363062812" sldId="422"/>
            <ac:spMk id="6" creationId="{6B82F16E-EBDD-4C09-B2E5-BDF367350348}"/>
          </ac:spMkLst>
        </pc:spChg>
      </pc:sldChg>
      <pc:sldChg chg="add del">
        <pc:chgData name="X Y" userId="5e43b8d926ad4b46" providerId="LiveId" clId="{5A9D1675-29BC-4636-80EE-FB53663C9D8B}" dt="2023-10-07T12:21:21.358" v="9777" actId="2696"/>
        <pc:sldMkLst>
          <pc:docMk/>
          <pc:sldMk cId="1712246014" sldId="472"/>
        </pc:sldMkLst>
      </pc:sldChg>
      <pc:sldChg chg="add del">
        <pc:chgData name="X Y" userId="5e43b8d926ad4b46" providerId="LiveId" clId="{5A9D1675-29BC-4636-80EE-FB53663C9D8B}" dt="2023-10-07T13:38:20.535" v="10720" actId="47"/>
        <pc:sldMkLst>
          <pc:docMk/>
          <pc:sldMk cId="4136198698" sldId="472"/>
        </pc:sldMkLst>
      </pc:sldChg>
      <pc:sldChg chg="addSp delSp modSp mod">
        <pc:chgData name="X Y" userId="5e43b8d926ad4b46" providerId="LiveId" clId="{5A9D1675-29BC-4636-80EE-FB53663C9D8B}" dt="2023-10-07T11:16:04.043" v="8870" actId="115"/>
        <pc:sldMkLst>
          <pc:docMk/>
          <pc:sldMk cId="267656249" sldId="473"/>
        </pc:sldMkLst>
        <pc:spChg chg="add mod">
          <ac:chgData name="X Y" userId="5e43b8d926ad4b46" providerId="LiveId" clId="{5A9D1675-29BC-4636-80EE-FB53663C9D8B}" dt="2023-09-27T11:28:24.693" v="75"/>
          <ac:spMkLst>
            <pc:docMk/>
            <pc:sldMk cId="267656249" sldId="473"/>
            <ac:spMk id="2" creationId="{67AAAE28-567D-BD08-FDFD-448382B5AC03}"/>
          </ac:spMkLst>
        </pc:spChg>
        <pc:spChg chg="add mod">
          <ac:chgData name="X Y" userId="5e43b8d926ad4b46" providerId="LiveId" clId="{5A9D1675-29BC-4636-80EE-FB53663C9D8B}" dt="2023-09-27T11:28:24.693" v="75"/>
          <ac:spMkLst>
            <pc:docMk/>
            <pc:sldMk cId="267656249" sldId="473"/>
            <ac:spMk id="3" creationId="{44E2CA55-5470-EF99-8EFD-2131EB71D3B4}"/>
          </ac:spMkLst>
        </pc:spChg>
        <pc:spChg chg="del">
          <ac:chgData name="X Y" userId="5e43b8d926ad4b46" providerId="LiveId" clId="{5A9D1675-29BC-4636-80EE-FB53663C9D8B}" dt="2023-09-27T11:28:17.347" v="72" actId="478"/>
          <ac:spMkLst>
            <pc:docMk/>
            <pc:sldMk cId="267656249" sldId="473"/>
            <ac:spMk id="5" creationId="{00000000-0000-0000-0000-000000000000}"/>
          </ac:spMkLst>
        </pc:spChg>
        <pc:spChg chg="add mod">
          <ac:chgData name="X Y" userId="5e43b8d926ad4b46" providerId="LiveId" clId="{5A9D1675-29BC-4636-80EE-FB53663C9D8B}" dt="2023-10-06T00:58:19.212" v="7587" actId="207"/>
          <ac:spMkLst>
            <pc:docMk/>
            <pc:sldMk cId="267656249" sldId="473"/>
            <ac:spMk id="5" creationId="{9035FDF6-2DEC-4DAE-D1A4-F6632057FA63}"/>
          </ac:spMkLst>
        </pc:spChg>
        <pc:spChg chg="add mod">
          <ac:chgData name="X Y" userId="5e43b8d926ad4b46" providerId="LiveId" clId="{5A9D1675-29BC-4636-80EE-FB53663C9D8B}" dt="2023-10-06T00:26:30.697" v="6589" actId="20577"/>
          <ac:spMkLst>
            <pc:docMk/>
            <pc:sldMk cId="267656249" sldId="473"/>
            <ac:spMk id="6" creationId="{574BC0EB-F356-6AA3-8516-52F6A20CD301}"/>
          </ac:spMkLst>
        </pc:spChg>
        <pc:spChg chg="add mod">
          <ac:chgData name="X Y" userId="5e43b8d926ad4b46" providerId="LiveId" clId="{5A9D1675-29BC-4636-80EE-FB53663C9D8B}" dt="2023-10-07T11:16:04.043" v="8870" actId="115"/>
          <ac:spMkLst>
            <pc:docMk/>
            <pc:sldMk cId="267656249" sldId="473"/>
            <ac:spMk id="7" creationId="{CC085876-F291-98F8-4FD6-64DF9759FA9D}"/>
          </ac:spMkLst>
        </pc:spChg>
        <pc:spChg chg="del">
          <ac:chgData name="X Y" userId="5e43b8d926ad4b46" providerId="LiveId" clId="{5A9D1675-29BC-4636-80EE-FB53663C9D8B}" dt="2023-09-27T11:28:21.327" v="74" actId="478"/>
          <ac:spMkLst>
            <pc:docMk/>
            <pc:sldMk cId="267656249" sldId="473"/>
            <ac:spMk id="10" creationId="{00000000-0000-0000-0000-000000000000}"/>
          </ac:spMkLst>
        </pc:spChg>
        <pc:spChg chg="del">
          <ac:chgData name="X Y" userId="5e43b8d926ad4b46" providerId="LiveId" clId="{5A9D1675-29BC-4636-80EE-FB53663C9D8B}" dt="2023-09-27T11:28:18.286" v="73" actId="478"/>
          <ac:spMkLst>
            <pc:docMk/>
            <pc:sldMk cId="267656249" sldId="473"/>
            <ac:spMk id="16" creationId="{00000000-0000-0000-0000-000000000000}"/>
          </ac:spMkLst>
        </pc:spChg>
        <pc:spChg chg="del">
          <ac:chgData name="X Y" userId="5e43b8d926ad4b46" providerId="LiveId" clId="{5A9D1675-29BC-4636-80EE-FB53663C9D8B}" dt="2023-10-02T13:48:12.905" v="296" actId="478"/>
          <ac:spMkLst>
            <pc:docMk/>
            <pc:sldMk cId="267656249" sldId="473"/>
            <ac:spMk id="52" creationId="{00000000-0000-0000-0000-000000000000}"/>
          </ac:spMkLst>
        </pc:spChg>
        <pc:spChg chg="del">
          <ac:chgData name="X Y" userId="5e43b8d926ad4b46" providerId="LiveId" clId="{5A9D1675-29BC-4636-80EE-FB53663C9D8B}" dt="2023-10-02T13:48:05.646" v="294" actId="478"/>
          <ac:spMkLst>
            <pc:docMk/>
            <pc:sldMk cId="267656249" sldId="473"/>
            <ac:spMk id="56" creationId="{00000000-0000-0000-0000-000000000000}"/>
          </ac:spMkLst>
        </pc:spChg>
        <pc:spChg chg="del">
          <ac:chgData name="X Y" userId="5e43b8d926ad4b46" providerId="LiveId" clId="{5A9D1675-29BC-4636-80EE-FB53663C9D8B}" dt="2023-10-02T13:48:02.901" v="293" actId="478"/>
          <ac:spMkLst>
            <pc:docMk/>
            <pc:sldMk cId="267656249" sldId="473"/>
            <ac:spMk id="57" creationId="{00000000-0000-0000-0000-000000000000}"/>
          </ac:spMkLst>
        </pc:spChg>
        <pc:picChg chg="add mod">
          <ac:chgData name="X Y" userId="5e43b8d926ad4b46" providerId="LiveId" clId="{5A9D1675-29BC-4636-80EE-FB53663C9D8B}" dt="2023-09-27T11:28:24.693" v="75"/>
          <ac:picMkLst>
            <pc:docMk/>
            <pc:sldMk cId="267656249" sldId="473"/>
            <ac:picMk id="4" creationId="{1A1CCF9C-C6DA-AD86-0671-A2C0E848EA4F}"/>
          </ac:picMkLst>
        </pc:picChg>
        <pc:cxnChg chg="del">
          <ac:chgData name="X Y" userId="5e43b8d926ad4b46" providerId="LiveId" clId="{5A9D1675-29BC-4636-80EE-FB53663C9D8B}" dt="2023-10-02T13:48:07.368" v="295" actId="478"/>
          <ac:cxnSpMkLst>
            <pc:docMk/>
            <pc:sldMk cId="267656249" sldId="473"/>
            <ac:cxnSpMk id="58" creationId="{00000000-0000-0000-0000-000000000000}"/>
          </ac:cxnSpMkLst>
        </pc:cxnChg>
      </pc:sldChg>
      <pc:sldChg chg="del">
        <pc:chgData name="X Y" userId="5e43b8d926ad4b46" providerId="LiveId" clId="{5A9D1675-29BC-4636-80EE-FB53663C9D8B}" dt="2023-10-03T08:31:41.228" v="1145" actId="47"/>
        <pc:sldMkLst>
          <pc:docMk/>
          <pc:sldMk cId="267656249" sldId="474"/>
        </pc:sldMkLst>
      </pc:sldChg>
      <pc:sldChg chg="del">
        <pc:chgData name="X Y" userId="5e43b8d926ad4b46" providerId="LiveId" clId="{5A9D1675-29BC-4636-80EE-FB53663C9D8B}" dt="2023-10-03T08:34:48.934" v="1151" actId="47"/>
        <pc:sldMkLst>
          <pc:docMk/>
          <pc:sldMk cId="267656249" sldId="475"/>
        </pc:sldMkLst>
      </pc:sldChg>
      <pc:sldChg chg="add del">
        <pc:chgData name="X Y" userId="5e43b8d926ad4b46" providerId="LiveId" clId="{5A9D1675-29BC-4636-80EE-FB53663C9D8B}" dt="2023-10-07T13:06:26.574" v="9837" actId="47"/>
        <pc:sldMkLst>
          <pc:docMk/>
          <pc:sldMk cId="168328573" sldId="476"/>
        </pc:sldMkLst>
      </pc:sldChg>
      <pc:sldChg chg="delSp add del mod">
        <pc:chgData name="X Y" userId="5e43b8d926ad4b46" providerId="LiveId" clId="{5A9D1675-29BC-4636-80EE-FB53663C9D8B}" dt="2023-10-05T23:41:35.689" v="5950" actId="47"/>
        <pc:sldMkLst>
          <pc:docMk/>
          <pc:sldMk cId="1641678155" sldId="483"/>
        </pc:sldMkLst>
        <pc:picChg chg="del">
          <ac:chgData name="X Y" userId="5e43b8d926ad4b46" providerId="LiveId" clId="{5A9D1675-29BC-4636-80EE-FB53663C9D8B}" dt="2023-10-05T23:35:13.361" v="5764" actId="478"/>
          <ac:picMkLst>
            <pc:docMk/>
            <pc:sldMk cId="1641678155" sldId="483"/>
            <ac:picMk id="7" creationId="{73C7B7F5-0243-2A66-AC7C-93BC1D578CCB}"/>
          </ac:picMkLst>
        </pc:picChg>
      </pc:sldChg>
      <pc:sldChg chg="addSp delSp modSp mod">
        <pc:chgData name="X Y" userId="5e43b8d926ad4b46" providerId="LiveId" clId="{5A9D1675-29BC-4636-80EE-FB53663C9D8B}" dt="2023-10-03T10:35:29.033" v="2151"/>
        <pc:sldMkLst>
          <pc:docMk/>
          <pc:sldMk cId="1039751598" sldId="490"/>
        </pc:sldMkLst>
        <pc:spChg chg="del">
          <ac:chgData name="X Y" userId="5e43b8d926ad4b46" providerId="LiveId" clId="{5A9D1675-29BC-4636-80EE-FB53663C9D8B}" dt="2023-10-03T10:35:24.372" v="2148" actId="478"/>
          <ac:spMkLst>
            <pc:docMk/>
            <pc:sldMk cId="1039751598" sldId="490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5:29.033" v="2151"/>
          <ac:spMkLst>
            <pc:docMk/>
            <pc:sldMk cId="1039751598" sldId="490"/>
            <ac:spMk id="5" creationId="{DE18FCF6-AD2F-989F-6545-9E73E0744271}"/>
          </ac:spMkLst>
        </pc:spChg>
        <pc:spChg chg="add mod">
          <ac:chgData name="X Y" userId="5e43b8d926ad4b46" providerId="LiveId" clId="{5A9D1675-29BC-4636-80EE-FB53663C9D8B}" dt="2023-10-03T10:35:29.033" v="2151"/>
          <ac:spMkLst>
            <pc:docMk/>
            <pc:sldMk cId="1039751598" sldId="490"/>
            <ac:spMk id="6" creationId="{306A6A3C-9890-CAB4-095E-069F940AA743}"/>
          </ac:spMkLst>
        </pc:spChg>
        <pc:spChg chg="add mod">
          <ac:chgData name="X Y" userId="5e43b8d926ad4b46" providerId="LiveId" clId="{5A9D1675-29BC-4636-80EE-FB53663C9D8B}" dt="2023-10-03T10:35:29.033" v="2151"/>
          <ac:spMkLst>
            <pc:docMk/>
            <pc:sldMk cId="1039751598" sldId="490"/>
            <ac:spMk id="8" creationId="{E140D6F8-7CA7-5369-7455-1E86D8F093DE}"/>
          </ac:spMkLst>
        </pc:spChg>
        <pc:spChg chg="del">
          <ac:chgData name="X Y" userId="5e43b8d926ad4b46" providerId="LiveId" clId="{5A9D1675-29BC-4636-80EE-FB53663C9D8B}" dt="2023-10-03T10:35:26.983" v="2150" actId="478"/>
          <ac:spMkLst>
            <pc:docMk/>
            <pc:sldMk cId="1039751598" sldId="490"/>
            <ac:spMk id="10" creationId="{00000000-0000-0000-0000-000000000000}"/>
          </ac:spMkLst>
        </pc:spChg>
        <pc:spChg chg="del">
          <ac:chgData name="X Y" userId="5e43b8d926ad4b46" providerId="LiveId" clId="{5A9D1675-29BC-4636-80EE-FB53663C9D8B}" dt="2023-10-03T10:35:23.384" v="2147" actId="478"/>
          <ac:spMkLst>
            <pc:docMk/>
            <pc:sldMk cId="1039751598" sldId="490"/>
            <ac:spMk id="16" creationId="{00000000-0000-0000-0000-000000000000}"/>
          </ac:spMkLst>
        </pc:spChg>
        <pc:picChg chg="del">
          <ac:chgData name="X Y" userId="5e43b8d926ad4b46" providerId="LiveId" clId="{5A9D1675-29BC-4636-80EE-FB53663C9D8B}" dt="2023-10-03T10:35:25.467" v="2149" actId="478"/>
          <ac:picMkLst>
            <pc:docMk/>
            <pc:sldMk cId="1039751598" sldId="490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5:29.033" v="2151"/>
          <ac:picMkLst>
            <pc:docMk/>
            <pc:sldMk cId="1039751598" sldId="490"/>
            <ac:picMk id="7" creationId="{6E18E8CD-92CB-3AC3-3A63-80FD4C5A3A5F}"/>
          </ac:picMkLst>
        </pc:picChg>
      </pc:sldChg>
      <pc:sldChg chg="addSp delSp modSp mod">
        <pc:chgData name="X Y" userId="5e43b8d926ad4b46" providerId="LiveId" clId="{5A9D1675-29BC-4636-80EE-FB53663C9D8B}" dt="2023-10-03T10:35:49.919" v="2161"/>
        <pc:sldMkLst>
          <pc:docMk/>
          <pc:sldMk cId="1039751598" sldId="491"/>
        </pc:sldMkLst>
        <pc:spChg chg="del">
          <ac:chgData name="X Y" userId="5e43b8d926ad4b46" providerId="LiveId" clId="{5A9D1675-29BC-4636-80EE-FB53663C9D8B}" dt="2023-10-03T10:35:45.933" v="2158" actId="478"/>
          <ac:spMkLst>
            <pc:docMk/>
            <pc:sldMk cId="1039751598" sldId="491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5:49.919" v="2161"/>
          <ac:spMkLst>
            <pc:docMk/>
            <pc:sldMk cId="1039751598" sldId="491"/>
            <ac:spMk id="5" creationId="{BE53C10A-8A50-6F40-9BFB-DA47EAB47B52}"/>
          </ac:spMkLst>
        </pc:spChg>
        <pc:spChg chg="add mod">
          <ac:chgData name="X Y" userId="5e43b8d926ad4b46" providerId="LiveId" clId="{5A9D1675-29BC-4636-80EE-FB53663C9D8B}" dt="2023-10-03T10:35:49.919" v="2161"/>
          <ac:spMkLst>
            <pc:docMk/>
            <pc:sldMk cId="1039751598" sldId="491"/>
            <ac:spMk id="6" creationId="{F4265CC0-E3A0-741D-206D-33502AE3EC9B}"/>
          </ac:spMkLst>
        </pc:spChg>
        <pc:spChg chg="add mod">
          <ac:chgData name="X Y" userId="5e43b8d926ad4b46" providerId="LiveId" clId="{5A9D1675-29BC-4636-80EE-FB53663C9D8B}" dt="2023-10-03T10:35:49.919" v="2161"/>
          <ac:spMkLst>
            <pc:docMk/>
            <pc:sldMk cId="1039751598" sldId="491"/>
            <ac:spMk id="8" creationId="{D92F0456-7922-5F2E-1B7F-8DD1B0D3B9BB}"/>
          </ac:spMkLst>
        </pc:spChg>
        <pc:spChg chg="del">
          <ac:chgData name="X Y" userId="5e43b8d926ad4b46" providerId="LiveId" clId="{5A9D1675-29BC-4636-80EE-FB53663C9D8B}" dt="2023-10-03T10:35:48.341" v="2160" actId="478"/>
          <ac:spMkLst>
            <pc:docMk/>
            <pc:sldMk cId="1039751598" sldId="491"/>
            <ac:spMk id="14" creationId="{00000000-0000-0000-0000-000000000000}"/>
          </ac:spMkLst>
        </pc:spChg>
        <pc:spChg chg="del">
          <ac:chgData name="X Y" userId="5e43b8d926ad4b46" providerId="LiveId" clId="{5A9D1675-29BC-4636-80EE-FB53663C9D8B}" dt="2023-10-03T10:35:44.679" v="2157" actId="478"/>
          <ac:spMkLst>
            <pc:docMk/>
            <pc:sldMk cId="1039751598" sldId="491"/>
            <ac:spMk id="24" creationId="{00000000-0000-0000-0000-000000000000}"/>
          </ac:spMkLst>
        </pc:spChg>
        <pc:picChg chg="del">
          <ac:chgData name="X Y" userId="5e43b8d926ad4b46" providerId="LiveId" clId="{5A9D1675-29BC-4636-80EE-FB53663C9D8B}" dt="2023-10-03T10:35:46.747" v="2159" actId="478"/>
          <ac:picMkLst>
            <pc:docMk/>
            <pc:sldMk cId="1039751598" sldId="491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5:49.919" v="2161"/>
          <ac:picMkLst>
            <pc:docMk/>
            <pc:sldMk cId="1039751598" sldId="491"/>
            <ac:picMk id="7" creationId="{63C0B593-E6C4-2C29-6206-AF241B007DA5}"/>
          </ac:picMkLst>
        </pc:picChg>
      </pc:sldChg>
      <pc:sldChg chg="addSp delSp modSp mod">
        <pc:chgData name="X Y" userId="5e43b8d926ad4b46" providerId="LiveId" clId="{5A9D1675-29BC-4636-80EE-FB53663C9D8B}" dt="2023-10-03T10:35:59.759" v="2166"/>
        <pc:sldMkLst>
          <pc:docMk/>
          <pc:sldMk cId="1039751598" sldId="492"/>
        </pc:sldMkLst>
        <pc:spChg chg="del">
          <ac:chgData name="X Y" userId="5e43b8d926ad4b46" providerId="LiveId" clId="{5A9D1675-29BC-4636-80EE-FB53663C9D8B}" dt="2023-10-03T10:35:55.709" v="2163" actId="478"/>
          <ac:spMkLst>
            <pc:docMk/>
            <pc:sldMk cId="1039751598" sldId="492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5:59.759" v="2166"/>
          <ac:spMkLst>
            <pc:docMk/>
            <pc:sldMk cId="1039751598" sldId="492"/>
            <ac:spMk id="5" creationId="{4733127C-00C0-FE19-3A43-0A244D4E8E5B}"/>
          </ac:spMkLst>
        </pc:spChg>
        <pc:spChg chg="add mod">
          <ac:chgData name="X Y" userId="5e43b8d926ad4b46" providerId="LiveId" clId="{5A9D1675-29BC-4636-80EE-FB53663C9D8B}" dt="2023-10-03T10:35:59.759" v="2166"/>
          <ac:spMkLst>
            <pc:docMk/>
            <pc:sldMk cId="1039751598" sldId="492"/>
            <ac:spMk id="6" creationId="{4044FD8F-BEF4-1314-4DAB-AAA243E02AC7}"/>
          </ac:spMkLst>
        </pc:spChg>
        <pc:spChg chg="add mod">
          <ac:chgData name="X Y" userId="5e43b8d926ad4b46" providerId="LiveId" clId="{5A9D1675-29BC-4636-80EE-FB53663C9D8B}" dt="2023-10-03T10:35:59.759" v="2166"/>
          <ac:spMkLst>
            <pc:docMk/>
            <pc:sldMk cId="1039751598" sldId="492"/>
            <ac:spMk id="8" creationId="{A77272CB-3C1B-47D4-A46E-046A567ECEB2}"/>
          </ac:spMkLst>
        </pc:spChg>
        <pc:spChg chg="del">
          <ac:chgData name="X Y" userId="5e43b8d926ad4b46" providerId="LiveId" clId="{5A9D1675-29BC-4636-80EE-FB53663C9D8B}" dt="2023-10-03T10:35:58.150" v="2165" actId="478"/>
          <ac:spMkLst>
            <pc:docMk/>
            <pc:sldMk cId="1039751598" sldId="492"/>
            <ac:spMk id="15" creationId="{00000000-0000-0000-0000-000000000000}"/>
          </ac:spMkLst>
        </pc:spChg>
        <pc:spChg chg="del">
          <ac:chgData name="X Y" userId="5e43b8d926ad4b46" providerId="LiveId" clId="{5A9D1675-29BC-4636-80EE-FB53663C9D8B}" dt="2023-10-03T10:35:54.738" v="2162" actId="478"/>
          <ac:spMkLst>
            <pc:docMk/>
            <pc:sldMk cId="1039751598" sldId="492"/>
            <ac:spMk id="27" creationId="{00000000-0000-0000-0000-000000000000}"/>
          </ac:spMkLst>
        </pc:spChg>
        <pc:picChg chg="del">
          <ac:chgData name="X Y" userId="5e43b8d926ad4b46" providerId="LiveId" clId="{5A9D1675-29BC-4636-80EE-FB53663C9D8B}" dt="2023-10-03T10:35:56.634" v="2164" actId="478"/>
          <ac:picMkLst>
            <pc:docMk/>
            <pc:sldMk cId="1039751598" sldId="492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5:59.759" v="2166"/>
          <ac:picMkLst>
            <pc:docMk/>
            <pc:sldMk cId="1039751598" sldId="492"/>
            <ac:picMk id="7" creationId="{CBEA12A0-755D-7249-5212-6D8E8B921CD7}"/>
          </ac:picMkLst>
        </pc:picChg>
      </pc:sldChg>
      <pc:sldChg chg="addSp delSp modSp mod">
        <pc:chgData name="X Y" userId="5e43b8d926ad4b46" providerId="LiveId" clId="{5A9D1675-29BC-4636-80EE-FB53663C9D8B}" dt="2023-10-03T10:36:09.966" v="2171"/>
        <pc:sldMkLst>
          <pc:docMk/>
          <pc:sldMk cId="1039751598" sldId="493"/>
        </pc:sldMkLst>
        <pc:spChg chg="del">
          <ac:chgData name="X Y" userId="5e43b8d926ad4b46" providerId="LiveId" clId="{5A9D1675-29BC-4636-80EE-FB53663C9D8B}" dt="2023-10-03T10:36:05.882" v="2168" actId="478"/>
          <ac:spMkLst>
            <pc:docMk/>
            <pc:sldMk cId="1039751598" sldId="493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6:09.966" v="2171"/>
          <ac:spMkLst>
            <pc:docMk/>
            <pc:sldMk cId="1039751598" sldId="493"/>
            <ac:spMk id="5" creationId="{93753298-7103-7E7F-9A42-11A0B156CFF5}"/>
          </ac:spMkLst>
        </pc:spChg>
        <pc:spChg chg="add mod">
          <ac:chgData name="X Y" userId="5e43b8d926ad4b46" providerId="LiveId" clId="{5A9D1675-29BC-4636-80EE-FB53663C9D8B}" dt="2023-10-03T10:36:09.966" v="2171"/>
          <ac:spMkLst>
            <pc:docMk/>
            <pc:sldMk cId="1039751598" sldId="493"/>
            <ac:spMk id="6" creationId="{EAFFE407-CBB3-E270-7A9E-CD413A64AAEA}"/>
          </ac:spMkLst>
        </pc:spChg>
        <pc:spChg chg="add mod">
          <ac:chgData name="X Y" userId="5e43b8d926ad4b46" providerId="LiveId" clId="{5A9D1675-29BC-4636-80EE-FB53663C9D8B}" dt="2023-10-03T10:36:09.966" v="2171"/>
          <ac:spMkLst>
            <pc:docMk/>
            <pc:sldMk cId="1039751598" sldId="493"/>
            <ac:spMk id="8" creationId="{761D451B-3028-13FF-D4A4-A244EC4F2DAD}"/>
          </ac:spMkLst>
        </pc:spChg>
        <pc:spChg chg="del">
          <ac:chgData name="X Y" userId="5e43b8d926ad4b46" providerId="LiveId" clId="{5A9D1675-29BC-4636-80EE-FB53663C9D8B}" dt="2023-10-03T10:36:08.399" v="2170" actId="478"/>
          <ac:spMkLst>
            <pc:docMk/>
            <pc:sldMk cId="1039751598" sldId="493"/>
            <ac:spMk id="23" creationId="{00000000-0000-0000-0000-000000000000}"/>
          </ac:spMkLst>
        </pc:spChg>
        <pc:spChg chg="del">
          <ac:chgData name="X Y" userId="5e43b8d926ad4b46" providerId="LiveId" clId="{5A9D1675-29BC-4636-80EE-FB53663C9D8B}" dt="2023-10-03T10:36:04.989" v="2167" actId="478"/>
          <ac:spMkLst>
            <pc:docMk/>
            <pc:sldMk cId="1039751598" sldId="493"/>
            <ac:spMk id="27" creationId="{00000000-0000-0000-0000-000000000000}"/>
          </ac:spMkLst>
        </pc:spChg>
        <pc:picChg chg="del">
          <ac:chgData name="X Y" userId="5e43b8d926ad4b46" providerId="LiveId" clId="{5A9D1675-29BC-4636-80EE-FB53663C9D8B}" dt="2023-10-03T10:36:06.819" v="2169" actId="478"/>
          <ac:picMkLst>
            <pc:docMk/>
            <pc:sldMk cId="1039751598" sldId="493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6:09.966" v="2171"/>
          <ac:picMkLst>
            <pc:docMk/>
            <pc:sldMk cId="1039751598" sldId="493"/>
            <ac:picMk id="7" creationId="{1566DEB4-2AE5-2640-068E-608030C21AFB}"/>
          </ac:picMkLst>
        </pc:picChg>
      </pc:sldChg>
      <pc:sldChg chg="modSp add del mod">
        <pc:chgData name="X Y" userId="5e43b8d926ad4b46" providerId="LiveId" clId="{5A9D1675-29BC-4636-80EE-FB53663C9D8B}" dt="2023-10-03T08:41:38.147" v="1179" actId="47"/>
        <pc:sldMkLst>
          <pc:docMk/>
          <pc:sldMk cId="2596765931" sldId="494"/>
        </pc:sldMkLst>
        <pc:spChg chg="mod">
          <ac:chgData name="X Y" userId="5e43b8d926ad4b46" providerId="LiveId" clId="{5A9D1675-29BC-4636-80EE-FB53663C9D8B}" dt="2023-10-03T08:39:01.320" v="1155" actId="207"/>
          <ac:spMkLst>
            <pc:docMk/>
            <pc:sldMk cId="2596765931" sldId="494"/>
            <ac:spMk id="18" creationId="{10714601-38CC-562D-DD50-3D21404293AE}"/>
          </ac:spMkLst>
        </pc:spChg>
        <pc:spChg chg="mod">
          <ac:chgData name="X Y" userId="5e43b8d926ad4b46" providerId="LiveId" clId="{5A9D1675-29BC-4636-80EE-FB53663C9D8B}" dt="2023-10-03T08:39:48.404" v="1160" actId="207"/>
          <ac:spMkLst>
            <pc:docMk/>
            <pc:sldMk cId="2596765931" sldId="494"/>
            <ac:spMk id="24" creationId="{92F39AF3-9521-369F-1EBA-CFF350345368}"/>
          </ac:spMkLst>
        </pc:spChg>
        <pc:spChg chg="mod">
          <ac:chgData name="X Y" userId="5e43b8d926ad4b46" providerId="LiveId" clId="{5A9D1675-29BC-4636-80EE-FB53663C9D8B}" dt="2023-10-03T08:39:26.674" v="1156" actId="207"/>
          <ac:spMkLst>
            <pc:docMk/>
            <pc:sldMk cId="2596765931" sldId="494"/>
            <ac:spMk id="25" creationId="{AD23BE85-036A-C35E-3306-37E57F67F044}"/>
          </ac:spMkLst>
        </pc:spChg>
        <pc:spChg chg="mod">
          <ac:chgData name="X Y" userId="5e43b8d926ad4b46" providerId="LiveId" clId="{5A9D1675-29BC-4636-80EE-FB53663C9D8B}" dt="2023-10-03T08:39:39.837" v="1158" actId="207"/>
          <ac:spMkLst>
            <pc:docMk/>
            <pc:sldMk cId="2596765931" sldId="494"/>
            <ac:spMk id="27" creationId="{44EC36D4-B1F0-9E91-6825-92DAB0303CF1}"/>
          </ac:spMkLst>
        </pc:spChg>
        <pc:spChg chg="mod">
          <ac:chgData name="X Y" userId="5e43b8d926ad4b46" providerId="LiveId" clId="{5A9D1675-29BC-4636-80EE-FB53663C9D8B}" dt="2023-10-03T08:41:16.423" v="1174" actId="1038"/>
          <ac:spMkLst>
            <pc:docMk/>
            <pc:sldMk cId="2596765931" sldId="494"/>
            <ac:spMk id="29" creationId="{38E9E608-644E-4C0B-44B0-FBFCCCDDBBA5}"/>
          </ac:spMkLst>
        </pc:spChg>
        <pc:spChg chg="mod">
          <ac:chgData name="X Y" userId="5e43b8d926ad4b46" providerId="LiveId" clId="{5A9D1675-29BC-4636-80EE-FB53663C9D8B}" dt="2023-10-03T08:39:33.134" v="1157" actId="207"/>
          <ac:spMkLst>
            <pc:docMk/>
            <pc:sldMk cId="2596765931" sldId="494"/>
            <ac:spMk id="31" creationId="{A3A2A9D5-DD4A-4ED0-60AF-E01F92525497}"/>
          </ac:spMkLst>
        </pc:spChg>
      </pc:sldChg>
      <pc:sldChg chg="modSp add del mod">
        <pc:chgData name="X Y" userId="5e43b8d926ad4b46" providerId="LiveId" clId="{5A9D1675-29BC-4636-80EE-FB53663C9D8B}" dt="2023-10-07T13:17:11.819" v="10026" actId="47"/>
        <pc:sldMkLst>
          <pc:docMk/>
          <pc:sldMk cId="4203039855" sldId="494"/>
        </pc:sldMkLst>
        <pc:spChg chg="mod">
          <ac:chgData name="X Y" userId="5e43b8d926ad4b46" providerId="LiveId" clId="{5A9D1675-29BC-4636-80EE-FB53663C9D8B}" dt="2023-10-03T10:56:21.471" v="2305" actId="207"/>
          <ac:spMkLst>
            <pc:docMk/>
            <pc:sldMk cId="4203039855" sldId="494"/>
            <ac:spMk id="8" creationId="{25F2DE29-43B4-3F18-66F6-1E797B920E7F}"/>
          </ac:spMkLst>
        </pc:spChg>
        <pc:spChg chg="mod">
          <ac:chgData name="X Y" userId="5e43b8d926ad4b46" providerId="LiveId" clId="{5A9D1675-29BC-4636-80EE-FB53663C9D8B}" dt="2023-10-03T12:12:54.522" v="2984" actId="14100"/>
          <ac:spMkLst>
            <pc:docMk/>
            <pc:sldMk cId="4203039855" sldId="494"/>
            <ac:spMk id="10" creationId="{846F373E-0C5B-37B9-976F-CF286972B431}"/>
          </ac:spMkLst>
        </pc:spChg>
      </pc:sldChg>
      <pc:sldChg chg="addSp delSp modSp mod">
        <pc:chgData name="X Y" userId="5e43b8d926ad4b46" providerId="LiveId" clId="{5A9D1675-29BC-4636-80EE-FB53663C9D8B}" dt="2023-10-03T10:35:16.139" v="2146"/>
        <pc:sldMkLst>
          <pc:docMk/>
          <pc:sldMk cId="1039751598" sldId="495"/>
        </pc:sldMkLst>
        <pc:spChg chg="del">
          <ac:chgData name="X Y" userId="5e43b8d926ad4b46" providerId="LiveId" clId="{5A9D1675-29BC-4636-80EE-FB53663C9D8B}" dt="2023-10-03T10:35:11.257" v="2143" actId="478"/>
          <ac:spMkLst>
            <pc:docMk/>
            <pc:sldMk cId="1039751598" sldId="495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5:16.139" v="2146"/>
          <ac:spMkLst>
            <pc:docMk/>
            <pc:sldMk cId="1039751598" sldId="495"/>
            <ac:spMk id="5" creationId="{7F0E5C25-DDC0-61ED-C07C-80670F93E461}"/>
          </ac:spMkLst>
        </pc:spChg>
        <pc:spChg chg="add mod">
          <ac:chgData name="X Y" userId="5e43b8d926ad4b46" providerId="LiveId" clId="{5A9D1675-29BC-4636-80EE-FB53663C9D8B}" dt="2023-10-03T10:35:16.139" v="2146"/>
          <ac:spMkLst>
            <pc:docMk/>
            <pc:sldMk cId="1039751598" sldId="495"/>
            <ac:spMk id="6" creationId="{04F30B9F-673B-3A0D-2DEC-FC91BE4590FB}"/>
          </ac:spMkLst>
        </pc:spChg>
        <pc:spChg chg="del">
          <ac:chgData name="X Y" userId="5e43b8d926ad4b46" providerId="LiveId" clId="{5A9D1675-29BC-4636-80EE-FB53663C9D8B}" dt="2023-10-03T10:35:14.388" v="2145" actId="478"/>
          <ac:spMkLst>
            <pc:docMk/>
            <pc:sldMk cId="1039751598" sldId="495"/>
            <ac:spMk id="8" creationId="{00000000-0000-0000-0000-000000000000}"/>
          </ac:spMkLst>
        </pc:spChg>
        <pc:spChg chg="add mod">
          <ac:chgData name="X Y" userId="5e43b8d926ad4b46" providerId="LiveId" clId="{5A9D1675-29BC-4636-80EE-FB53663C9D8B}" dt="2023-10-03T10:35:16.139" v="2146"/>
          <ac:spMkLst>
            <pc:docMk/>
            <pc:sldMk cId="1039751598" sldId="495"/>
            <ac:spMk id="9" creationId="{BED46F19-91F0-7CB3-209E-24FC8D1777D4}"/>
          </ac:spMkLst>
        </pc:spChg>
        <pc:spChg chg="del">
          <ac:chgData name="X Y" userId="5e43b8d926ad4b46" providerId="LiveId" clId="{5A9D1675-29BC-4636-80EE-FB53663C9D8B}" dt="2023-10-03T10:35:09.022" v="2142" actId="478"/>
          <ac:spMkLst>
            <pc:docMk/>
            <pc:sldMk cId="1039751598" sldId="495"/>
            <ac:spMk id="14" creationId="{00000000-0000-0000-0000-000000000000}"/>
          </ac:spMkLst>
        </pc:spChg>
        <pc:picChg chg="del">
          <ac:chgData name="X Y" userId="5e43b8d926ad4b46" providerId="LiveId" clId="{5A9D1675-29BC-4636-80EE-FB53663C9D8B}" dt="2023-10-03T10:35:12.321" v="2144" actId="478"/>
          <ac:picMkLst>
            <pc:docMk/>
            <pc:sldMk cId="1039751598" sldId="495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5:16.139" v="2146"/>
          <ac:picMkLst>
            <pc:docMk/>
            <pc:sldMk cId="1039751598" sldId="495"/>
            <ac:picMk id="7" creationId="{21B478B6-3FF1-46D4-2331-6C27BB1D753E}"/>
          </ac:picMkLst>
        </pc:picChg>
      </pc:sldChg>
      <pc:sldChg chg="addSp delSp modSp mod">
        <pc:chgData name="X Y" userId="5e43b8d926ad4b46" providerId="LiveId" clId="{5A9D1675-29BC-4636-80EE-FB53663C9D8B}" dt="2023-10-03T10:36:20.564" v="2176"/>
        <pc:sldMkLst>
          <pc:docMk/>
          <pc:sldMk cId="1039751598" sldId="496"/>
        </pc:sldMkLst>
        <pc:spChg chg="del">
          <ac:chgData name="X Y" userId="5e43b8d926ad4b46" providerId="LiveId" clId="{5A9D1675-29BC-4636-80EE-FB53663C9D8B}" dt="2023-10-03T10:36:15.164" v="2173" actId="478"/>
          <ac:spMkLst>
            <pc:docMk/>
            <pc:sldMk cId="1039751598" sldId="496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6:20.564" v="2176"/>
          <ac:spMkLst>
            <pc:docMk/>
            <pc:sldMk cId="1039751598" sldId="496"/>
            <ac:spMk id="5" creationId="{385A65DF-AF45-B759-70C6-0312CEE74175}"/>
          </ac:spMkLst>
        </pc:spChg>
        <pc:spChg chg="add mod">
          <ac:chgData name="X Y" userId="5e43b8d926ad4b46" providerId="LiveId" clId="{5A9D1675-29BC-4636-80EE-FB53663C9D8B}" dt="2023-10-03T10:36:20.564" v="2176"/>
          <ac:spMkLst>
            <pc:docMk/>
            <pc:sldMk cId="1039751598" sldId="496"/>
            <ac:spMk id="6" creationId="{B1BA3072-943E-E1B0-389E-D3CA59750B72}"/>
          </ac:spMkLst>
        </pc:spChg>
        <pc:spChg chg="add mod">
          <ac:chgData name="X Y" userId="5e43b8d926ad4b46" providerId="LiveId" clId="{5A9D1675-29BC-4636-80EE-FB53663C9D8B}" dt="2023-10-03T10:36:20.564" v="2176"/>
          <ac:spMkLst>
            <pc:docMk/>
            <pc:sldMk cId="1039751598" sldId="496"/>
            <ac:spMk id="8" creationId="{8F502C46-6263-ED82-DF68-10EC5C90F53A}"/>
          </ac:spMkLst>
        </pc:spChg>
        <pc:spChg chg="del">
          <ac:chgData name="X Y" userId="5e43b8d926ad4b46" providerId="LiveId" clId="{5A9D1675-29BC-4636-80EE-FB53663C9D8B}" dt="2023-10-03T10:36:18.967" v="2175" actId="478"/>
          <ac:spMkLst>
            <pc:docMk/>
            <pc:sldMk cId="1039751598" sldId="496"/>
            <ac:spMk id="31" creationId="{00000000-0000-0000-0000-000000000000}"/>
          </ac:spMkLst>
        </pc:spChg>
        <pc:spChg chg="del">
          <ac:chgData name="X Y" userId="5e43b8d926ad4b46" providerId="LiveId" clId="{5A9D1675-29BC-4636-80EE-FB53663C9D8B}" dt="2023-10-03T10:36:13.960" v="2172" actId="478"/>
          <ac:spMkLst>
            <pc:docMk/>
            <pc:sldMk cId="1039751598" sldId="496"/>
            <ac:spMk id="39" creationId="{00000000-0000-0000-0000-000000000000}"/>
          </ac:spMkLst>
        </pc:spChg>
        <pc:picChg chg="del">
          <ac:chgData name="X Y" userId="5e43b8d926ad4b46" providerId="LiveId" clId="{5A9D1675-29BC-4636-80EE-FB53663C9D8B}" dt="2023-10-03T10:36:16.057" v="2174" actId="478"/>
          <ac:picMkLst>
            <pc:docMk/>
            <pc:sldMk cId="1039751598" sldId="496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6:20.564" v="2176"/>
          <ac:picMkLst>
            <pc:docMk/>
            <pc:sldMk cId="1039751598" sldId="496"/>
            <ac:picMk id="7" creationId="{2B84AB36-6288-8B8A-D7FA-24AEAAAAE425}"/>
          </ac:picMkLst>
        </pc:picChg>
      </pc:sldChg>
      <pc:sldChg chg="addSp delSp modSp mod">
        <pc:chgData name="X Y" userId="5e43b8d926ad4b46" providerId="LiveId" clId="{5A9D1675-29BC-4636-80EE-FB53663C9D8B}" dt="2023-10-03T10:36:30.417" v="2181"/>
        <pc:sldMkLst>
          <pc:docMk/>
          <pc:sldMk cId="1039751598" sldId="497"/>
        </pc:sldMkLst>
        <pc:spChg chg="del">
          <ac:chgData name="X Y" userId="5e43b8d926ad4b46" providerId="LiveId" clId="{5A9D1675-29BC-4636-80EE-FB53663C9D8B}" dt="2023-10-03T10:36:25.841" v="2178" actId="478"/>
          <ac:spMkLst>
            <pc:docMk/>
            <pc:sldMk cId="1039751598" sldId="497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6:30.417" v="2181"/>
          <ac:spMkLst>
            <pc:docMk/>
            <pc:sldMk cId="1039751598" sldId="497"/>
            <ac:spMk id="5" creationId="{1F37CC05-7F7B-06BA-A01B-8039BF4F15F4}"/>
          </ac:spMkLst>
        </pc:spChg>
        <pc:spChg chg="add mod">
          <ac:chgData name="X Y" userId="5e43b8d926ad4b46" providerId="LiveId" clId="{5A9D1675-29BC-4636-80EE-FB53663C9D8B}" dt="2023-10-03T10:36:30.417" v="2181"/>
          <ac:spMkLst>
            <pc:docMk/>
            <pc:sldMk cId="1039751598" sldId="497"/>
            <ac:spMk id="6" creationId="{3C9E42D0-619B-1C61-A462-D277B97C6BC1}"/>
          </ac:spMkLst>
        </pc:spChg>
        <pc:spChg chg="add mod">
          <ac:chgData name="X Y" userId="5e43b8d926ad4b46" providerId="LiveId" clId="{5A9D1675-29BC-4636-80EE-FB53663C9D8B}" dt="2023-10-03T10:36:30.417" v="2181"/>
          <ac:spMkLst>
            <pc:docMk/>
            <pc:sldMk cId="1039751598" sldId="497"/>
            <ac:spMk id="8" creationId="{23FFC693-CF6F-9094-734F-506CEAABCA0B}"/>
          </ac:spMkLst>
        </pc:spChg>
        <pc:spChg chg="del">
          <ac:chgData name="X Y" userId="5e43b8d926ad4b46" providerId="LiveId" clId="{5A9D1675-29BC-4636-80EE-FB53663C9D8B}" dt="2023-10-03T10:36:29.054" v="2180" actId="478"/>
          <ac:spMkLst>
            <pc:docMk/>
            <pc:sldMk cId="1039751598" sldId="497"/>
            <ac:spMk id="25" creationId="{00000000-0000-0000-0000-000000000000}"/>
          </ac:spMkLst>
        </pc:spChg>
        <pc:spChg chg="del">
          <ac:chgData name="X Y" userId="5e43b8d926ad4b46" providerId="LiveId" clId="{5A9D1675-29BC-4636-80EE-FB53663C9D8B}" dt="2023-10-03T10:36:24.761" v="2177" actId="478"/>
          <ac:spMkLst>
            <pc:docMk/>
            <pc:sldMk cId="1039751598" sldId="497"/>
            <ac:spMk id="43" creationId="{00000000-0000-0000-0000-000000000000}"/>
          </ac:spMkLst>
        </pc:spChg>
        <pc:picChg chg="del">
          <ac:chgData name="X Y" userId="5e43b8d926ad4b46" providerId="LiveId" clId="{5A9D1675-29BC-4636-80EE-FB53663C9D8B}" dt="2023-10-03T10:36:26.924" v="2179" actId="478"/>
          <ac:picMkLst>
            <pc:docMk/>
            <pc:sldMk cId="1039751598" sldId="497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6:30.417" v="2181"/>
          <ac:picMkLst>
            <pc:docMk/>
            <pc:sldMk cId="1039751598" sldId="497"/>
            <ac:picMk id="7" creationId="{B7F5F326-2AEA-2492-4E4C-6F518F80F1EB}"/>
          </ac:picMkLst>
        </pc:picChg>
      </pc:sldChg>
      <pc:sldChg chg="addSp delSp modSp mod">
        <pc:chgData name="X Y" userId="5e43b8d926ad4b46" providerId="LiveId" clId="{5A9D1675-29BC-4636-80EE-FB53663C9D8B}" dt="2023-10-03T10:36:49.306" v="2186"/>
        <pc:sldMkLst>
          <pc:docMk/>
          <pc:sldMk cId="1039751598" sldId="498"/>
        </pc:sldMkLst>
        <pc:spChg chg="del">
          <ac:chgData name="X Y" userId="5e43b8d926ad4b46" providerId="LiveId" clId="{5A9D1675-29BC-4636-80EE-FB53663C9D8B}" dt="2023-10-03T10:36:38.742" v="2183" actId="478"/>
          <ac:spMkLst>
            <pc:docMk/>
            <pc:sldMk cId="1039751598" sldId="498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6:49.306" v="2186"/>
          <ac:spMkLst>
            <pc:docMk/>
            <pc:sldMk cId="1039751598" sldId="498"/>
            <ac:spMk id="5" creationId="{AB38DBBA-B501-FAD5-E569-BDFA614B132A}"/>
          </ac:spMkLst>
        </pc:spChg>
        <pc:spChg chg="add mod">
          <ac:chgData name="X Y" userId="5e43b8d926ad4b46" providerId="LiveId" clId="{5A9D1675-29BC-4636-80EE-FB53663C9D8B}" dt="2023-10-03T10:36:49.306" v="2186"/>
          <ac:spMkLst>
            <pc:docMk/>
            <pc:sldMk cId="1039751598" sldId="498"/>
            <ac:spMk id="6" creationId="{5CB9DAED-FD45-FB60-10D0-5ED0A99849A9}"/>
          </ac:spMkLst>
        </pc:spChg>
        <pc:spChg chg="add mod">
          <ac:chgData name="X Y" userId="5e43b8d926ad4b46" providerId="LiveId" clId="{5A9D1675-29BC-4636-80EE-FB53663C9D8B}" dt="2023-10-03T10:36:49.306" v="2186"/>
          <ac:spMkLst>
            <pc:docMk/>
            <pc:sldMk cId="1039751598" sldId="498"/>
            <ac:spMk id="8" creationId="{480A3D5C-DE1A-5E5C-7D5C-BC6412024712}"/>
          </ac:spMkLst>
        </pc:spChg>
        <pc:spChg chg="del">
          <ac:chgData name="X Y" userId="5e43b8d926ad4b46" providerId="LiveId" clId="{5A9D1675-29BC-4636-80EE-FB53663C9D8B}" dt="2023-10-03T10:36:47.898" v="2185" actId="478"/>
          <ac:spMkLst>
            <pc:docMk/>
            <pc:sldMk cId="1039751598" sldId="498"/>
            <ac:spMk id="39" creationId="{00000000-0000-0000-0000-000000000000}"/>
          </ac:spMkLst>
        </pc:spChg>
        <pc:spChg chg="del">
          <ac:chgData name="X Y" userId="5e43b8d926ad4b46" providerId="LiveId" clId="{5A9D1675-29BC-4636-80EE-FB53663C9D8B}" dt="2023-10-03T10:36:37.538" v="2182" actId="478"/>
          <ac:spMkLst>
            <pc:docMk/>
            <pc:sldMk cId="1039751598" sldId="498"/>
            <ac:spMk id="42" creationId="{00000000-0000-0000-0000-000000000000}"/>
          </ac:spMkLst>
        </pc:spChg>
        <pc:picChg chg="del">
          <ac:chgData name="X Y" userId="5e43b8d926ad4b46" providerId="LiveId" clId="{5A9D1675-29BC-4636-80EE-FB53663C9D8B}" dt="2023-10-03T10:36:39.728" v="2184" actId="478"/>
          <ac:picMkLst>
            <pc:docMk/>
            <pc:sldMk cId="1039751598" sldId="498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6:49.306" v="2186"/>
          <ac:picMkLst>
            <pc:docMk/>
            <pc:sldMk cId="1039751598" sldId="498"/>
            <ac:picMk id="7" creationId="{CA2B3141-2935-2945-800D-8647D61400DD}"/>
          </ac:picMkLst>
        </pc:picChg>
      </pc:sldChg>
      <pc:sldChg chg="addSp delSp modSp mod">
        <pc:chgData name="X Y" userId="5e43b8d926ad4b46" providerId="LiveId" clId="{5A9D1675-29BC-4636-80EE-FB53663C9D8B}" dt="2023-10-03T10:36:59.100" v="2191"/>
        <pc:sldMkLst>
          <pc:docMk/>
          <pc:sldMk cId="1039751598" sldId="499"/>
        </pc:sldMkLst>
        <pc:spChg chg="del">
          <ac:chgData name="X Y" userId="5e43b8d926ad4b46" providerId="LiveId" clId="{5A9D1675-29BC-4636-80EE-FB53663C9D8B}" dt="2023-10-03T10:36:55.267" v="2188" actId="478"/>
          <ac:spMkLst>
            <pc:docMk/>
            <pc:sldMk cId="1039751598" sldId="499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6:59.100" v="2191"/>
          <ac:spMkLst>
            <pc:docMk/>
            <pc:sldMk cId="1039751598" sldId="499"/>
            <ac:spMk id="5" creationId="{B6256D33-FEF1-7019-E4F1-F5A863C6A1DD}"/>
          </ac:spMkLst>
        </pc:spChg>
        <pc:spChg chg="add mod">
          <ac:chgData name="X Y" userId="5e43b8d926ad4b46" providerId="LiveId" clId="{5A9D1675-29BC-4636-80EE-FB53663C9D8B}" dt="2023-10-03T10:36:59.100" v="2191"/>
          <ac:spMkLst>
            <pc:docMk/>
            <pc:sldMk cId="1039751598" sldId="499"/>
            <ac:spMk id="6" creationId="{0477DA1C-111A-4890-BE7A-AF702AD59AD6}"/>
          </ac:spMkLst>
        </pc:spChg>
        <pc:spChg chg="add mod">
          <ac:chgData name="X Y" userId="5e43b8d926ad4b46" providerId="LiveId" clId="{5A9D1675-29BC-4636-80EE-FB53663C9D8B}" dt="2023-10-03T10:36:59.100" v="2191"/>
          <ac:spMkLst>
            <pc:docMk/>
            <pc:sldMk cId="1039751598" sldId="499"/>
            <ac:spMk id="8" creationId="{CD7A6837-0B8E-2962-9787-A9B46718D7E4}"/>
          </ac:spMkLst>
        </pc:spChg>
        <pc:spChg chg="del">
          <ac:chgData name="X Y" userId="5e43b8d926ad4b46" providerId="LiveId" clId="{5A9D1675-29BC-4636-80EE-FB53663C9D8B}" dt="2023-10-03T10:36:57.691" v="2190" actId="478"/>
          <ac:spMkLst>
            <pc:docMk/>
            <pc:sldMk cId="1039751598" sldId="499"/>
            <ac:spMk id="41" creationId="{00000000-0000-0000-0000-000000000000}"/>
          </ac:spMkLst>
        </pc:spChg>
        <pc:spChg chg="del">
          <ac:chgData name="X Y" userId="5e43b8d926ad4b46" providerId="LiveId" clId="{5A9D1675-29BC-4636-80EE-FB53663C9D8B}" dt="2023-10-03T10:36:53.312" v="2187" actId="478"/>
          <ac:spMkLst>
            <pc:docMk/>
            <pc:sldMk cId="1039751598" sldId="499"/>
            <ac:spMk id="52" creationId="{00000000-0000-0000-0000-000000000000}"/>
          </ac:spMkLst>
        </pc:spChg>
        <pc:picChg chg="del">
          <ac:chgData name="X Y" userId="5e43b8d926ad4b46" providerId="LiveId" clId="{5A9D1675-29BC-4636-80EE-FB53663C9D8B}" dt="2023-10-03T10:36:56.393" v="2189" actId="478"/>
          <ac:picMkLst>
            <pc:docMk/>
            <pc:sldMk cId="1039751598" sldId="499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6:59.100" v="2191"/>
          <ac:picMkLst>
            <pc:docMk/>
            <pc:sldMk cId="1039751598" sldId="499"/>
            <ac:picMk id="7" creationId="{EA87DA55-FA33-A69E-D41C-50953905028E}"/>
          </ac:picMkLst>
        </pc:picChg>
      </pc:sldChg>
      <pc:sldChg chg="addSp delSp modSp mod">
        <pc:chgData name="X Y" userId="5e43b8d926ad4b46" providerId="LiveId" clId="{5A9D1675-29BC-4636-80EE-FB53663C9D8B}" dt="2023-10-03T10:35:39.795" v="2156"/>
        <pc:sldMkLst>
          <pc:docMk/>
          <pc:sldMk cId="1039751598" sldId="500"/>
        </pc:sldMkLst>
        <pc:spChg chg="del">
          <ac:chgData name="X Y" userId="5e43b8d926ad4b46" providerId="LiveId" clId="{5A9D1675-29BC-4636-80EE-FB53663C9D8B}" dt="2023-10-03T10:35:36.368" v="2154" actId="478"/>
          <ac:spMkLst>
            <pc:docMk/>
            <pc:sldMk cId="1039751598" sldId="500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5:39.795" v="2156"/>
          <ac:spMkLst>
            <pc:docMk/>
            <pc:sldMk cId="1039751598" sldId="500"/>
            <ac:spMk id="5" creationId="{01708A4A-E663-283B-E774-BE266D5A83BE}"/>
          </ac:spMkLst>
        </pc:spChg>
        <pc:spChg chg="add mod">
          <ac:chgData name="X Y" userId="5e43b8d926ad4b46" providerId="LiveId" clId="{5A9D1675-29BC-4636-80EE-FB53663C9D8B}" dt="2023-10-03T10:35:39.795" v="2156"/>
          <ac:spMkLst>
            <pc:docMk/>
            <pc:sldMk cId="1039751598" sldId="500"/>
            <ac:spMk id="6" creationId="{DF6C4CB5-3B62-0FDD-ADD2-551238B0D262}"/>
          </ac:spMkLst>
        </pc:spChg>
        <pc:spChg chg="add mod">
          <ac:chgData name="X Y" userId="5e43b8d926ad4b46" providerId="LiveId" clId="{5A9D1675-29BC-4636-80EE-FB53663C9D8B}" dt="2023-10-03T10:35:39.795" v="2156"/>
          <ac:spMkLst>
            <pc:docMk/>
            <pc:sldMk cId="1039751598" sldId="500"/>
            <ac:spMk id="8" creationId="{7BC70CC7-AD2E-8EF7-FFC6-C569E8DDD70E}"/>
          </ac:spMkLst>
        </pc:spChg>
        <pc:spChg chg="del">
          <ac:chgData name="X Y" userId="5e43b8d926ad4b46" providerId="LiveId" clId="{5A9D1675-29BC-4636-80EE-FB53663C9D8B}" dt="2023-10-03T10:35:37.884" v="2155" actId="478"/>
          <ac:spMkLst>
            <pc:docMk/>
            <pc:sldMk cId="1039751598" sldId="500"/>
            <ac:spMk id="12" creationId="{00000000-0000-0000-0000-000000000000}"/>
          </ac:spMkLst>
        </pc:spChg>
        <pc:spChg chg="del">
          <ac:chgData name="X Y" userId="5e43b8d926ad4b46" providerId="LiveId" clId="{5A9D1675-29BC-4636-80EE-FB53663C9D8B}" dt="2023-10-03T10:35:35.086" v="2153" actId="478"/>
          <ac:spMkLst>
            <pc:docMk/>
            <pc:sldMk cId="1039751598" sldId="500"/>
            <ac:spMk id="17" creationId="{00000000-0000-0000-0000-000000000000}"/>
          </ac:spMkLst>
        </pc:spChg>
        <pc:picChg chg="del">
          <ac:chgData name="X Y" userId="5e43b8d926ad4b46" providerId="LiveId" clId="{5A9D1675-29BC-4636-80EE-FB53663C9D8B}" dt="2023-10-03T10:35:34.398" v="2152" actId="478"/>
          <ac:picMkLst>
            <pc:docMk/>
            <pc:sldMk cId="1039751598" sldId="500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5:39.795" v="2156"/>
          <ac:picMkLst>
            <pc:docMk/>
            <pc:sldMk cId="1039751598" sldId="500"/>
            <ac:picMk id="7" creationId="{2AF11A2A-BD79-7E24-C7D4-705E3717AE70}"/>
          </ac:picMkLst>
        </pc:picChg>
      </pc:sldChg>
      <pc:sldChg chg="del">
        <pc:chgData name="X Y" userId="5e43b8d926ad4b46" providerId="LiveId" clId="{5A9D1675-29BC-4636-80EE-FB53663C9D8B}" dt="2023-10-03T10:32:08.151" v="2113" actId="47"/>
        <pc:sldMkLst>
          <pc:docMk/>
          <pc:sldMk cId="1637034981" sldId="501"/>
        </pc:sldMkLst>
      </pc:sldChg>
      <pc:sldChg chg="addSp delSp modSp mod">
        <pc:chgData name="X Y" userId="5e43b8d926ad4b46" providerId="LiveId" clId="{5A9D1675-29BC-4636-80EE-FB53663C9D8B}" dt="2023-10-05T22:41:27.354" v="4218" actId="478"/>
        <pc:sldMkLst>
          <pc:docMk/>
          <pc:sldMk cId="4017553467" sldId="511"/>
        </pc:sldMkLst>
        <pc:spChg chg="add del mod">
          <ac:chgData name="X Y" userId="5e43b8d926ad4b46" providerId="LiveId" clId="{5A9D1675-29BC-4636-80EE-FB53663C9D8B}" dt="2023-09-27T11:10:38.095" v="5"/>
          <ac:spMkLst>
            <pc:docMk/>
            <pc:sldMk cId="4017553467" sldId="511"/>
            <ac:spMk id="2" creationId="{95C6A386-6C5B-8FE3-8A11-0DDE709484F8}"/>
          </ac:spMkLst>
        </pc:spChg>
        <pc:spChg chg="add del mod">
          <ac:chgData name="X Y" userId="5e43b8d926ad4b46" providerId="LiveId" clId="{5A9D1675-29BC-4636-80EE-FB53663C9D8B}" dt="2023-09-27T11:27:40.045" v="66"/>
          <ac:spMkLst>
            <pc:docMk/>
            <pc:sldMk cId="4017553467" sldId="511"/>
            <ac:spMk id="2" creationId="{F3112F61-3D9E-8EE0-CD20-E7F50F12DBD6}"/>
          </ac:spMkLst>
        </pc:spChg>
        <pc:spChg chg="add del mod">
          <ac:chgData name="X Y" userId="5e43b8d926ad4b46" providerId="LiveId" clId="{5A9D1675-29BC-4636-80EE-FB53663C9D8B}" dt="2023-09-27T11:10:38.095" v="5"/>
          <ac:spMkLst>
            <pc:docMk/>
            <pc:sldMk cId="4017553467" sldId="511"/>
            <ac:spMk id="3" creationId="{8FFE46E2-E38B-0B87-F8AD-C0466774D079}"/>
          </ac:spMkLst>
        </pc:spChg>
        <pc:spChg chg="add del mod">
          <ac:chgData name="X Y" userId="5e43b8d926ad4b46" providerId="LiveId" clId="{5A9D1675-29BC-4636-80EE-FB53663C9D8B}" dt="2023-09-27T11:14:16.740" v="53" actId="478"/>
          <ac:spMkLst>
            <pc:docMk/>
            <pc:sldMk cId="4017553467" sldId="511"/>
            <ac:spMk id="4" creationId="{C22228E5-AC42-88FE-55D2-40C4C9103ECF}"/>
          </ac:spMkLst>
        </pc:spChg>
        <pc:spChg chg="add del mod">
          <ac:chgData name="X Y" userId="5e43b8d926ad4b46" providerId="LiveId" clId="{5A9D1675-29BC-4636-80EE-FB53663C9D8B}" dt="2023-09-27T11:14:16.740" v="53" actId="478"/>
          <ac:spMkLst>
            <pc:docMk/>
            <pc:sldMk cId="4017553467" sldId="511"/>
            <ac:spMk id="5" creationId="{A4E8D024-8887-5193-E107-FDC79E3BCB44}"/>
          </ac:spMkLst>
        </pc:spChg>
        <pc:spChg chg="del">
          <ac:chgData name="X Y" userId="5e43b8d926ad4b46" providerId="LiveId" clId="{5A9D1675-29BC-4636-80EE-FB53663C9D8B}" dt="2023-09-27T11:10:30.185" v="3" actId="478"/>
          <ac:spMkLst>
            <pc:docMk/>
            <pc:sldMk cId="4017553467" sldId="511"/>
            <ac:spMk id="11" creationId="{00000000-0000-0000-0000-000000000000}"/>
          </ac:spMkLst>
        </pc:spChg>
        <pc:spChg chg="add mod">
          <ac:chgData name="X Y" userId="5e43b8d926ad4b46" providerId="LiveId" clId="{5A9D1675-29BC-4636-80EE-FB53663C9D8B}" dt="2023-09-27T11:14:19.133" v="54"/>
          <ac:spMkLst>
            <pc:docMk/>
            <pc:sldMk cId="4017553467" sldId="511"/>
            <ac:spMk id="13" creationId="{AB531CF4-273F-E50E-2A09-B013E0E5250F}"/>
          </ac:spMkLst>
        </pc:spChg>
        <pc:spChg chg="add mod">
          <ac:chgData name="X Y" userId="5e43b8d926ad4b46" providerId="LiveId" clId="{5A9D1675-29BC-4636-80EE-FB53663C9D8B}" dt="2023-09-27T11:15:00.490" v="56" actId="20577"/>
          <ac:spMkLst>
            <pc:docMk/>
            <pc:sldMk cId="4017553467" sldId="511"/>
            <ac:spMk id="14" creationId="{9F983B33-DADD-F11D-4253-9788551D64E6}"/>
          </ac:spMkLst>
        </pc:spChg>
        <pc:spChg chg="add del mod">
          <ac:chgData name="X Y" userId="5e43b8d926ad4b46" providerId="LiveId" clId="{5A9D1675-29BC-4636-80EE-FB53663C9D8B}" dt="2023-09-27T11:27:41.376" v="67" actId="478"/>
          <ac:spMkLst>
            <pc:docMk/>
            <pc:sldMk cId="4017553467" sldId="511"/>
            <ac:spMk id="16" creationId="{D7C1017E-32EF-0ECB-DBAD-10E3A9F678CF}"/>
          </ac:spMkLst>
        </pc:spChg>
        <pc:spChg chg="del">
          <ac:chgData name="X Y" userId="5e43b8d926ad4b46" providerId="LiveId" clId="{5A9D1675-29BC-4636-80EE-FB53663C9D8B}" dt="2023-09-27T11:10:30.185" v="3" actId="478"/>
          <ac:spMkLst>
            <pc:docMk/>
            <pc:sldMk cId="4017553467" sldId="511"/>
            <ac:spMk id="29" creationId="{00000000-0000-0000-0000-000000000000}"/>
          </ac:spMkLst>
        </pc:spChg>
        <pc:graphicFrameChg chg="add del mod">
          <ac:chgData name="X Y" userId="5e43b8d926ad4b46" providerId="LiveId" clId="{5A9D1675-29BC-4636-80EE-FB53663C9D8B}" dt="2023-10-05T22:41:27.354" v="4218" actId="478"/>
          <ac:graphicFrameMkLst>
            <pc:docMk/>
            <pc:sldMk cId="4017553467" sldId="511"/>
            <ac:graphicFrameMk id="2" creationId="{6C13D626-DDA3-F415-7A69-90E4BCC23D89}"/>
          </ac:graphicFrameMkLst>
        </pc:graphicFrameChg>
        <pc:picChg chg="add del mod">
          <ac:chgData name="X Y" userId="5e43b8d926ad4b46" providerId="LiveId" clId="{5A9D1675-29BC-4636-80EE-FB53663C9D8B}" dt="2023-09-27T11:14:16.740" v="53" actId="478"/>
          <ac:picMkLst>
            <pc:docMk/>
            <pc:sldMk cId="4017553467" sldId="511"/>
            <ac:picMk id="6" creationId="{3E650BD4-441A-1AD1-2E3E-65AF3AB1351F}"/>
          </ac:picMkLst>
        </pc:picChg>
        <pc:picChg chg="add mod">
          <ac:chgData name="X Y" userId="5e43b8d926ad4b46" providerId="LiveId" clId="{5A9D1675-29BC-4636-80EE-FB53663C9D8B}" dt="2023-09-27T11:14:19.133" v="54"/>
          <ac:picMkLst>
            <pc:docMk/>
            <pc:sldMk cId="4017553467" sldId="511"/>
            <ac:picMk id="15" creationId="{79FB2846-33BB-3E9B-1E69-A3E227C31226}"/>
          </ac:picMkLst>
        </pc:picChg>
        <pc:picChg chg="del">
          <ac:chgData name="X Y" userId="5e43b8d926ad4b46" providerId="LiveId" clId="{5A9D1675-29BC-4636-80EE-FB53663C9D8B}" dt="2023-09-27T11:10:56.289" v="6" actId="478"/>
          <ac:picMkLst>
            <pc:docMk/>
            <pc:sldMk cId="4017553467" sldId="511"/>
            <ac:picMk id="24" creationId="{00000000-0000-0000-0000-000000000000}"/>
          </ac:picMkLst>
        </pc:picChg>
      </pc:sldChg>
      <pc:sldChg chg="addSp delSp modSp mod">
        <pc:chgData name="X Y" userId="5e43b8d926ad4b46" providerId="LiveId" clId="{5A9D1675-29BC-4636-80EE-FB53663C9D8B}" dt="2023-10-03T12:44:13.831" v="3173" actId="113"/>
        <pc:sldMkLst>
          <pc:docMk/>
          <pc:sldMk cId="1039751598" sldId="630"/>
        </pc:sldMkLst>
        <pc:spChg chg="del">
          <ac:chgData name="X Y" userId="5e43b8d926ad4b46" providerId="LiveId" clId="{5A9D1675-29BC-4636-80EE-FB53663C9D8B}" dt="2023-10-03T10:37:03.995" v="2193" actId="478"/>
          <ac:spMkLst>
            <pc:docMk/>
            <pc:sldMk cId="1039751598" sldId="630"/>
            <ac:spMk id="2" creationId="{00000000-0000-0000-0000-000000000000}"/>
          </ac:spMkLst>
        </pc:spChg>
        <pc:spChg chg="mod">
          <ac:chgData name="X Y" userId="5e43b8d926ad4b46" providerId="LiveId" clId="{5A9D1675-29BC-4636-80EE-FB53663C9D8B}" dt="2023-10-03T12:44:13.831" v="3173" actId="113"/>
          <ac:spMkLst>
            <pc:docMk/>
            <pc:sldMk cId="1039751598" sldId="630"/>
            <ac:spMk id="3" creationId="{00000000-0000-0000-0000-000000000000}"/>
          </ac:spMkLst>
        </pc:spChg>
        <pc:spChg chg="add mod">
          <ac:chgData name="X Y" userId="5e43b8d926ad4b46" providerId="LiveId" clId="{5A9D1675-29BC-4636-80EE-FB53663C9D8B}" dt="2023-10-03T10:37:07.877" v="2196"/>
          <ac:spMkLst>
            <pc:docMk/>
            <pc:sldMk cId="1039751598" sldId="630"/>
            <ac:spMk id="5" creationId="{87E449EC-9F99-B29B-B583-54EA4527942A}"/>
          </ac:spMkLst>
        </pc:spChg>
        <pc:spChg chg="add mod">
          <ac:chgData name="X Y" userId="5e43b8d926ad4b46" providerId="LiveId" clId="{5A9D1675-29BC-4636-80EE-FB53663C9D8B}" dt="2023-10-03T10:37:07.877" v="2196"/>
          <ac:spMkLst>
            <pc:docMk/>
            <pc:sldMk cId="1039751598" sldId="630"/>
            <ac:spMk id="6" creationId="{34712AA5-9749-E4F7-C83A-8F3CC7E4288A}"/>
          </ac:spMkLst>
        </pc:spChg>
        <pc:spChg chg="del">
          <ac:chgData name="X Y" userId="5e43b8d926ad4b46" providerId="LiveId" clId="{5A9D1675-29BC-4636-80EE-FB53663C9D8B}" dt="2023-10-03T10:37:06.482" v="2195" actId="478"/>
          <ac:spMkLst>
            <pc:docMk/>
            <pc:sldMk cId="1039751598" sldId="630"/>
            <ac:spMk id="9" creationId="{00000000-0000-0000-0000-000000000000}"/>
          </ac:spMkLst>
        </pc:spChg>
        <pc:spChg chg="add mod">
          <ac:chgData name="X Y" userId="5e43b8d926ad4b46" providerId="LiveId" clId="{5A9D1675-29BC-4636-80EE-FB53663C9D8B}" dt="2023-10-03T10:37:07.877" v="2196"/>
          <ac:spMkLst>
            <pc:docMk/>
            <pc:sldMk cId="1039751598" sldId="630"/>
            <ac:spMk id="10" creationId="{042442A4-6D28-1D7D-103E-077137BD1472}"/>
          </ac:spMkLst>
        </pc:spChg>
        <pc:spChg chg="add mod">
          <ac:chgData name="X Y" userId="5e43b8d926ad4b46" providerId="LiveId" clId="{5A9D1675-29BC-4636-80EE-FB53663C9D8B}" dt="2023-10-03T12:43:38.725" v="3170"/>
          <ac:spMkLst>
            <pc:docMk/>
            <pc:sldMk cId="1039751598" sldId="630"/>
            <ac:spMk id="11" creationId="{BC9261D3-9E59-57BD-8DB4-5C9266DC2C51}"/>
          </ac:spMkLst>
        </pc:spChg>
        <pc:spChg chg="del">
          <ac:chgData name="X Y" userId="5e43b8d926ad4b46" providerId="LiveId" clId="{5A9D1675-29BC-4636-80EE-FB53663C9D8B}" dt="2023-10-03T10:37:03.088" v="2192" actId="478"/>
          <ac:spMkLst>
            <pc:docMk/>
            <pc:sldMk cId="1039751598" sldId="630"/>
            <ac:spMk id="13" creationId="{00000000-0000-0000-0000-000000000000}"/>
          </ac:spMkLst>
        </pc:spChg>
        <pc:spChg chg="del">
          <ac:chgData name="X Y" userId="5e43b8d926ad4b46" providerId="LiveId" clId="{5A9D1675-29BC-4636-80EE-FB53663C9D8B}" dt="2023-10-03T12:43:37.394" v="3169" actId="478"/>
          <ac:spMkLst>
            <pc:docMk/>
            <pc:sldMk cId="1039751598" sldId="630"/>
            <ac:spMk id="14" creationId="{00000000-0000-0000-0000-000000000000}"/>
          </ac:spMkLst>
        </pc:spChg>
        <pc:picChg chg="del">
          <ac:chgData name="X Y" userId="5e43b8d926ad4b46" providerId="LiveId" clId="{5A9D1675-29BC-4636-80EE-FB53663C9D8B}" dt="2023-10-03T10:37:05.074" v="2194" actId="478"/>
          <ac:picMkLst>
            <pc:docMk/>
            <pc:sldMk cId="1039751598" sldId="630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7:07.877" v="2196"/>
          <ac:picMkLst>
            <pc:docMk/>
            <pc:sldMk cId="1039751598" sldId="630"/>
            <ac:picMk id="7" creationId="{37AA8776-8FBE-BFBE-5760-8E693FB8102B}"/>
          </ac:picMkLst>
        </pc:picChg>
        <pc:picChg chg="del">
          <ac:chgData name="X Y" userId="5e43b8d926ad4b46" providerId="LiveId" clId="{5A9D1675-29BC-4636-80EE-FB53663C9D8B}" dt="2023-10-03T12:43:35.386" v="3168" actId="478"/>
          <ac:picMkLst>
            <pc:docMk/>
            <pc:sldMk cId="1039751598" sldId="630"/>
            <ac:picMk id="8" creationId="{00000000-0000-0000-0000-000000000000}"/>
          </ac:picMkLst>
        </pc:picChg>
        <pc:picChg chg="add mod">
          <ac:chgData name="X Y" userId="5e43b8d926ad4b46" providerId="LiveId" clId="{5A9D1675-29BC-4636-80EE-FB53663C9D8B}" dt="2023-10-03T12:43:38.725" v="3170"/>
          <ac:picMkLst>
            <pc:docMk/>
            <pc:sldMk cId="1039751598" sldId="630"/>
            <ac:picMk id="12" creationId="{DFA53BEC-9E62-1C64-C695-49C069D0A158}"/>
          </ac:picMkLst>
        </pc:picChg>
      </pc:sldChg>
      <pc:sldChg chg="addSp delSp modSp mod">
        <pc:chgData name="X Y" userId="5e43b8d926ad4b46" providerId="LiveId" clId="{5A9D1675-29BC-4636-80EE-FB53663C9D8B}" dt="2023-10-06T10:34:50.220" v="8118" actId="1037"/>
        <pc:sldMkLst>
          <pc:docMk/>
          <pc:sldMk cId="4251533382" sldId="631"/>
        </pc:sldMkLst>
        <pc:spChg chg="del">
          <ac:chgData name="X Y" userId="5e43b8d926ad4b46" providerId="LiveId" clId="{5A9D1675-29BC-4636-80EE-FB53663C9D8B}" dt="2023-10-03T10:37:16.498" v="2198" actId="478"/>
          <ac:spMkLst>
            <pc:docMk/>
            <pc:sldMk cId="4251533382" sldId="631"/>
            <ac:spMk id="2" creationId="{00000000-0000-0000-0000-000000000000}"/>
          </ac:spMkLst>
        </pc:spChg>
        <pc:spChg chg="del">
          <ac:chgData name="X Y" userId="5e43b8d926ad4b46" providerId="LiveId" clId="{5A9D1675-29BC-4636-80EE-FB53663C9D8B}" dt="2023-10-03T12:44:32.113" v="3176" actId="478"/>
          <ac:spMkLst>
            <pc:docMk/>
            <pc:sldMk cId="4251533382" sldId="631"/>
            <ac:spMk id="3" creationId="{00000000-0000-0000-0000-000000000000}"/>
          </ac:spMkLst>
        </pc:spChg>
        <pc:spChg chg="add mod">
          <ac:chgData name="X Y" userId="5e43b8d926ad4b46" providerId="LiveId" clId="{5A9D1675-29BC-4636-80EE-FB53663C9D8B}" dt="2023-10-03T10:37:20.971" v="2201"/>
          <ac:spMkLst>
            <pc:docMk/>
            <pc:sldMk cId="4251533382" sldId="631"/>
            <ac:spMk id="5" creationId="{3FCEC5EF-A690-A253-0DE3-72224B2306F1}"/>
          </ac:spMkLst>
        </pc:spChg>
        <pc:spChg chg="add mod">
          <ac:chgData name="X Y" userId="5e43b8d926ad4b46" providerId="LiveId" clId="{5A9D1675-29BC-4636-80EE-FB53663C9D8B}" dt="2023-10-03T10:37:20.971" v="2201"/>
          <ac:spMkLst>
            <pc:docMk/>
            <pc:sldMk cId="4251533382" sldId="631"/>
            <ac:spMk id="6" creationId="{D1E4248F-D151-1C70-0B00-4A443D43AAB5}"/>
          </ac:spMkLst>
        </pc:spChg>
        <pc:spChg chg="add mod">
          <ac:chgData name="X Y" userId="5e43b8d926ad4b46" providerId="LiveId" clId="{5A9D1675-29BC-4636-80EE-FB53663C9D8B}" dt="2023-10-03T10:37:20.971" v="2201"/>
          <ac:spMkLst>
            <pc:docMk/>
            <pc:sldMk cId="4251533382" sldId="631"/>
            <ac:spMk id="8" creationId="{BCFBA2D5-7469-167B-429C-FB3511A43DE2}"/>
          </ac:spMkLst>
        </pc:spChg>
        <pc:spChg chg="mod">
          <ac:chgData name="X Y" userId="5e43b8d926ad4b46" providerId="LiveId" clId="{5A9D1675-29BC-4636-80EE-FB53663C9D8B}" dt="2023-10-06T10:34:50.220" v="8118" actId="1037"/>
          <ac:spMkLst>
            <pc:docMk/>
            <pc:sldMk cId="4251533382" sldId="631"/>
            <ac:spMk id="10" creationId="{00000000-0000-0000-0000-000000000000}"/>
          </ac:spMkLst>
        </pc:spChg>
        <pc:spChg chg="del">
          <ac:chgData name="X Y" userId="5e43b8d926ad4b46" providerId="LiveId" clId="{5A9D1675-29BC-4636-80EE-FB53663C9D8B}" dt="2023-10-03T10:37:19.611" v="2200" actId="478"/>
          <ac:spMkLst>
            <pc:docMk/>
            <pc:sldMk cId="4251533382" sldId="631"/>
            <ac:spMk id="12" creationId="{00000000-0000-0000-0000-000000000000}"/>
          </ac:spMkLst>
        </pc:spChg>
        <pc:spChg chg="add mod">
          <ac:chgData name="X Y" userId="5e43b8d926ad4b46" providerId="LiveId" clId="{5A9D1675-29BC-4636-80EE-FB53663C9D8B}" dt="2023-10-06T10:34:39.986" v="8114" actId="1035"/>
          <ac:spMkLst>
            <pc:docMk/>
            <pc:sldMk cId="4251533382" sldId="631"/>
            <ac:spMk id="13" creationId="{05DDC03E-3C56-8252-A74A-9D84696E990B}"/>
          </ac:spMkLst>
        </pc:spChg>
        <pc:spChg chg="del mod ord">
          <ac:chgData name="X Y" userId="5e43b8d926ad4b46" providerId="LiveId" clId="{5A9D1675-29BC-4636-80EE-FB53663C9D8B}" dt="2023-10-06T10:33:53.024" v="8094" actId="478"/>
          <ac:spMkLst>
            <pc:docMk/>
            <pc:sldMk cId="4251533382" sldId="631"/>
            <ac:spMk id="15" creationId="{00000000-0000-0000-0000-000000000000}"/>
          </ac:spMkLst>
        </pc:spChg>
        <pc:spChg chg="add mod">
          <ac:chgData name="X Y" userId="5e43b8d926ad4b46" providerId="LiveId" clId="{5A9D1675-29BC-4636-80EE-FB53663C9D8B}" dt="2023-10-06T10:34:30.627" v="8111" actId="1035"/>
          <ac:spMkLst>
            <pc:docMk/>
            <pc:sldMk cId="4251533382" sldId="631"/>
            <ac:spMk id="16" creationId="{9194F3AB-7517-B627-5571-D326589780D9}"/>
          </ac:spMkLst>
        </pc:spChg>
        <pc:spChg chg="mod">
          <ac:chgData name="X Y" userId="5e43b8d926ad4b46" providerId="LiveId" clId="{5A9D1675-29BC-4636-80EE-FB53663C9D8B}" dt="2023-10-03T12:34:42.235" v="3104" actId="1038"/>
          <ac:spMkLst>
            <pc:docMk/>
            <pc:sldMk cId="4251533382" sldId="631"/>
            <ac:spMk id="17" creationId="{00000000-0000-0000-0000-000000000000}"/>
          </ac:spMkLst>
        </pc:spChg>
        <pc:spChg chg="add mod">
          <ac:chgData name="X Y" userId="5e43b8d926ad4b46" providerId="LiveId" clId="{5A9D1675-29BC-4636-80EE-FB53663C9D8B}" dt="2023-10-06T10:34:42.680" v="8115" actId="1038"/>
          <ac:spMkLst>
            <pc:docMk/>
            <pc:sldMk cId="4251533382" sldId="631"/>
            <ac:spMk id="18" creationId="{92A12509-D900-D74A-1C90-FB4151B3F977}"/>
          </ac:spMkLst>
        </pc:spChg>
        <pc:spChg chg="del">
          <ac:chgData name="X Y" userId="5e43b8d926ad4b46" providerId="LiveId" clId="{5A9D1675-29BC-4636-80EE-FB53663C9D8B}" dt="2023-10-03T10:37:15.152" v="2197" actId="478"/>
          <ac:spMkLst>
            <pc:docMk/>
            <pc:sldMk cId="4251533382" sldId="631"/>
            <ac:spMk id="20" creationId="{00000000-0000-0000-0000-000000000000}"/>
          </ac:spMkLst>
        </pc:spChg>
        <pc:spChg chg="add mod">
          <ac:chgData name="X Y" userId="5e43b8d926ad4b46" providerId="LiveId" clId="{5A9D1675-29BC-4636-80EE-FB53663C9D8B}" dt="2023-10-05T08:48:41.730" v="3938" actId="20577"/>
          <ac:spMkLst>
            <pc:docMk/>
            <pc:sldMk cId="4251533382" sldId="631"/>
            <ac:spMk id="22" creationId="{D9F0B217-108B-BEBC-BC47-9B6E89DEB86A}"/>
          </ac:spMkLst>
        </pc:spChg>
        <pc:spChg chg="add del mod">
          <ac:chgData name="X Y" userId="5e43b8d926ad4b46" providerId="LiveId" clId="{5A9D1675-29BC-4636-80EE-FB53663C9D8B}" dt="2023-10-03T12:44:30.485" v="3175"/>
          <ac:spMkLst>
            <pc:docMk/>
            <pc:sldMk cId="4251533382" sldId="631"/>
            <ac:spMk id="23" creationId="{7D2E0794-D516-2D1C-326C-94F5357B6B28}"/>
          </ac:spMkLst>
        </pc:spChg>
        <pc:spChg chg="add mod">
          <ac:chgData name="X Y" userId="5e43b8d926ad4b46" providerId="LiveId" clId="{5A9D1675-29BC-4636-80EE-FB53663C9D8B}" dt="2023-10-03T12:44:33.117" v="3177"/>
          <ac:spMkLst>
            <pc:docMk/>
            <pc:sldMk cId="4251533382" sldId="631"/>
            <ac:spMk id="24" creationId="{C443FF33-9458-4BC5-2D44-C1D699C36A05}"/>
          </ac:spMkLst>
        </pc:spChg>
        <pc:graphicFrameChg chg="add del mod">
          <ac:chgData name="X Y" userId="5e43b8d926ad4b46" providerId="LiveId" clId="{5A9D1675-29BC-4636-80EE-FB53663C9D8B}" dt="2023-10-06T10:33:36.627" v="8091" actId="478"/>
          <ac:graphicFrameMkLst>
            <pc:docMk/>
            <pc:sldMk cId="4251533382" sldId="631"/>
            <ac:graphicFrameMk id="9" creationId="{1A5BD88C-6186-08F2-D522-7A0A5712DAA2}"/>
          </ac:graphicFrameMkLst>
        </pc:graphicFrameChg>
        <pc:picChg chg="add del mod">
          <ac:chgData name="X Y" userId="5e43b8d926ad4b46" providerId="LiveId" clId="{5A9D1675-29BC-4636-80EE-FB53663C9D8B}" dt="2023-10-06T10:33:43.920" v="8093"/>
          <ac:picMkLst>
            <pc:docMk/>
            <pc:sldMk cId="4251533382" sldId="631"/>
            <ac:picMk id="2" creationId="{EAB06821-8B14-4A5D-0704-4E1CF2E772ED}"/>
          </ac:picMkLst>
        </pc:picChg>
        <pc:picChg chg="add mod">
          <ac:chgData name="X Y" userId="5e43b8d926ad4b46" providerId="LiveId" clId="{5A9D1675-29BC-4636-80EE-FB53663C9D8B}" dt="2023-10-06T10:34:21.317" v="8107" actId="1037"/>
          <ac:picMkLst>
            <pc:docMk/>
            <pc:sldMk cId="4251533382" sldId="631"/>
            <ac:picMk id="3" creationId="{83F99E98-502C-565C-0D84-51C84EAA2ED6}"/>
          </ac:picMkLst>
        </pc:picChg>
        <pc:picChg chg="del">
          <ac:chgData name="X Y" userId="5e43b8d926ad4b46" providerId="LiveId" clId="{5A9D1675-29BC-4636-80EE-FB53663C9D8B}" dt="2023-10-03T10:37:17.624" v="2199" actId="478"/>
          <ac:picMkLst>
            <pc:docMk/>
            <pc:sldMk cId="4251533382" sldId="631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7:20.971" v="2201"/>
          <ac:picMkLst>
            <pc:docMk/>
            <pc:sldMk cId="4251533382" sldId="631"/>
            <ac:picMk id="7" creationId="{C6EB5E2F-02BD-DCCA-FE51-6E728553E222}"/>
          </ac:picMkLst>
        </pc:picChg>
        <pc:picChg chg="add mod">
          <ac:chgData name="X Y" userId="5e43b8d926ad4b46" providerId="LiveId" clId="{5A9D1675-29BC-4636-80EE-FB53663C9D8B}" dt="2023-10-06T10:34:39.986" v="8114" actId="1035"/>
          <ac:picMkLst>
            <pc:docMk/>
            <pc:sldMk cId="4251533382" sldId="631"/>
            <ac:picMk id="11" creationId="{C8987EEB-7C1F-91CD-6041-A96E343E0F46}"/>
          </ac:picMkLst>
        </pc:picChg>
        <pc:picChg chg="del">
          <ac:chgData name="X Y" userId="5e43b8d926ad4b46" providerId="LiveId" clId="{5A9D1675-29BC-4636-80EE-FB53663C9D8B}" dt="2023-10-03T12:18:47.926" v="3050" actId="478"/>
          <ac:picMkLst>
            <pc:docMk/>
            <pc:sldMk cId="4251533382" sldId="631"/>
            <ac:picMk id="14" creationId="{00000000-0000-0000-0000-000000000000}"/>
          </ac:picMkLst>
        </pc:picChg>
        <pc:picChg chg="mod">
          <ac:chgData name="X Y" userId="5e43b8d926ad4b46" providerId="LiveId" clId="{5A9D1675-29BC-4636-80EE-FB53663C9D8B}" dt="2023-10-03T12:34:33.174" v="3099" actId="1036"/>
          <ac:picMkLst>
            <pc:docMk/>
            <pc:sldMk cId="4251533382" sldId="631"/>
            <ac:picMk id="19" creationId="{00000000-0000-0000-0000-000000000000}"/>
          </ac:picMkLst>
        </pc:picChg>
        <pc:picChg chg="add mod">
          <ac:chgData name="X Y" userId="5e43b8d926ad4b46" providerId="LiveId" clId="{5A9D1675-29BC-4636-80EE-FB53663C9D8B}" dt="2023-10-03T12:40:12.602" v="3157" actId="1076"/>
          <ac:picMkLst>
            <pc:docMk/>
            <pc:sldMk cId="4251533382" sldId="631"/>
            <ac:picMk id="21" creationId="{479B3790-708B-AFA6-A02D-6165372EBFC9}"/>
          </ac:picMkLst>
        </pc:picChg>
      </pc:sldChg>
      <pc:sldChg chg="addSp delSp modSp del mod">
        <pc:chgData name="X Y" userId="5e43b8d926ad4b46" providerId="LiveId" clId="{5A9D1675-29BC-4636-80EE-FB53663C9D8B}" dt="2023-10-03T12:39:36.034" v="3151" actId="47"/>
        <pc:sldMkLst>
          <pc:docMk/>
          <pc:sldMk cId="4251533382" sldId="632"/>
        </pc:sldMkLst>
        <pc:spChg chg="del">
          <ac:chgData name="X Y" userId="5e43b8d926ad4b46" providerId="LiveId" clId="{5A9D1675-29BC-4636-80EE-FB53663C9D8B}" dt="2023-10-03T10:37:33.148" v="2203" actId="478"/>
          <ac:spMkLst>
            <pc:docMk/>
            <pc:sldMk cId="4251533382" sldId="632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7:40.910" v="2206"/>
          <ac:spMkLst>
            <pc:docMk/>
            <pc:sldMk cId="4251533382" sldId="632"/>
            <ac:spMk id="5" creationId="{C0C349BA-84E3-08F0-AAA4-2C7352EA8167}"/>
          </ac:spMkLst>
        </pc:spChg>
        <pc:spChg chg="add mod">
          <ac:chgData name="X Y" userId="5e43b8d926ad4b46" providerId="LiveId" clId="{5A9D1675-29BC-4636-80EE-FB53663C9D8B}" dt="2023-10-03T10:37:40.910" v="2206"/>
          <ac:spMkLst>
            <pc:docMk/>
            <pc:sldMk cId="4251533382" sldId="632"/>
            <ac:spMk id="6" creationId="{E58D1BF6-1762-32D2-B2E9-A36DE6308454}"/>
          </ac:spMkLst>
        </pc:spChg>
        <pc:spChg chg="add mod">
          <ac:chgData name="X Y" userId="5e43b8d926ad4b46" providerId="LiveId" clId="{5A9D1675-29BC-4636-80EE-FB53663C9D8B}" dt="2023-10-03T10:37:40.910" v="2206"/>
          <ac:spMkLst>
            <pc:docMk/>
            <pc:sldMk cId="4251533382" sldId="632"/>
            <ac:spMk id="8" creationId="{AF7260D3-2CA1-F9AD-1868-90D3B3469819}"/>
          </ac:spMkLst>
        </pc:spChg>
        <pc:spChg chg="del">
          <ac:chgData name="X Y" userId="5e43b8d926ad4b46" providerId="LiveId" clId="{5A9D1675-29BC-4636-80EE-FB53663C9D8B}" dt="2023-10-03T10:37:39.549" v="2205" actId="478"/>
          <ac:spMkLst>
            <pc:docMk/>
            <pc:sldMk cId="4251533382" sldId="632"/>
            <ac:spMk id="16" creationId="{00000000-0000-0000-0000-000000000000}"/>
          </ac:spMkLst>
        </pc:spChg>
        <pc:spChg chg="del">
          <ac:chgData name="X Y" userId="5e43b8d926ad4b46" providerId="LiveId" clId="{5A9D1675-29BC-4636-80EE-FB53663C9D8B}" dt="2023-10-03T10:37:29.971" v="2202" actId="478"/>
          <ac:spMkLst>
            <pc:docMk/>
            <pc:sldMk cId="4251533382" sldId="632"/>
            <ac:spMk id="23" creationId="{00000000-0000-0000-0000-000000000000}"/>
          </ac:spMkLst>
        </pc:spChg>
        <pc:picChg chg="del">
          <ac:chgData name="X Y" userId="5e43b8d926ad4b46" providerId="LiveId" clId="{5A9D1675-29BC-4636-80EE-FB53663C9D8B}" dt="2023-10-03T10:37:34.276" v="2204" actId="478"/>
          <ac:picMkLst>
            <pc:docMk/>
            <pc:sldMk cId="4251533382" sldId="632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7:40.910" v="2206"/>
          <ac:picMkLst>
            <pc:docMk/>
            <pc:sldMk cId="4251533382" sldId="632"/>
            <ac:picMk id="7" creationId="{009D2A29-8F21-9FDE-1CDB-723731ACCC38}"/>
          </ac:picMkLst>
        </pc:picChg>
      </pc:sldChg>
      <pc:sldChg chg="addSp delSp modSp del mod">
        <pc:chgData name="X Y" userId="5e43b8d926ad4b46" providerId="LiveId" clId="{5A9D1675-29BC-4636-80EE-FB53663C9D8B}" dt="2023-10-03T12:44:06.075" v="3172" actId="47"/>
        <pc:sldMkLst>
          <pc:docMk/>
          <pc:sldMk cId="4251533382" sldId="633"/>
        </pc:sldMkLst>
        <pc:spChg chg="del">
          <ac:chgData name="X Y" userId="5e43b8d926ad4b46" providerId="LiveId" clId="{5A9D1675-29BC-4636-80EE-FB53663C9D8B}" dt="2023-10-03T10:37:45.602" v="2208" actId="478"/>
          <ac:spMkLst>
            <pc:docMk/>
            <pc:sldMk cId="4251533382" sldId="633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7:49.891" v="2211"/>
          <ac:spMkLst>
            <pc:docMk/>
            <pc:sldMk cId="4251533382" sldId="633"/>
            <ac:spMk id="5" creationId="{149916E5-0A7E-2946-9CDC-7EDB3077142F}"/>
          </ac:spMkLst>
        </pc:spChg>
        <pc:spChg chg="add mod">
          <ac:chgData name="X Y" userId="5e43b8d926ad4b46" providerId="LiveId" clId="{5A9D1675-29BC-4636-80EE-FB53663C9D8B}" dt="2023-10-03T10:37:49.891" v="2211"/>
          <ac:spMkLst>
            <pc:docMk/>
            <pc:sldMk cId="4251533382" sldId="633"/>
            <ac:spMk id="6" creationId="{25C89563-496D-3AE9-52E8-061A6CC14697}"/>
          </ac:spMkLst>
        </pc:spChg>
        <pc:spChg chg="add mod">
          <ac:chgData name="X Y" userId="5e43b8d926ad4b46" providerId="LiveId" clId="{5A9D1675-29BC-4636-80EE-FB53663C9D8B}" dt="2023-10-03T10:37:49.891" v="2211"/>
          <ac:spMkLst>
            <pc:docMk/>
            <pc:sldMk cId="4251533382" sldId="633"/>
            <ac:spMk id="9" creationId="{EDE232E2-590B-5417-01B4-33A93D813699}"/>
          </ac:spMkLst>
        </pc:spChg>
        <pc:spChg chg="del">
          <ac:chgData name="X Y" userId="5e43b8d926ad4b46" providerId="LiveId" clId="{5A9D1675-29BC-4636-80EE-FB53663C9D8B}" dt="2023-10-03T10:37:48.499" v="2210" actId="478"/>
          <ac:spMkLst>
            <pc:docMk/>
            <pc:sldMk cId="4251533382" sldId="633"/>
            <ac:spMk id="24" creationId="{00000000-0000-0000-0000-000000000000}"/>
          </ac:spMkLst>
        </pc:spChg>
        <pc:spChg chg="mod">
          <ac:chgData name="X Y" userId="5e43b8d926ad4b46" providerId="LiveId" clId="{5A9D1675-29BC-4636-80EE-FB53663C9D8B}" dt="2023-10-03T10:46:10.211" v="2248" actId="20577"/>
          <ac:spMkLst>
            <pc:docMk/>
            <pc:sldMk cId="4251533382" sldId="633"/>
            <ac:spMk id="26" creationId="{00000000-0000-0000-0000-000000000000}"/>
          </ac:spMkLst>
        </pc:spChg>
        <pc:spChg chg="del">
          <ac:chgData name="X Y" userId="5e43b8d926ad4b46" providerId="LiveId" clId="{5A9D1675-29BC-4636-80EE-FB53663C9D8B}" dt="2023-10-03T10:37:44.539" v="2207" actId="478"/>
          <ac:spMkLst>
            <pc:docMk/>
            <pc:sldMk cId="4251533382" sldId="633"/>
            <ac:spMk id="33" creationId="{00000000-0000-0000-0000-000000000000}"/>
          </ac:spMkLst>
        </pc:spChg>
        <pc:picChg chg="del">
          <ac:chgData name="X Y" userId="5e43b8d926ad4b46" providerId="LiveId" clId="{5A9D1675-29BC-4636-80EE-FB53663C9D8B}" dt="2023-10-03T10:37:46.994" v="2209" actId="478"/>
          <ac:picMkLst>
            <pc:docMk/>
            <pc:sldMk cId="4251533382" sldId="633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7:49.891" v="2211"/>
          <ac:picMkLst>
            <pc:docMk/>
            <pc:sldMk cId="4251533382" sldId="633"/>
            <ac:picMk id="7" creationId="{D3E73664-B509-D4D6-F498-CA065A0E2267}"/>
          </ac:picMkLst>
        </pc:picChg>
      </pc:sldChg>
      <pc:sldChg chg="addSp delSp modSp mod">
        <pc:chgData name="X Y" userId="5e43b8d926ad4b46" providerId="LiveId" clId="{5A9D1675-29BC-4636-80EE-FB53663C9D8B}" dt="2023-10-03T12:45:20.281" v="3181"/>
        <pc:sldMkLst>
          <pc:docMk/>
          <pc:sldMk cId="3529769742" sldId="634"/>
        </pc:sldMkLst>
        <pc:spChg chg="del">
          <ac:chgData name="X Y" userId="5e43b8d926ad4b46" providerId="LiveId" clId="{5A9D1675-29BC-4636-80EE-FB53663C9D8B}" dt="2023-10-03T10:38:07.172" v="2213" actId="478"/>
          <ac:spMkLst>
            <pc:docMk/>
            <pc:sldMk cId="3529769742" sldId="634"/>
            <ac:spMk id="2" creationId="{00000000-0000-0000-0000-000000000000}"/>
          </ac:spMkLst>
        </pc:spChg>
        <pc:spChg chg="del">
          <ac:chgData name="X Y" userId="5e43b8d926ad4b46" providerId="LiveId" clId="{5A9D1675-29BC-4636-80EE-FB53663C9D8B}" dt="2023-10-03T10:45:44.663" v="2237" actId="478"/>
          <ac:spMkLst>
            <pc:docMk/>
            <pc:sldMk cId="3529769742" sldId="634"/>
            <ac:spMk id="3" creationId="{00000000-0000-0000-0000-000000000000}"/>
          </ac:spMkLst>
        </pc:spChg>
        <pc:spChg chg="add mod">
          <ac:chgData name="X Y" userId="5e43b8d926ad4b46" providerId="LiveId" clId="{5A9D1675-29BC-4636-80EE-FB53663C9D8B}" dt="2023-10-03T10:38:12.618" v="2216"/>
          <ac:spMkLst>
            <pc:docMk/>
            <pc:sldMk cId="3529769742" sldId="634"/>
            <ac:spMk id="5" creationId="{36C0AC0F-97D8-5B23-41BF-22B0CB2887E5}"/>
          </ac:spMkLst>
        </pc:spChg>
        <pc:spChg chg="add mod">
          <ac:chgData name="X Y" userId="5e43b8d926ad4b46" providerId="LiveId" clId="{5A9D1675-29BC-4636-80EE-FB53663C9D8B}" dt="2023-10-03T10:38:12.618" v="2216"/>
          <ac:spMkLst>
            <pc:docMk/>
            <pc:sldMk cId="3529769742" sldId="634"/>
            <ac:spMk id="6" creationId="{7639DD56-2F04-76FF-D226-DED3CDA138C8}"/>
          </ac:spMkLst>
        </pc:spChg>
        <pc:spChg chg="add mod">
          <ac:chgData name="X Y" userId="5e43b8d926ad4b46" providerId="LiveId" clId="{5A9D1675-29BC-4636-80EE-FB53663C9D8B}" dt="2023-10-03T10:38:12.618" v="2216"/>
          <ac:spMkLst>
            <pc:docMk/>
            <pc:sldMk cId="3529769742" sldId="634"/>
            <ac:spMk id="8" creationId="{BFE9EF2B-6B59-7FC7-7389-C82EB01A8F3B}"/>
          </ac:spMkLst>
        </pc:spChg>
        <pc:spChg chg="del">
          <ac:chgData name="X Y" userId="5e43b8d926ad4b46" providerId="LiveId" clId="{5A9D1675-29BC-4636-80EE-FB53663C9D8B}" dt="2023-10-03T10:38:11.052" v="2215" actId="478"/>
          <ac:spMkLst>
            <pc:docMk/>
            <pc:sldMk cId="3529769742" sldId="634"/>
            <ac:spMk id="9" creationId="{00000000-0000-0000-0000-000000000000}"/>
          </ac:spMkLst>
        </pc:spChg>
        <pc:spChg chg="add mod">
          <ac:chgData name="X Y" userId="5e43b8d926ad4b46" providerId="LiveId" clId="{5A9D1675-29BC-4636-80EE-FB53663C9D8B}" dt="2023-10-03T12:44:53.477" v="3178" actId="113"/>
          <ac:spMkLst>
            <pc:docMk/>
            <pc:sldMk cId="3529769742" sldId="634"/>
            <ac:spMk id="10" creationId="{8951D327-0A79-B2FF-F38B-932721ED4A02}"/>
          </ac:spMkLst>
        </pc:spChg>
        <pc:spChg chg="add mod">
          <ac:chgData name="X Y" userId="5e43b8d926ad4b46" providerId="LiveId" clId="{5A9D1675-29BC-4636-80EE-FB53663C9D8B}" dt="2023-10-03T12:45:20.281" v="3181"/>
          <ac:spMkLst>
            <pc:docMk/>
            <pc:sldMk cId="3529769742" sldId="634"/>
            <ac:spMk id="11" creationId="{E1D3F16C-2C4B-3AE5-6D37-3F524038EFF4}"/>
          </ac:spMkLst>
        </pc:spChg>
        <pc:spChg chg="del">
          <ac:chgData name="X Y" userId="5e43b8d926ad4b46" providerId="LiveId" clId="{5A9D1675-29BC-4636-80EE-FB53663C9D8B}" dt="2023-10-03T10:38:05.745" v="2212" actId="478"/>
          <ac:spMkLst>
            <pc:docMk/>
            <pc:sldMk cId="3529769742" sldId="634"/>
            <ac:spMk id="13" creationId="{00000000-0000-0000-0000-000000000000}"/>
          </ac:spMkLst>
        </pc:spChg>
        <pc:spChg chg="del">
          <ac:chgData name="X Y" userId="5e43b8d926ad4b46" providerId="LiveId" clId="{5A9D1675-29BC-4636-80EE-FB53663C9D8B}" dt="2023-10-03T12:45:18.871" v="3180" actId="478"/>
          <ac:spMkLst>
            <pc:docMk/>
            <pc:sldMk cId="3529769742" sldId="634"/>
            <ac:spMk id="14" creationId="{00000000-0000-0000-0000-000000000000}"/>
          </ac:spMkLst>
        </pc:spChg>
        <pc:picChg chg="del">
          <ac:chgData name="X Y" userId="5e43b8d926ad4b46" providerId="LiveId" clId="{5A9D1675-29BC-4636-80EE-FB53663C9D8B}" dt="2023-10-03T10:38:08.454" v="2214" actId="478"/>
          <ac:picMkLst>
            <pc:docMk/>
            <pc:sldMk cId="3529769742" sldId="634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8:12.618" v="2216"/>
          <ac:picMkLst>
            <pc:docMk/>
            <pc:sldMk cId="3529769742" sldId="634"/>
            <ac:picMk id="7" creationId="{E9D0D48C-4515-1753-A479-34E1306587CD}"/>
          </ac:picMkLst>
        </pc:picChg>
        <pc:picChg chg="add mod">
          <ac:chgData name="X Y" userId="5e43b8d926ad4b46" providerId="LiveId" clId="{5A9D1675-29BC-4636-80EE-FB53663C9D8B}" dt="2023-10-03T12:45:20.281" v="3181"/>
          <ac:picMkLst>
            <pc:docMk/>
            <pc:sldMk cId="3529769742" sldId="634"/>
            <ac:picMk id="12" creationId="{8985DF95-0D8C-19AB-2FBC-28C8A40348BF}"/>
          </ac:picMkLst>
        </pc:picChg>
        <pc:picChg chg="del">
          <ac:chgData name="X Y" userId="5e43b8d926ad4b46" providerId="LiveId" clId="{5A9D1675-29BC-4636-80EE-FB53663C9D8B}" dt="2023-10-03T12:45:17.431" v="3179" actId="478"/>
          <ac:picMkLst>
            <pc:docMk/>
            <pc:sldMk cId="3529769742" sldId="634"/>
            <ac:picMk id="15" creationId="{00000000-0000-0000-0000-000000000000}"/>
          </ac:picMkLst>
        </pc:picChg>
      </pc:sldChg>
      <pc:sldChg chg="addSp delSp modSp del mod">
        <pc:chgData name="X Y" userId="5e43b8d926ad4b46" providerId="LiveId" clId="{5A9D1675-29BC-4636-80EE-FB53663C9D8B}" dt="2023-10-03T12:49:32.946" v="3218" actId="47"/>
        <pc:sldMkLst>
          <pc:docMk/>
          <pc:sldMk cId="605954399" sldId="635"/>
        </pc:sldMkLst>
        <pc:spChg chg="del">
          <ac:chgData name="X Y" userId="5e43b8d926ad4b46" providerId="LiveId" clId="{5A9D1675-29BC-4636-80EE-FB53663C9D8B}" dt="2023-10-03T10:38:19.742" v="2218" actId="478"/>
          <ac:spMkLst>
            <pc:docMk/>
            <pc:sldMk cId="605954399" sldId="635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8:23.925" v="2221"/>
          <ac:spMkLst>
            <pc:docMk/>
            <pc:sldMk cId="605954399" sldId="635"/>
            <ac:spMk id="3" creationId="{488E1766-3F39-2482-3B69-94D74997B3E4}"/>
          </ac:spMkLst>
        </pc:spChg>
        <pc:spChg chg="add mod">
          <ac:chgData name="X Y" userId="5e43b8d926ad4b46" providerId="LiveId" clId="{5A9D1675-29BC-4636-80EE-FB53663C9D8B}" dt="2023-10-03T10:38:23.925" v="2221"/>
          <ac:spMkLst>
            <pc:docMk/>
            <pc:sldMk cId="605954399" sldId="635"/>
            <ac:spMk id="5" creationId="{3B37F08D-BA93-70E7-A5B3-8E097BF7D8B7}"/>
          </ac:spMkLst>
        </pc:spChg>
        <pc:spChg chg="add mod">
          <ac:chgData name="X Y" userId="5e43b8d926ad4b46" providerId="LiveId" clId="{5A9D1675-29BC-4636-80EE-FB53663C9D8B}" dt="2023-10-03T10:38:23.925" v="2221"/>
          <ac:spMkLst>
            <pc:docMk/>
            <pc:sldMk cId="605954399" sldId="635"/>
            <ac:spMk id="7" creationId="{5B2BA455-77D3-7E7B-0461-D0BF5B1641CF}"/>
          </ac:spMkLst>
        </pc:spChg>
        <pc:spChg chg="add mod">
          <ac:chgData name="X Y" userId="5e43b8d926ad4b46" providerId="LiveId" clId="{5A9D1675-29BC-4636-80EE-FB53663C9D8B}" dt="2023-10-03T10:45:35.194" v="2236"/>
          <ac:spMkLst>
            <pc:docMk/>
            <pc:sldMk cId="605954399" sldId="635"/>
            <ac:spMk id="8" creationId="{8AB0E618-0E02-B20A-EFEE-25CE7E06C130}"/>
          </ac:spMkLst>
        </pc:spChg>
        <pc:spChg chg="add mod">
          <ac:chgData name="X Y" userId="5e43b8d926ad4b46" providerId="LiveId" clId="{5A9D1675-29BC-4636-80EE-FB53663C9D8B}" dt="2023-10-03T12:45:40.039" v="3184"/>
          <ac:spMkLst>
            <pc:docMk/>
            <pc:sldMk cId="605954399" sldId="635"/>
            <ac:spMk id="9" creationId="{E188845B-0079-CCC1-B72C-22CFD55150B0}"/>
          </ac:spMkLst>
        </pc:spChg>
        <pc:spChg chg="del">
          <ac:chgData name="X Y" userId="5e43b8d926ad4b46" providerId="LiveId" clId="{5A9D1675-29BC-4636-80EE-FB53663C9D8B}" dt="2023-10-03T10:38:22.309" v="2220" actId="478"/>
          <ac:spMkLst>
            <pc:docMk/>
            <pc:sldMk cId="605954399" sldId="635"/>
            <ac:spMk id="12" creationId="{00000000-0000-0000-0000-000000000000}"/>
          </ac:spMkLst>
        </pc:spChg>
        <pc:spChg chg="add mod">
          <ac:chgData name="X Y" userId="5e43b8d926ad4b46" providerId="LiveId" clId="{5A9D1675-29BC-4636-80EE-FB53663C9D8B}" dt="2023-10-03T12:48:35.363" v="3206" actId="1035"/>
          <ac:spMkLst>
            <pc:docMk/>
            <pc:sldMk cId="605954399" sldId="635"/>
            <ac:spMk id="13" creationId="{1C8B959E-0E48-78AD-DA9F-7011CD33FFF6}"/>
          </ac:spMkLst>
        </pc:spChg>
        <pc:spChg chg="add mod">
          <ac:chgData name="X Y" userId="5e43b8d926ad4b46" providerId="LiveId" clId="{5A9D1675-29BC-4636-80EE-FB53663C9D8B}" dt="2023-10-03T12:47:12.094" v="3201"/>
          <ac:spMkLst>
            <pc:docMk/>
            <pc:sldMk cId="605954399" sldId="635"/>
            <ac:spMk id="14" creationId="{17043068-F0F3-E8E4-CDD7-8D0EA8581717}"/>
          </ac:spMkLst>
        </pc:spChg>
        <pc:spChg chg="del">
          <ac:chgData name="X Y" userId="5e43b8d926ad4b46" providerId="LiveId" clId="{5A9D1675-29BC-4636-80EE-FB53663C9D8B}" dt="2023-10-03T10:38:18.803" v="2217" actId="478"/>
          <ac:spMkLst>
            <pc:docMk/>
            <pc:sldMk cId="605954399" sldId="635"/>
            <ac:spMk id="16" creationId="{00000000-0000-0000-0000-000000000000}"/>
          </ac:spMkLst>
        </pc:spChg>
        <pc:spChg chg="del">
          <ac:chgData name="X Y" userId="5e43b8d926ad4b46" providerId="LiveId" clId="{5A9D1675-29BC-4636-80EE-FB53663C9D8B}" dt="2023-10-03T12:47:10.527" v="3200" actId="478"/>
          <ac:spMkLst>
            <pc:docMk/>
            <pc:sldMk cId="605954399" sldId="635"/>
            <ac:spMk id="17" creationId="{00000000-0000-0000-0000-000000000000}"/>
          </ac:spMkLst>
        </pc:spChg>
        <pc:spChg chg="del">
          <ac:chgData name="X Y" userId="5e43b8d926ad4b46" providerId="LiveId" clId="{5A9D1675-29BC-4636-80EE-FB53663C9D8B}" dt="2023-10-03T12:45:36.724" v="3182" actId="478"/>
          <ac:spMkLst>
            <pc:docMk/>
            <pc:sldMk cId="605954399" sldId="635"/>
            <ac:spMk id="18" creationId="{00000000-0000-0000-0000-000000000000}"/>
          </ac:spMkLst>
        </pc:spChg>
        <pc:spChg chg="mod">
          <ac:chgData name="X Y" userId="5e43b8d926ad4b46" providerId="LiveId" clId="{5A9D1675-29BC-4636-80EE-FB53663C9D8B}" dt="2023-10-03T12:45:54.024" v="3188" actId="1036"/>
          <ac:spMkLst>
            <pc:docMk/>
            <pc:sldMk cId="605954399" sldId="635"/>
            <ac:spMk id="22" creationId="{00000000-0000-0000-0000-000000000000}"/>
          </ac:spMkLst>
        </pc:spChg>
        <pc:spChg chg="del">
          <ac:chgData name="X Y" userId="5e43b8d926ad4b46" providerId="LiveId" clId="{5A9D1675-29BC-4636-80EE-FB53663C9D8B}" dt="2023-10-03T10:45:33.706" v="2235" actId="478"/>
          <ac:spMkLst>
            <pc:docMk/>
            <pc:sldMk cId="605954399" sldId="635"/>
            <ac:spMk id="24" creationId="{00000000-0000-0000-0000-000000000000}"/>
          </ac:spMkLst>
        </pc:spChg>
        <pc:picChg chg="del">
          <ac:chgData name="X Y" userId="5e43b8d926ad4b46" providerId="LiveId" clId="{5A9D1675-29BC-4636-80EE-FB53663C9D8B}" dt="2023-10-03T10:38:20.898" v="2219" actId="478"/>
          <ac:picMkLst>
            <pc:docMk/>
            <pc:sldMk cId="605954399" sldId="635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8:23.925" v="2221"/>
          <ac:picMkLst>
            <pc:docMk/>
            <pc:sldMk cId="605954399" sldId="635"/>
            <ac:picMk id="6" creationId="{94D972DC-718F-E0C1-3A74-2FD6B82C0A5A}"/>
          </ac:picMkLst>
        </pc:picChg>
        <pc:picChg chg="add mod">
          <ac:chgData name="X Y" userId="5e43b8d926ad4b46" providerId="LiveId" clId="{5A9D1675-29BC-4636-80EE-FB53663C9D8B}" dt="2023-10-03T12:45:40.039" v="3184"/>
          <ac:picMkLst>
            <pc:docMk/>
            <pc:sldMk cId="605954399" sldId="635"/>
            <ac:picMk id="10" creationId="{235950D1-08AA-49EE-72E6-F699AE22BC5B}"/>
          </ac:picMkLst>
        </pc:picChg>
        <pc:picChg chg="add mod">
          <ac:chgData name="X Y" userId="5e43b8d926ad4b46" providerId="LiveId" clId="{5A9D1675-29BC-4636-80EE-FB53663C9D8B}" dt="2023-10-03T12:47:24.344" v="3203" actId="1036"/>
          <ac:picMkLst>
            <pc:docMk/>
            <pc:sldMk cId="605954399" sldId="635"/>
            <ac:picMk id="11" creationId="{FA8A7BAB-FF44-0E3F-4A32-BA0D0616F538}"/>
          </ac:picMkLst>
        </pc:picChg>
        <pc:picChg chg="del">
          <ac:chgData name="X Y" userId="5e43b8d926ad4b46" providerId="LiveId" clId="{5A9D1675-29BC-4636-80EE-FB53663C9D8B}" dt="2023-10-03T12:45:37.912" v="3183" actId="478"/>
          <ac:picMkLst>
            <pc:docMk/>
            <pc:sldMk cId="605954399" sldId="635"/>
            <ac:picMk id="21" creationId="{00000000-0000-0000-0000-000000000000}"/>
          </ac:picMkLst>
        </pc:picChg>
        <pc:picChg chg="del mod">
          <ac:chgData name="X Y" userId="5e43b8d926ad4b46" providerId="LiveId" clId="{5A9D1675-29BC-4636-80EE-FB53663C9D8B}" dt="2023-10-03T12:47:09.338" v="3199" actId="478"/>
          <ac:picMkLst>
            <pc:docMk/>
            <pc:sldMk cId="605954399" sldId="635"/>
            <ac:picMk id="23" creationId="{00000000-0000-0000-0000-000000000000}"/>
          </ac:picMkLst>
        </pc:picChg>
      </pc:sldChg>
      <pc:sldChg chg="addSp delSp modSp mod">
        <pc:chgData name="X Y" userId="5e43b8d926ad4b46" providerId="LiveId" clId="{5A9D1675-29BC-4636-80EE-FB53663C9D8B}" dt="2023-10-06T10:36:36.807" v="8156" actId="20577"/>
        <pc:sldMkLst>
          <pc:docMk/>
          <pc:sldMk cId="4197439136" sldId="636"/>
        </pc:sldMkLst>
        <pc:spChg chg="del">
          <ac:chgData name="X Y" userId="5e43b8d926ad4b46" providerId="LiveId" clId="{5A9D1675-29BC-4636-80EE-FB53663C9D8B}" dt="2023-10-03T10:38:53.429" v="2227" actId="478"/>
          <ac:spMkLst>
            <pc:docMk/>
            <pc:sldMk cId="4197439136" sldId="636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8:58.561" v="2230"/>
          <ac:spMkLst>
            <pc:docMk/>
            <pc:sldMk cId="4197439136" sldId="636"/>
            <ac:spMk id="3" creationId="{7E0C8FE1-43CC-2406-FE79-C1F09B5048F6}"/>
          </ac:spMkLst>
        </pc:spChg>
        <pc:spChg chg="add mod">
          <ac:chgData name="X Y" userId="5e43b8d926ad4b46" providerId="LiveId" clId="{5A9D1675-29BC-4636-80EE-FB53663C9D8B}" dt="2023-10-03T10:38:58.561" v="2230"/>
          <ac:spMkLst>
            <pc:docMk/>
            <pc:sldMk cId="4197439136" sldId="636"/>
            <ac:spMk id="5" creationId="{D4C4E74B-2C1E-10BE-00CE-390B8237E391}"/>
          </ac:spMkLst>
        </pc:spChg>
        <pc:spChg chg="add mod">
          <ac:chgData name="X Y" userId="5e43b8d926ad4b46" providerId="LiveId" clId="{5A9D1675-29BC-4636-80EE-FB53663C9D8B}" dt="2023-10-03T10:38:58.561" v="2230"/>
          <ac:spMkLst>
            <pc:docMk/>
            <pc:sldMk cId="4197439136" sldId="636"/>
            <ac:spMk id="7" creationId="{EA17D6D2-4B81-90AD-FD75-FDA0446ED948}"/>
          </ac:spMkLst>
        </pc:spChg>
        <pc:spChg chg="add mod">
          <ac:chgData name="X Y" userId="5e43b8d926ad4b46" providerId="LiveId" clId="{5A9D1675-29BC-4636-80EE-FB53663C9D8B}" dt="2023-10-03T12:49:11.891" v="3215"/>
          <ac:spMkLst>
            <pc:docMk/>
            <pc:sldMk cId="4197439136" sldId="636"/>
            <ac:spMk id="8" creationId="{6868810A-ED65-C84F-8DED-D2B700397D27}"/>
          </ac:spMkLst>
        </pc:spChg>
        <pc:spChg chg="add mod">
          <ac:chgData name="X Y" userId="5e43b8d926ad4b46" providerId="LiveId" clId="{5A9D1675-29BC-4636-80EE-FB53663C9D8B}" dt="2023-10-03T12:49:11.891" v="3215"/>
          <ac:spMkLst>
            <pc:docMk/>
            <pc:sldMk cId="4197439136" sldId="636"/>
            <ac:spMk id="10" creationId="{64E8FB5E-DD7C-1386-9357-A09B23168FCB}"/>
          </ac:spMkLst>
        </pc:spChg>
        <pc:spChg chg="add mod">
          <ac:chgData name="X Y" userId="5e43b8d926ad4b46" providerId="LiveId" clId="{5A9D1675-29BC-4636-80EE-FB53663C9D8B}" dt="2023-10-03T12:49:11.891" v="3215"/>
          <ac:spMkLst>
            <pc:docMk/>
            <pc:sldMk cId="4197439136" sldId="636"/>
            <ac:spMk id="13" creationId="{1755A473-4FFD-1A53-73BC-B3A8EF75CD5F}"/>
          </ac:spMkLst>
        </pc:spChg>
        <pc:spChg chg="add mod">
          <ac:chgData name="X Y" userId="5e43b8d926ad4b46" providerId="LiveId" clId="{5A9D1675-29BC-4636-80EE-FB53663C9D8B}" dt="2023-10-06T10:36:36.807" v="8156" actId="20577"/>
          <ac:spMkLst>
            <pc:docMk/>
            <pc:sldMk cId="4197439136" sldId="636"/>
            <ac:spMk id="14" creationId="{09C980FE-C62C-B556-25F3-0FB6D85CA3C8}"/>
          </ac:spMkLst>
        </pc:spChg>
        <pc:spChg chg="add mod">
          <ac:chgData name="X Y" userId="5e43b8d926ad4b46" providerId="LiveId" clId="{5A9D1675-29BC-4636-80EE-FB53663C9D8B}" dt="2023-10-03T12:49:50.161" v="3220"/>
          <ac:spMkLst>
            <pc:docMk/>
            <pc:sldMk cId="4197439136" sldId="636"/>
            <ac:spMk id="15" creationId="{EEEABEE7-6597-F3B8-0BCA-B9CBE965F80C}"/>
          </ac:spMkLst>
        </pc:spChg>
        <pc:spChg chg="add mod">
          <ac:chgData name="X Y" userId="5e43b8d926ad4b46" providerId="LiveId" clId="{5A9D1675-29BC-4636-80EE-FB53663C9D8B}" dt="2023-10-03T12:51:45.607" v="3303" actId="1037"/>
          <ac:spMkLst>
            <pc:docMk/>
            <pc:sldMk cId="4197439136" sldId="636"/>
            <ac:spMk id="16" creationId="{8646FB9E-B2D1-8D44-4CF5-C4D8BF5E5946}"/>
          </ac:spMkLst>
        </pc:spChg>
        <pc:spChg chg="add del mod">
          <ac:chgData name="X Y" userId="5e43b8d926ad4b46" providerId="LiveId" clId="{5A9D1675-29BC-4636-80EE-FB53663C9D8B}" dt="2023-10-03T12:51:55.173" v="3305"/>
          <ac:spMkLst>
            <pc:docMk/>
            <pc:sldMk cId="4197439136" sldId="636"/>
            <ac:spMk id="17" creationId="{0786FFB9-685A-7818-E260-2DAD0DCACAF1}"/>
          </ac:spMkLst>
        </pc:spChg>
        <pc:spChg chg="add mod">
          <ac:chgData name="X Y" userId="5e43b8d926ad4b46" providerId="LiveId" clId="{5A9D1675-29BC-4636-80EE-FB53663C9D8B}" dt="2023-10-03T12:52:41.905" v="3352" actId="1036"/>
          <ac:spMkLst>
            <pc:docMk/>
            <pc:sldMk cId="4197439136" sldId="636"/>
            <ac:spMk id="18" creationId="{3264297E-923F-56D4-5AEC-A590F3C3055A}"/>
          </ac:spMkLst>
        </pc:spChg>
        <pc:spChg chg="del">
          <ac:chgData name="X Y" userId="5e43b8d926ad4b46" providerId="LiveId" clId="{5A9D1675-29BC-4636-80EE-FB53663C9D8B}" dt="2023-10-03T10:38:56.791" v="2229" actId="478"/>
          <ac:spMkLst>
            <pc:docMk/>
            <pc:sldMk cId="4197439136" sldId="636"/>
            <ac:spMk id="19" creationId="{00000000-0000-0000-0000-000000000000}"/>
          </ac:spMkLst>
        </pc:spChg>
        <pc:spChg chg="del mod">
          <ac:chgData name="X Y" userId="5e43b8d926ad4b46" providerId="LiveId" clId="{5A9D1675-29BC-4636-80EE-FB53663C9D8B}" dt="2023-10-03T12:49:48.862" v="3219" actId="478"/>
          <ac:spMkLst>
            <pc:docMk/>
            <pc:sldMk cId="4197439136" sldId="636"/>
            <ac:spMk id="20" creationId="{00000000-0000-0000-0000-000000000000}"/>
          </ac:spMkLst>
        </pc:spChg>
        <pc:spChg chg="mod">
          <ac:chgData name="X Y" userId="5e43b8d926ad4b46" providerId="LiveId" clId="{5A9D1675-29BC-4636-80EE-FB53663C9D8B}" dt="2023-10-03T12:53:19.495" v="3367" actId="20577"/>
          <ac:spMkLst>
            <pc:docMk/>
            <pc:sldMk cId="4197439136" sldId="636"/>
            <ac:spMk id="21" creationId="{00000000-0000-0000-0000-000000000000}"/>
          </ac:spMkLst>
        </pc:spChg>
        <pc:spChg chg="del">
          <ac:chgData name="X Y" userId="5e43b8d926ad4b46" providerId="LiveId" clId="{5A9D1675-29BC-4636-80EE-FB53663C9D8B}" dt="2023-10-03T10:38:43.822" v="2226" actId="478"/>
          <ac:spMkLst>
            <pc:docMk/>
            <pc:sldMk cId="4197439136" sldId="636"/>
            <ac:spMk id="23" creationId="{00000000-0000-0000-0000-000000000000}"/>
          </ac:spMkLst>
        </pc:spChg>
        <pc:spChg chg="mod">
          <ac:chgData name="X Y" userId="5e43b8d926ad4b46" providerId="LiveId" clId="{5A9D1675-29BC-4636-80EE-FB53663C9D8B}" dt="2023-10-03T12:49:18.170" v="3216" actId="1076"/>
          <ac:spMkLst>
            <pc:docMk/>
            <pc:sldMk cId="4197439136" sldId="636"/>
            <ac:spMk id="27" creationId="{00000000-0000-0000-0000-000000000000}"/>
          </ac:spMkLst>
        </pc:spChg>
        <pc:spChg chg="del">
          <ac:chgData name="X Y" userId="5e43b8d926ad4b46" providerId="LiveId" clId="{5A9D1675-29BC-4636-80EE-FB53663C9D8B}" dt="2023-10-03T12:49:09.451" v="3213" actId="478"/>
          <ac:spMkLst>
            <pc:docMk/>
            <pc:sldMk cId="4197439136" sldId="636"/>
            <ac:spMk id="31" creationId="{00000000-0000-0000-0000-000000000000}"/>
          </ac:spMkLst>
        </pc:spChg>
        <pc:spChg chg="del">
          <ac:chgData name="X Y" userId="5e43b8d926ad4b46" providerId="LiveId" clId="{5A9D1675-29BC-4636-80EE-FB53663C9D8B}" dt="2023-10-03T12:49:06.133" v="3211" actId="478"/>
          <ac:spMkLst>
            <pc:docMk/>
            <pc:sldMk cId="4197439136" sldId="636"/>
            <ac:spMk id="33" creationId="{00000000-0000-0000-0000-000000000000}"/>
          </ac:spMkLst>
        </pc:spChg>
        <pc:spChg chg="del">
          <ac:chgData name="X Y" userId="5e43b8d926ad4b46" providerId="LiveId" clId="{5A9D1675-29BC-4636-80EE-FB53663C9D8B}" dt="2023-10-03T12:49:10.562" v="3214" actId="478"/>
          <ac:spMkLst>
            <pc:docMk/>
            <pc:sldMk cId="4197439136" sldId="636"/>
            <ac:spMk id="39" creationId="{00000000-0000-0000-0000-000000000000}"/>
          </ac:spMkLst>
        </pc:spChg>
        <pc:spChg chg="del mod">
          <ac:chgData name="X Y" userId="5e43b8d926ad4b46" providerId="LiveId" clId="{5A9D1675-29BC-4636-80EE-FB53663C9D8B}" dt="2023-10-03T12:49:02.769" v="3209" actId="478"/>
          <ac:spMkLst>
            <pc:docMk/>
            <pc:sldMk cId="4197439136" sldId="636"/>
            <ac:spMk id="42" creationId="{00000000-0000-0000-0000-000000000000}"/>
          </ac:spMkLst>
        </pc:spChg>
        <pc:picChg chg="add mod">
          <ac:chgData name="X Y" userId="5e43b8d926ad4b46" providerId="LiveId" clId="{5A9D1675-29BC-4636-80EE-FB53663C9D8B}" dt="2023-10-05T08:54:47.762" v="3940"/>
          <ac:picMkLst>
            <pc:docMk/>
            <pc:sldMk cId="4197439136" sldId="636"/>
            <ac:picMk id="2" creationId="{7A0D2BF7-1886-2889-28F3-5BD35D29FE13}"/>
          </ac:picMkLst>
        </pc:picChg>
        <pc:picChg chg="del">
          <ac:chgData name="X Y" userId="5e43b8d926ad4b46" providerId="LiveId" clId="{5A9D1675-29BC-4636-80EE-FB53663C9D8B}" dt="2023-10-03T10:38:54.617" v="2228" actId="478"/>
          <ac:picMkLst>
            <pc:docMk/>
            <pc:sldMk cId="4197439136" sldId="636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0:38:58.561" v="2230"/>
          <ac:picMkLst>
            <pc:docMk/>
            <pc:sldMk cId="4197439136" sldId="636"/>
            <ac:picMk id="6" creationId="{217FC829-530A-8032-02C8-087F300A4E0C}"/>
          </ac:picMkLst>
        </pc:picChg>
        <pc:picChg chg="add del mod">
          <ac:chgData name="X Y" userId="5e43b8d926ad4b46" providerId="LiveId" clId="{5A9D1675-29BC-4636-80EE-FB53663C9D8B}" dt="2023-10-05T08:54:46.526" v="3939" actId="478"/>
          <ac:picMkLst>
            <pc:docMk/>
            <pc:sldMk cId="4197439136" sldId="636"/>
            <ac:picMk id="11" creationId="{49B4C6F4-365E-8B88-E7E0-1AFDADFB4A83}"/>
          </ac:picMkLst>
        </pc:picChg>
        <pc:picChg chg="add mod">
          <ac:chgData name="X Y" userId="5e43b8d926ad4b46" providerId="LiveId" clId="{5A9D1675-29BC-4636-80EE-FB53663C9D8B}" dt="2023-10-03T12:50:31.020" v="3225" actId="1076"/>
          <ac:picMkLst>
            <pc:docMk/>
            <pc:sldMk cId="4197439136" sldId="636"/>
            <ac:picMk id="12" creationId="{B03CF2CE-C27F-A845-27B7-9CC8AB2DC636}"/>
          </ac:picMkLst>
        </pc:picChg>
        <pc:picChg chg="del">
          <ac:chgData name="X Y" userId="5e43b8d926ad4b46" providerId="LiveId" clId="{5A9D1675-29BC-4636-80EE-FB53663C9D8B}" dt="2023-10-03T12:49:06.822" v="3212" actId="478"/>
          <ac:picMkLst>
            <pc:docMk/>
            <pc:sldMk cId="4197439136" sldId="636"/>
            <ac:picMk id="38" creationId="{00000000-0000-0000-0000-000000000000}"/>
          </ac:picMkLst>
        </pc:picChg>
        <pc:picChg chg="del">
          <ac:chgData name="X Y" userId="5e43b8d926ad4b46" providerId="LiveId" clId="{5A9D1675-29BC-4636-80EE-FB53663C9D8B}" dt="2023-10-03T12:48:59.516" v="3207" actId="478"/>
          <ac:picMkLst>
            <pc:docMk/>
            <pc:sldMk cId="4197439136" sldId="636"/>
            <ac:picMk id="40" creationId="{00000000-0000-0000-0000-000000000000}"/>
          </ac:picMkLst>
        </pc:picChg>
        <pc:cxnChg chg="del">
          <ac:chgData name="X Y" userId="5e43b8d926ad4b46" providerId="LiveId" clId="{5A9D1675-29BC-4636-80EE-FB53663C9D8B}" dt="2023-10-03T12:49:04.257" v="3210" actId="478"/>
          <ac:cxnSpMkLst>
            <pc:docMk/>
            <pc:sldMk cId="4197439136" sldId="636"/>
            <ac:cxnSpMk id="41" creationId="{00000000-0000-0000-0000-000000000000}"/>
          </ac:cxnSpMkLst>
        </pc:cxnChg>
      </pc:sldChg>
      <pc:sldChg chg="addSp delSp modSp mod">
        <pc:chgData name="X Y" userId="5e43b8d926ad4b46" providerId="LiveId" clId="{5A9D1675-29BC-4636-80EE-FB53663C9D8B}" dt="2023-10-05T22:22:30.867" v="4215" actId="478"/>
        <pc:sldMkLst>
          <pc:docMk/>
          <pc:sldMk cId="4017553467" sldId="652"/>
        </pc:sldMkLst>
        <pc:spChg chg="add mod">
          <ac:chgData name="X Y" userId="5e43b8d926ad4b46" providerId="LiveId" clId="{5A9D1675-29BC-4636-80EE-FB53663C9D8B}" dt="2023-09-27T11:28:03.530" v="71"/>
          <ac:spMkLst>
            <pc:docMk/>
            <pc:sldMk cId="4017553467" sldId="652"/>
            <ac:spMk id="2" creationId="{2B9114B6-57BC-EF89-550E-8813DEF196A7}"/>
          </ac:spMkLst>
        </pc:spChg>
        <pc:spChg chg="add mod">
          <ac:chgData name="X Y" userId="5e43b8d926ad4b46" providerId="LiveId" clId="{5A9D1675-29BC-4636-80EE-FB53663C9D8B}" dt="2023-09-27T11:28:03.530" v="71"/>
          <ac:spMkLst>
            <pc:docMk/>
            <pc:sldMk cId="4017553467" sldId="652"/>
            <ac:spMk id="3" creationId="{9A0CC3D7-8B24-8912-B468-D403C79D0145}"/>
          </ac:spMkLst>
        </pc:spChg>
        <pc:spChg chg="add del mod">
          <ac:chgData name="X Y" userId="5e43b8d926ad4b46" providerId="LiveId" clId="{5A9D1675-29BC-4636-80EE-FB53663C9D8B}" dt="2023-10-05T09:46:08.516" v="3997" actId="478"/>
          <ac:spMkLst>
            <pc:docMk/>
            <pc:sldMk cId="4017553467" sldId="652"/>
            <ac:spMk id="5" creationId="{8DAF54E8-5F00-8E0B-1C7A-C345E66960C6}"/>
          </ac:spMkLst>
        </pc:spChg>
        <pc:spChg chg="add mod">
          <ac:chgData name="X Y" userId="5e43b8d926ad4b46" providerId="LiveId" clId="{5A9D1675-29BC-4636-80EE-FB53663C9D8B}" dt="2023-10-05T09:46:09.392" v="3998"/>
          <ac:spMkLst>
            <pc:docMk/>
            <pc:sldMk cId="4017553467" sldId="652"/>
            <ac:spMk id="6" creationId="{83C7C0DF-0A4E-F116-96AE-C0FE0B72F2B9}"/>
          </ac:spMkLst>
        </pc:spChg>
        <pc:spChg chg="del">
          <ac:chgData name="X Y" userId="5e43b8d926ad4b46" providerId="LiveId" clId="{5A9D1675-29BC-4636-80EE-FB53663C9D8B}" dt="2023-09-27T11:27:58.837" v="68" actId="478"/>
          <ac:spMkLst>
            <pc:docMk/>
            <pc:sldMk cId="4017553467" sldId="652"/>
            <ac:spMk id="7" creationId="{00000000-0000-0000-0000-000000000000}"/>
          </ac:spMkLst>
        </pc:spChg>
        <pc:spChg chg="del">
          <ac:chgData name="X Y" userId="5e43b8d926ad4b46" providerId="LiveId" clId="{5A9D1675-29BC-4636-80EE-FB53663C9D8B}" dt="2023-09-27T11:28:01.619" v="70" actId="478"/>
          <ac:spMkLst>
            <pc:docMk/>
            <pc:sldMk cId="4017553467" sldId="652"/>
            <ac:spMk id="11" creationId="{00000000-0000-0000-0000-000000000000}"/>
          </ac:spMkLst>
        </pc:spChg>
        <pc:spChg chg="del">
          <ac:chgData name="X Y" userId="5e43b8d926ad4b46" providerId="LiveId" clId="{5A9D1675-29BC-4636-80EE-FB53663C9D8B}" dt="2023-09-27T11:27:59.836" v="69" actId="478"/>
          <ac:spMkLst>
            <pc:docMk/>
            <pc:sldMk cId="4017553467" sldId="652"/>
            <ac:spMk id="29" creationId="{00000000-0000-0000-0000-000000000000}"/>
          </ac:spMkLst>
        </pc:spChg>
        <pc:graphicFrameChg chg="add del mod">
          <ac:chgData name="X Y" userId="5e43b8d926ad4b46" providerId="LiveId" clId="{5A9D1675-29BC-4636-80EE-FB53663C9D8B}" dt="2023-10-05T22:22:30.867" v="4215" actId="478"/>
          <ac:graphicFrameMkLst>
            <pc:docMk/>
            <pc:sldMk cId="4017553467" sldId="652"/>
            <ac:graphicFrameMk id="5" creationId="{8A783EF9-2FD2-76A9-8496-54C6FAAF5D3B}"/>
          </ac:graphicFrameMkLst>
        </pc:graphicFrameChg>
        <pc:picChg chg="add mod">
          <ac:chgData name="X Y" userId="5e43b8d926ad4b46" providerId="LiveId" clId="{5A9D1675-29BC-4636-80EE-FB53663C9D8B}" dt="2023-09-27T11:28:03.530" v="71"/>
          <ac:picMkLst>
            <pc:docMk/>
            <pc:sldMk cId="4017553467" sldId="652"/>
            <ac:picMk id="4" creationId="{14F6A573-9957-5B37-E52B-04EA69CDE96B}"/>
          </ac:picMkLst>
        </pc:picChg>
      </pc:sldChg>
      <pc:sldChg chg="addSp delSp modSp mod">
        <pc:chgData name="X Y" userId="5e43b8d926ad4b46" providerId="LiveId" clId="{5A9D1675-29BC-4636-80EE-FB53663C9D8B}" dt="2023-10-03T09:38:59.166" v="2010" actId="20577"/>
        <pc:sldMkLst>
          <pc:docMk/>
          <pc:sldMk cId="4017553467" sldId="653"/>
        </pc:sldMkLst>
        <pc:spChg chg="add mod">
          <ac:chgData name="X Y" userId="5e43b8d926ad4b46" providerId="LiveId" clId="{5A9D1675-29BC-4636-80EE-FB53663C9D8B}" dt="2023-10-03T09:38:11.901" v="1967"/>
          <ac:spMkLst>
            <pc:docMk/>
            <pc:sldMk cId="4017553467" sldId="653"/>
            <ac:spMk id="2" creationId="{DAC5060E-EE6E-9D3F-5444-CF6D422C3259}"/>
          </ac:spMkLst>
        </pc:spChg>
        <pc:spChg chg="add mod">
          <ac:chgData name="X Y" userId="5e43b8d926ad4b46" providerId="LiveId" clId="{5A9D1675-29BC-4636-80EE-FB53663C9D8B}" dt="2023-10-03T09:38:11.901" v="1967"/>
          <ac:spMkLst>
            <pc:docMk/>
            <pc:sldMk cId="4017553467" sldId="653"/>
            <ac:spMk id="3" creationId="{78B5460C-05C0-0185-CB1E-9B63116023D1}"/>
          </ac:spMkLst>
        </pc:spChg>
        <pc:spChg chg="add mod">
          <ac:chgData name="X Y" userId="5e43b8d926ad4b46" providerId="LiveId" clId="{5A9D1675-29BC-4636-80EE-FB53663C9D8B}" dt="2023-10-03T09:38:59.166" v="2010" actId="20577"/>
          <ac:spMkLst>
            <pc:docMk/>
            <pc:sldMk cId="4017553467" sldId="653"/>
            <ac:spMk id="6" creationId="{6C64E912-5042-47C9-4780-745BB750FF46}"/>
          </ac:spMkLst>
        </pc:spChg>
        <pc:spChg chg="del">
          <ac:chgData name="X Y" userId="5e43b8d926ad4b46" providerId="LiveId" clId="{5A9D1675-29BC-4636-80EE-FB53663C9D8B}" dt="2023-10-03T09:38:10.228" v="1966" actId="478"/>
          <ac:spMkLst>
            <pc:docMk/>
            <pc:sldMk cId="4017553467" sldId="653"/>
            <ac:spMk id="11" creationId="{00000000-0000-0000-0000-000000000000}"/>
          </ac:spMkLst>
        </pc:spChg>
        <pc:spChg chg="del">
          <ac:chgData name="X Y" userId="5e43b8d926ad4b46" providerId="LiveId" clId="{5A9D1675-29BC-4636-80EE-FB53663C9D8B}" dt="2023-10-03T09:38:05.171" v="1964" actId="478"/>
          <ac:spMkLst>
            <pc:docMk/>
            <pc:sldMk cId="4017553467" sldId="653"/>
            <ac:spMk id="29" creationId="{00000000-0000-0000-0000-000000000000}"/>
          </ac:spMkLst>
        </pc:spChg>
        <pc:picChg chg="add mod">
          <ac:chgData name="X Y" userId="5e43b8d926ad4b46" providerId="LiveId" clId="{5A9D1675-29BC-4636-80EE-FB53663C9D8B}" dt="2023-10-03T09:38:29.870" v="1968"/>
          <ac:picMkLst>
            <pc:docMk/>
            <pc:sldMk cId="4017553467" sldId="653"/>
            <ac:picMk id="4" creationId="{5C0A5A5C-0A08-85A0-EC79-C29312B1C0F9}"/>
          </ac:picMkLst>
        </pc:picChg>
        <pc:picChg chg="add del mod">
          <ac:chgData name="X Y" userId="5e43b8d926ad4b46" providerId="LiveId" clId="{5A9D1675-29BC-4636-80EE-FB53663C9D8B}" dt="2023-10-03T09:38:40.729" v="1970" actId="21"/>
          <ac:picMkLst>
            <pc:docMk/>
            <pc:sldMk cId="4017553467" sldId="653"/>
            <ac:picMk id="5" creationId="{5FDDD28D-3BB5-3C87-0EEA-B6DB81163613}"/>
          </ac:picMkLst>
        </pc:picChg>
        <pc:picChg chg="del">
          <ac:chgData name="X Y" userId="5e43b8d926ad4b46" providerId="LiveId" clId="{5A9D1675-29BC-4636-80EE-FB53663C9D8B}" dt="2023-10-03T09:38:08.601" v="1965" actId="478"/>
          <ac:picMkLst>
            <pc:docMk/>
            <pc:sldMk cId="4017553467" sldId="653"/>
            <ac:picMk id="24" creationId="{00000000-0000-0000-0000-000000000000}"/>
          </ac:picMkLst>
        </pc:picChg>
      </pc:sldChg>
      <pc:sldChg chg="addSp delSp modSp mod">
        <pc:chgData name="X Y" userId="5e43b8d926ad4b46" providerId="LiveId" clId="{5A9D1675-29BC-4636-80EE-FB53663C9D8B}" dt="2023-10-03T10:34:46.043" v="2141" actId="1038"/>
        <pc:sldMkLst>
          <pc:docMk/>
          <pc:sldMk cId="4017553467" sldId="654"/>
        </pc:sldMkLst>
        <pc:spChg chg="add mod">
          <ac:chgData name="X Y" userId="5e43b8d926ad4b46" providerId="LiveId" clId="{5A9D1675-29BC-4636-80EE-FB53663C9D8B}" dt="2023-10-03T10:34:02.414" v="2120"/>
          <ac:spMkLst>
            <pc:docMk/>
            <pc:sldMk cId="4017553467" sldId="654"/>
            <ac:spMk id="2" creationId="{D6904786-A9A0-1A80-2DC2-5C6019BB38F2}"/>
          </ac:spMkLst>
        </pc:spChg>
        <pc:spChg chg="add mod">
          <ac:chgData name="X Y" userId="5e43b8d926ad4b46" providerId="LiveId" clId="{5A9D1675-29BC-4636-80EE-FB53663C9D8B}" dt="2023-10-03T10:34:02.414" v="2120"/>
          <ac:spMkLst>
            <pc:docMk/>
            <pc:sldMk cId="4017553467" sldId="654"/>
            <ac:spMk id="3" creationId="{941CAE1E-8BA6-EE40-3025-DD996E71A4FF}"/>
          </ac:spMkLst>
        </pc:spChg>
        <pc:spChg chg="add mod">
          <ac:chgData name="X Y" userId="5e43b8d926ad4b46" providerId="LiveId" clId="{5A9D1675-29BC-4636-80EE-FB53663C9D8B}" dt="2023-10-03T10:34:46.043" v="2141" actId="1038"/>
          <ac:spMkLst>
            <pc:docMk/>
            <pc:sldMk cId="4017553467" sldId="654"/>
            <ac:spMk id="5" creationId="{238D6593-F577-D83E-57B8-E80B606D517E}"/>
          </ac:spMkLst>
        </pc:spChg>
        <pc:spChg chg="del">
          <ac:chgData name="X Y" userId="5e43b8d926ad4b46" providerId="LiveId" clId="{5A9D1675-29BC-4636-80EE-FB53663C9D8B}" dt="2023-10-03T10:33:58.349" v="2117" actId="478"/>
          <ac:spMkLst>
            <pc:docMk/>
            <pc:sldMk cId="4017553467" sldId="654"/>
            <ac:spMk id="7" creationId="{00000000-0000-0000-0000-000000000000}"/>
          </ac:spMkLst>
        </pc:spChg>
        <pc:spChg chg="del">
          <ac:chgData name="X Y" userId="5e43b8d926ad4b46" providerId="LiveId" clId="{5A9D1675-29BC-4636-80EE-FB53663C9D8B}" dt="2023-10-03T10:34:01.008" v="2119" actId="478"/>
          <ac:spMkLst>
            <pc:docMk/>
            <pc:sldMk cId="4017553467" sldId="654"/>
            <ac:spMk id="11" creationId="{00000000-0000-0000-0000-000000000000}"/>
          </ac:spMkLst>
        </pc:spChg>
        <pc:spChg chg="add del">
          <ac:chgData name="X Y" userId="5e43b8d926ad4b46" providerId="LiveId" clId="{5A9D1675-29BC-4636-80EE-FB53663C9D8B}" dt="2023-10-03T10:33:56.189" v="2116" actId="478"/>
          <ac:spMkLst>
            <pc:docMk/>
            <pc:sldMk cId="4017553467" sldId="654"/>
            <ac:spMk id="29" creationId="{00000000-0000-0000-0000-000000000000}"/>
          </ac:spMkLst>
        </pc:spChg>
        <pc:picChg chg="add mod">
          <ac:chgData name="X Y" userId="5e43b8d926ad4b46" providerId="LiveId" clId="{5A9D1675-29BC-4636-80EE-FB53663C9D8B}" dt="2023-10-03T10:34:02.414" v="2120"/>
          <ac:picMkLst>
            <pc:docMk/>
            <pc:sldMk cId="4017553467" sldId="654"/>
            <ac:picMk id="4" creationId="{C049672D-5963-9A0B-EFB8-515E66C22428}"/>
          </ac:picMkLst>
        </pc:picChg>
        <pc:picChg chg="del">
          <ac:chgData name="X Y" userId="5e43b8d926ad4b46" providerId="LiveId" clId="{5A9D1675-29BC-4636-80EE-FB53663C9D8B}" dt="2023-10-03T10:33:59.412" v="2118" actId="478"/>
          <ac:picMkLst>
            <pc:docMk/>
            <pc:sldMk cId="4017553467" sldId="654"/>
            <ac:picMk id="24" creationId="{00000000-0000-0000-0000-000000000000}"/>
          </ac:picMkLst>
        </pc:picChg>
      </pc:sldChg>
      <pc:sldChg chg="addSp delSp modSp mod">
        <pc:chgData name="X Y" userId="5e43b8d926ad4b46" providerId="LiveId" clId="{5A9D1675-29BC-4636-80EE-FB53663C9D8B}" dt="2023-10-03T11:39:54.652" v="2921" actId="1038"/>
        <pc:sldMkLst>
          <pc:docMk/>
          <pc:sldMk cId="4017553467" sldId="655"/>
        </pc:sldMkLst>
        <pc:spChg chg="add mod">
          <ac:chgData name="X Y" userId="5e43b8d926ad4b46" providerId="LiveId" clId="{5A9D1675-29BC-4636-80EE-FB53663C9D8B}" dt="2023-10-03T11:39:07.988" v="2894"/>
          <ac:spMkLst>
            <pc:docMk/>
            <pc:sldMk cId="4017553467" sldId="655"/>
            <ac:spMk id="2" creationId="{B9ECBD0A-8569-D3E3-CA7B-E585AD347EFD}"/>
          </ac:spMkLst>
        </pc:spChg>
        <pc:spChg chg="add mod">
          <ac:chgData name="X Y" userId="5e43b8d926ad4b46" providerId="LiveId" clId="{5A9D1675-29BC-4636-80EE-FB53663C9D8B}" dt="2023-10-03T11:39:07.988" v="2894"/>
          <ac:spMkLst>
            <pc:docMk/>
            <pc:sldMk cId="4017553467" sldId="655"/>
            <ac:spMk id="3" creationId="{B0D75E6B-D84E-11D5-6ED9-75F9FEEB98A3}"/>
          </ac:spMkLst>
        </pc:spChg>
        <pc:spChg chg="add mod">
          <ac:chgData name="X Y" userId="5e43b8d926ad4b46" providerId="LiveId" clId="{5A9D1675-29BC-4636-80EE-FB53663C9D8B}" dt="2023-10-03T11:39:54.652" v="2921" actId="1038"/>
          <ac:spMkLst>
            <pc:docMk/>
            <pc:sldMk cId="4017553467" sldId="655"/>
            <ac:spMk id="5" creationId="{2756C23F-8354-74A8-C14F-0FFE93B52EF3}"/>
          </ac:spMkLst>
        </pc:spChg>
        <pc:spChg chg="del">
          <ac:chgData name="X Y" userId="5e43b8d926ad4b46" providerId="LiveId" clId="{5A9D1675-29BC-4636-80EE-FB53663C9D8B}" dt="2023-10-03T11:39:02.760" v="2891" actId="478"/>
          <ac:spMkLst>
            <pc:docMk/>
            <pc:sldMk cId="4017553467" sldId="655"/>
            <ac:spMk id="7" creationId="{00000000-0000-0000-0000-000000000000}"/>
          </ac:spMkLst>
        </pc:spChg>
        <pc:spChg chg="del">
          <ac:chgData name="X Y" userId="5e43b8d926ad4b46" providerId="LiveId" clId="{5A9D1675-29BC-4636-80EE-FB53663C9D8B}" dt="2023-10-03T11:39:06.597" v="2893" actId="478"/>
          <ac:spMkLst>
            <pc:docMk/>
            <pc:sldMk cId="4017553467" sldId="655"/>
            <ac:spMk id="11" creationId="{00000000-0000-0000-0000-000000000000}"/>
          </ac:spMkLst>
        </pc:spChg>
        <pc:spChg chg="del">
          <ac:chgData name="X Y" userId="5e43b8d926ad4b46" providerId="LiveId" clId="{5A9D1675-29BC-4636-80EE-FB53663C9D8B}" dt="2023-10-03T11:39:00.820" v="2890" actId="478"/>
          <ac:spMkLst>
            <pc:docMk/>
            <pc:sldMk cId="4017553467" sldId="655"/>
            <ac:spMk id="29" creationId="{00000000-0000-0000-0000-000000000000}"/>
          </ac:spMkLst>
        </pc:spChg>
        <pc:picChg chg="add mod">
          <ac:chgData name="X Y" userId="5e43b8d926ad4b46" providerId="LiveId" clId="{5A9D1675-29BC-4636-80EE-FB53663C9D8B}" dt="2023-10-03T11:39:07.988" v="2894"/>
          <ac:picMkLst>
            <pc:docMk/>
            <pc:sldMk cId="4017553467" sldId="655"/>
            <ac:picMk id="4" creationId="{FB6DA786-AB31-E29F-42D8-BC72A2E08A2E}"/>
          </ac:picMkLst>
        </pc:picChg>
        <pc:picChg chg="del">
          <ac:chgData name="X Y" userId="5e43b8d926ad4b46" providerId="LiveId" clId="{5A9D1675-29BC-4636-80EE-FB53663C9D8B}" dt="2023-10-03T11:39:03.558" v="2892" actId="478"/>
          <ac:picMkLst>
            <pc:docMk/>
            <pc:sldMk cId="4017553467" sldId="655"/>
            <ac:picMk id="24" creationId="{00000000-0000-0000-0000-000000000000}"/>
          </ac:picMkLst>
        </pc:pic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251266224" sldId="656"/>
        </pc:sldMkLst>
      </pc:sldChg>
      <pc:sldChg chg="addSp delSp modSp add mod">
        <pc:chgData name="X Y" userId="5e43b8d926ad4b46" providerId="LiveId" clId="{5A9D1675-29BC-4636-80EE-FB53663C9D8B}" dt="2023-10-06T10:40:42.156" v="8253" actId="478"/>
        <pc:sldMkLst>
          <pc:docMk/>
          <pc:sldMk cId="699592485" sldId="656"/>
        </pc:sldMkLst>
        <pc:spChg chg="add mod">
          <ac:chgData name="X Y" userId="5e43b8d926ad4b46" providerId="LiveId" clId="{5A9D1675-29BC-4636-80EE-FB53663C9D8B}" dt="2023-10-03T11:38:34.469" v="2879"/>
          <ac:spMkLst>
            <pc:docMk/>
            <pc:sldMk cId="699592485" sldId="656"/>
            <ac:spMk id="2" creationId="{EB667007-B31E-C895-49DF-11470C4DCAB7}"/>
          </ac:spMkLst>
        </pc:spChg>
        <pc:spChg chg="add mod">
          <ac:chgData name="X Y" userId="5e43b8d926ad4b46" providerId="LiveId" clId="{5A9D1675-29BC-4636-80EE-FB53663C9D8B}" dt="2023-10-03T11:38:34.469" v="2879"/>
          <ac:spMkLst>
            <pc:docMk/>
            <pc:sldMk cId="699592485" sldId="656"/>
            <ac:spMk id="5" creationId="{34C7FF80-0EEC-C9B4-E3FD-726353E878A7}"/>
          </ac:spMkLst>
        </pc:spChg>
        <pc:spChg chg="del">
          <ac:chgData name="X Y" userId="5e43b8d926ad4b46" providerId="LiveId" clId="{5A9D1675-29BC-4636-80EE-FB53663C9D8B}" dt="2023-10-03T11:38:30.339" v="2876" actId="478"/>
          <ac:spMkLst>
            <pc:docMk/>
            <pc:sldMk cId="699592485" sldId="656"/>
            <ac:spMk id="7" creationId="{00000000-0000-0000-0000-000000000000}"/>
          </ac:spMkLst>
        </pc:spChg>
        <pc:spChg chg="del">
          <ac:chgData name="X Y" userId="5e43b8d926ad4b46" providerId="LiveId" clId="{5A9D1675-29BC-4636-80EE-FB53663C9D8B}" dt="2023-10-03T11:38:32.885" v="2878" actId="478"/>
          <ac:spMkLst>
            <pc:docMk/>
            <pc:sldMk cId="699592485" sldId="656"/>
            <ac:spMk id="9" creationId="{00000000-0000-0000-0000-000000000000}"/>
          </ac:spMkLst>
        </pc:spChg>
        <pc:spChg chg="add mod">
          <ac:chgData name="X Y" userId="5e43b8d926ad4b46" providerId="LiveId" clId="{5A9D1675-29BC-4636-80EE-FB53663C9D8B}" dt="2023-10-03T11:38:34.469" v="2879"/>
          <ac:spMkLst>
            <pc:docMk/>
            <pc:sldMk cId="699592485" sldId="656"/>
            <ac:spMk id="10" creationId="{C15664EB-F89C-3D79-280B-BC046BD8B348}"/>
          </ac:spMkLst>
        </pc:spChg>
        <pc:spChg chg="del">
          <ac:chgData name="X Y" userId="5e43b8d926ad4b46" providerId="LiveId" clId="{5A9D1675-29BC-4636-80EE-FB53663C9D8B}" dt="2023-10-03T11:38:28.896" v="2875" actId="478"/>
          <ac:spMkLst>
            <pc:docMk/>
            <pc:sldMk cId="699592485" sldId="656"/>
            <ac:spMk id="12" creationId="{00000000-0000-0000-0000-000000000000}"/>
          </ac:spMkLst>
        </pc:spChg>
        <pc:graphicFrameChg chg="add mod">
          <ac:chgData name="X Y" userId="5e43b8d926ad4b46" providerId="LiveId" clId="{5A9D1675-29BC-4636-80EE-FB53663C9D8B}" dt="2023-10-06T10:40:21.114" v="8249" actId="14100"/>
          <ac:graphicFrameMkLst>
            <pc:docMk/>
            <pc:sldMk cId="699592485" sldId="656"/>
            <ac:graphicFrameMk id="4" creationId="{26A21916-3A92-6B43-13E3-D81D3145B627}"/>
          </ac:graphicFrameMkLst>
        </pc:graphicFrameChg>
        <pc:picChg chg="del">
          <ac:chgData name="X Y" userId="5e43b8d926ad4b46" providerId="LiveId" clId="{5A9D1675-29BC-4636-80EE-FB53663C9D8B}" dt="2023-10-06T10:39:47.234" v="8244" actId="478"/>
          <ac:picMkLst>
            <pc:docMk/>
            <pc:sldMk cId="699592485" sldId="656"/>
            <ac:picMk id="3" creationId="{00000000-0000-0000-0000-000000000000}"/>
          </ac:picMkLst>
        </pc:picChg>
        <pc:picChg chg="del">
          <ac:chgData name="X Y" userId="5e43b8d926ad4b46" providerId="LiveId" clId="{5A9D1675-29BC-4636-80EE-FB53663C9D8B}" dt="2023-10-03T11:38:31.510" v="2877" actId="478"/>
          <ac:picMkLst>
            <pc:docMk/>
            <pc:sldMk cId="699592485" sldId="656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1:38:34.469" v="2879"/>
          <ac:picMkLst>
            <pc:docMk/>
            <pc:sldMk cId="699592485" sldId="656"/>
            <ac:picMk id="8" creationId="{A83642BF-6D6A-38E8-14F2-37FCAFDA89EB}"/>
          </ac:picMkLst>
        </pc:picChg>
        <pc:cxnChg chg="add del mod">
          <ac:chgData name="X Y" userId="5e43b8d926ad4b46" providerId="LiveId" clId="{5A9D1675-29BC-4636-80EE-FB53663C9D8B}" dt="2023-10-06T10:40:42.156" v="8253" actId="478"/>
          <ac:cxnSpMkLst>
            <pc:docMk/>
            <pc:sldMk cId="699592485" sldId="656"/>
            <ac:cxnSpMk id="7" creationId="{2EE0DFD6-48E5-4D7F-B925-A924677899A0}"/>
          </ac:cxnSpMkLst>
        </pc:cxnChg>
        <pc:cxnChg chg="add del mod">
          <ac:chgData name="X Y" userId="5e43b8d926ad4b46" providerId="LiveId" clId="{5A9D1675-29BC-4636-80EE-FB53663C9D8B}" dt="2023-10-06T10:40:39.809" v="8251" actId="478"/>
          <ac:cxnSpMkLst>
            <pc:docMk/>
            <pc:sldMk cId="699592485" sldId="656"/>
            <ac:cxnSpMk id="9" creationId="{01D1915A-3F83-BBED-3250-F00E79FAE8D3}"/>
          </ac:cxnSpMkLst>
        </pc:cxnChg>
        <pc:cxnChg chg="add del mod">
          <ac:chgData name="X Y" userId="5e43b8d926ad4b46" providerId="LiveId" clId="{5A9D1675-29BC-4636-80EE-FB53663C9D8B}" dt="2023-10-06T10:40:40.780" v="8252" actId="478"/>
          <ac:cxnSpMkLst>
            <pc:docMk/>
            <pc:sldMk cId="699592485" sldId="656"/>
            <ac:cxnSpMk id="11" creationId="{CAA2DE14-B1CC-294C-F0F6-A1F7EA4965CE}"/>
          </ac:cxnSpMkLst>
        </pc:cxnChg>
        <pc:cxnChg chg="mod">
          <ac:chgData name="X Y" userId="5e43b8d926ad4b46" providerId="LiveId" clId="{5A9D1675-29BC-4636-80EE-FB53663C9D8B}" dt="2023-10-06T10:40:06.244" v="8248" actId="1076"/>
          <ac:cxnSpMkLst>
            <pc:docMk/>
            <pc:sldMk cId="699592485" sldId="656"/>
            <ac:cxnSpMk id="21" creationId="{00000000-0000-0000-0000-000000000000}"/>
          </ac:cxnSpMkLst>
        </pc:cxn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161935858" sldId="657"/>
        </pc:sldMkLst>
      </pc:sldChg>
      <pc:sldChg chg="addSp delSp modSp add del mod">
        <pc:chgData name="X Y" userId="5e43b8d926ad4b46" providerId="LiveId" clId="{5A9D1675-29BC-4636-80EE-FB53663C9D8B}" dt="2023-10-06T10:43:29.850" v="8279" actId="47"/>
        <pc:sldMkLst>
          <pc:docMk/>
          <pc:sldMk cId="1088007791" sldId="657"/>
        </pc:sldMkLst>
        <pc:spChg chg="add mod">
          <ac:chgData name="X Y" userId="5e43b8d926ad4b46" providerId="LiveId" clId="{5A9D1675-29BC-4636-80EE-FB53663C9D8B}" dt="2023-10-03T11:38:45.707" v="2884"/>
          <ac:spMkLst>
            <pc:docMk/>
            <pc:sldMk cId="1088007791" sldId="657"/>
            <ac:spMk id="2" creationId="{97C71DD3-95D5-DA70-AA86-FA506DBDBD10}"/>
          </ac:spMkLst>
        </pc:spChg>
        <pc:spChg chg="add mod">
          <ac:chgData name="X Y" userId="5e43b8d926ad4b46" providerId="LiveId" clId="{5A9D1675-29BC-4636-80EE-FB53663C9D8B}" dt="2023-10-03T11:38:45.707" v="2884"/>
          <ac:spMkLst>
            <pc:docMk/>
            <pc:sldMk cId="1088007791" sldId="657"/>
            <ac:spMk id="5" creationId="{DFA63812-898C-64E2-3037-097063AFD995}"/>
          </ac:spMkLst>
        </pc:spChg>
        <pc:spChg chg="del">
          <ac:chgData name="X Y" userId="5e43b8d926ad4b46" providerId="LiveId" clId="{5A9D1675-29BC-4636-80EE-FB53663C9D8B}" dt="2023-10-03T11:38:40.541" v="2881" actId="478"/>
          <ac:spMkLst>
            <pc:docMk/>
            <pc:sldMk cId="1088007791" sldId="657"/>
            <ac:spMk id="7" creationId="{00000000-0000-0000-0000-000000000000}"/>
          </ac:spMkLst>
        </pc:spChg>
        <pc:spChg chg="add mod">
          <ac:chgData name="X Y" userId="5e43b8d926ad4b46" providerId="LiveId" clId="{5A9D1675-29BC-4636-80EE-FB53663C9D8B}" dt="2023-10-03T11:38:45.707" v="2884"/>
          <ac:spMkLst>
            <pc:docMk/>
            <pc:sldMk cId="1088007791" sldId="657"/>
            <ac:spMk id="9" creationId="{908C9AFB-FE3F-BCB1-73DD-5FCF8BD4FD55}"/>
          </ac:spMkLst>
        </pc:spChg>
        <pc:spChg chg="del">
          <ac:chgData name="X Y" userId="5e43b8d926ad4b46" providerId="LiveId" clId="{5A9D1675-29BC-4636-80EE-FB53663C9D8B}" dt="2023-10-03T11:38:43.436" v="2883" actId="478"/>
          <ac:spMkLst>
            <pc:docMk/>
            <pc:sldMk cId="1088007791" sldId="657"/>
            <ac:spMk id="12" creationId="{00000000-0000-0000-0000-000000000000}"/>
          </ac:spMkLst>
        </pc:spChg>
        <pc:spChg chg="del">
          <ac:chgData name="X Y" userId="5e43b8d926ad4b46" providerId="LiveId" clId="{5A9D1675-29BC-4636-80EE-FB53663C9D8B}" dt="2023-10-03T11:38:39.290" v="2880" actId="478"/>
          <ac:spMkLst>
            <pc:docMk/>
            <pc:sldMk cId="1088007791" sldId="657"/>
            <ac:spMk id="15" creationId="{00000000-0000-0000-0000-000000000000}"/>
          </ac:spMkLst>
        </pc:spChg>
        <pc:picChg chg="del">
          <ac:chgData name="X Y" userId="5e43b8d926ad4b46" providerId="LiveId" clId="{5A9D1675-29BC-4636-80EE-FB53663C9D8B}" dt="2023-10-03T11:38:42.059" v="2882" actId="478"/>
          <ac:picMkLst>
            <pc:docMk/>
            <pc:sldMk cId="1088007791" sldId="657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1:38:45.707" v="2884"/>
          <ac:picMkLst>
            <pc:docMk/>
            <pc:sldMk cId="1088007791" sldId="657"/>
            <ac:picMk id="8" creationId="{ADE0FA5D-B6B3-97D3-EC39-33DD9E36D055}"/>
          </ac:picMkLst>
        </pc:pic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161935858" sldId="658"/>
        </pc:sldMkLst>
      </pc:sldChg>
      <pc:sldChg chg="addSp delSp modSp add del mod">
        <pc:chgData name="X Y" userId="5e43b8d926ad4b46" providerId="LiveId" clId="{5A9D1675-29BC-4636-80EE-FB53663C9D8B}" dt="2023-10-06T10:49:42.044" v="8326" actId="47"/>
        <pc:sldMkLst>
          <pc:docMk/>
          <pc:sldMk cId="317457084" sldId="658"/>
        </pc:sldMkLst>
        <pc:spChg chg="add mod">
          <ac:chgData name="X Y" userId="5e43b8d926ad4b46" providerId="LiveId" clId="{5A9D1675-29BC-4636-80EE-FB53663C9D8B}" dt="2023-10-03T11:38:56.566" v="2889"/>
          <ac:spMkLst>
            <pc:docMk/>
            <pc:sldMk cId="317457084" sldId="658"/>
            <ac:spMk id="2" creationId="{79E8D2D0-6A7E-7A96-F213-F08B00FB562E}"/>
          </ac:spMkLst>
        </pc:spChg>
        <pc:spChg chg="add mod">
          <ac:chgData name="X Y" userId="5e43b8d926ad4b46" providerId="LiveId" clId="{5A9D1675-29BC-4636-80EE-FB53663C9D8B}" dt="2023-10-03T11:38:56.566" v="2889"/>
          <ac:spMkLst>
            <pc:docMk/>
            <pc:sldMk cId="317457084" sldId="658"/>
            <ac:spMk id="5" creationId="{BE948DCE-6655-2FBF-E17B-2E2A6603FF02}"/>
          </ac:spMkLst>
        </pc:spChg>
        <pc:spChg chg="del">
          <ac:chgData name="X Y" userId="5e43b8d926ad4b46" providerId="LiveId" clId="{5A9D1675-29BC-4636-80EE-FB53663C9D8B}" dt="2023-10-03T11:38:52.684" v="2886" actId="478"/>
          <ac:spMkLst>
            <pc:docMk/>
            <pc:sldMk cId="317457084" sldId="658"/>
            <ac:spMk id="7" creationId="{00000000-0000-0000-0000-000000000000}"/>
          </ac:spMkLst>
        </pc:spChg>
        <pc:spChg chg="add mod">
          <ac:chgData name="X Y" userId="5e43b8d926ad4b46" providerId="LiveId" clId="{5A9D1675-29BC-4636-80EE-FB53663C9D8B}" dt="2023-10-03T11:38:56.566" v="2889"/>
          <ac:spMkLst>
            <pc:docMk/>
            <pc:sldMk cId="317457084" sldId="658"/>
            <ac:spMk id="9" creationId="{500F19BE-6190-E1C9-103B-D54D348F2711}"/>
          </ac:spMkLst>
        </pc:spChg>
        <pc:spChg chg="del">
          <ac:chgData name="X Y" userId="5e43b8d926ad4b46" providerId="LiveId" clId="{5A9D1675-29BC-4636-80EE-FB53663C9D8B}" dt="2023-10-03T11:38:55.095" v="2888" actId="478"/>
          <ac:spMkLst>
            <pc:docMk/>
            <pc:sldMk cId="317457084" sldId="658"/>
            <ac:spMk id="15" creationId="{00000000-0000-0000-0000-000000000000}"/>
          </ac:spMkLst>
        </pc:spChg>
        <pc:spChg chg="del">
          <ac:chgData name="X Y" userId="5e43b8d926ad4b46" providerId="LiveId" clId="{5A9D1675-29BC-4636-80EE-FB53663C9D8B}" dt="2023-10-03T11:38:51.590" v="2885" actId="478"/>
          <ac:spMkLst>
            <pc:docMk/>
            <pc:sldMk cId="317457084" sldId="658"/>
            <ac:spMk id="18" creationId="{00000000-0000-0000-0000-000000000000}"/>
          </ac:spMkLst>
        </pc:spChg>
        <pc:picChg chg="del">
          <ac:chgData name="X Y" userId="5e43b8d926ad4b46" providerId="LiveId" clId="{5A9D1675-29BC-4636-80EE-FB53663C9D8B}" dt="2023-10-03T11:38:53.609" v="2887" actId="478"/>
          <ac:picMkLst>
            <pc:docMk/>
            <pc:sldMk cId="317457084" sldId="658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1:38:56.566" v="2889"/>
          <ac:picMkLst>
            <pc:docMk/>
            <pc:sldMk cId="317457084" sldId="658"/>
            <ac:picMk id="8" creationId="{6F5552E7-CE1D-6DC6-7B9B-2F266BBDB303}"/>
          </ac:picMkLst>
        </pc:pic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4024045037" sldId="660"/>
        </pc:sldMkLst>
      </pc:sldChg>
      <pc:sldChg chg="addSp delSp modSp add mod">
        <pc:chgData name="X Y" userId="5e43b8d926ad4b46" providerId="LiveId" clId="{5A9D1675-29BC-4636-80EE-FB53663C9D8B}" dt="2023-10-06T10:48:42.489" v="8321" actId="400"/>
        <pc:sldMkLst>
          <pc:docMk/>
          <pc:sldMk cId="4070241650" sldId="660"/>
        </pc:sldMkLst>
        <pc:spChg chg="add mod">
          <ac:chgData name="X Y" userId="5e43b8d926ad4b46" providerId="LiveId" clId="{5A9D1675-29BC-4636-80EE-FB53663C9D8B}" dt="2023-10-03T11:34:28.688" v="2674"/>
          <ac:spMkLst>
            <pc:docMk/>
            <pc:sldMk cId="4070241650" sldId="660"/>
            <ac:spMk id="2" creationId="{F1650153-5ECA-6CB1-0721-550534B4A3A4}"/>
          </ac:spMkLst>
        </pc:spChg>
        <pc:spChg chg="add mod">
          <ac:chgData name="X Y" userId="5e43b8d926ad4b46" providerId="LiveId" clId="{5A9D1675-29BC-4636-80EE-FB53663C9D8B}" dt="2023-10-03T11:34:28.688" v="2674"/>
          <ac:spMkLst>
            <pc:docMk/>
            <pc:sldMk cId="4070241650" sldId="660"/>
            <ac:spMk id="5" creationId="{24A37D5D-1876-54B0-E2FB-49C41637FBDC}"/>
          </ac:spMkLst>
        </pc:spChg>
        <pc:spChg chg="add mod">
          <ac:chgData name="X Y" userId="5e43b8d926ad4b46" providerId="LiveId" clId="{5A9D1675-29BC-4636-80EE-FB53663C9D8B}" dt="2023-10-03T11:34:28.688" v="2674"/>
          <ac:spMkLst>
            <pc:docMk/>
            <pc:sldMk cId="4070241650" sldId="660"/>
            <ac:spMk id="8" creationId="{B846B50C-96B5-5CF3-EAD1-D119A24774C3}"/>
          </ac:spMkLst>
        </pc:spChg>
        <pc:spChg chg="mod">
          <ac:chgData name="X Y" userId="5e43b8d926ad4b46" providerId="LiveId" clId="{5A9D1675-29BC-4636-80EE-FB53663C9D8B}" dt="2023-10-05T23:31:32.327" v="5718" actId="113"/>
          <ac:spMkLst>
            <pc:docMk/>
            <pc:sldMk cId="4070241650" sldId="660"/>
            <ac:spMk id="10" creationId="{00000000-0000-0000-0000-000000000000}"/>
          </ac:spMkLst>
        </pc:spChg>
        <pc:spChg chg="mod">
          <ac:chgData name="X Y" userId="5e43b8d926ad4b46" providerId="LiveId" clId="{5A9D1675-29BC-4636-80EE-FB53663C9D8B}" dt="2023-10-05T23:31:36.175" v="5719" actId="113"/>
          <ac:spMkLst>
            <pc:docMk/>
            <pc:sldMk cId="4070241650" sldId="660"/>
            <ac:spMk id="11" creationId="{00000000-0000-0000-0000-000000000000}"/>
          </ac:spMkLst>
        </pc:spChg>
        <pc:spChg chg="mod">
          <ac:chgData name="X Y" userId="5e43b8d926ad4b46" providerId="LiveId" clId="{5A9D1675-29BC-4636-80EE-FB53663C9D8B}" dt="2023-10-06T10:48:42.489" v="8321" actId="400"/>
          <ac:spMkLst>
            <pc:docMk/>
            <pc:sldMk cId="4070241650" sldId="660"/>
            <ac:spMk id="12" creationId="{00000000-0000-0000-0000-000000000000}"/>
          </ac:spMkLst>
        </pc:spChg>
        <pc:spChg chg="del">
          <ac:chgData name="X Y" userId="5e43b8d926ad4b46" providerId="LiveId" clId="{5A9D1675-29BC-4636-80EE-FB53663C9D8B}" dt="2023-10-03T11:34:26.809" v="2673" actId="478"/>
          <ac:spMkLst>
            <pc:docMk/>
            <pc:sldMk cId="4070241650" sldId="660"/>
            <ac:spMk id="17" creationId="{00000000-0000-0000-0000-000000000000}"/>
          </ac:spMkLst>
        </pc:spChg>
        <pc:spChg chg="del">
          <ac:chgData name="X Y" userId="5e43b8d926ad4b46" providerId="LiveId" clId="{5A9D1675-29BC-4636-80EE-FB53663C9D8B}" dt="2023-10-03T11:34:23.666" v="2671" actId="478"/>
          <ac:spMkLst>
            <pc:docMk/>
            <pc:sldMk cId="4070241650" sldId="660"/>
            <ac:spMk id="19" creationId="{00000000-0000-0000-0000-000000000000}"/>
          </ac:spMkLst>
        </pc:spChg>
        <pc:spChg chg="del">
          <ac:chgData name="X Y" userId="5e43b8d926ad4b46" providerId="LiveId" clId="{5A9D1675-29BC-4636-80EE-FB53663C9D8B}" dt="2023-10-03T11:34:21.955" v="2670" actId="478"/>
          <ac:spMkLst>
            <pc:docMk/>
            <pc:sldMk cId="4070241650" sldId="660"/>
            <ac:spMk id="25" creationId="{00000000-0000-0000-0000-000000000000}"/>
          </ac:spMkLst>
        </pc:spChg>
        <pc:graphicFrameChg chg="add mod">
          <ac:chgData name="X Y" userId="5e43b8d926ad4b46" providerId="LiveId" clId="{5A9D1675-29BC-4636-80EE-FB53663C9D8B}" dt="2023-10-05T23:33:42.225" v="5763" actId="1037"/>
          <ac:graphicFrameMkLst>
            <pc:docMk/>
            <pc:sldMk cId="4070241650" sldId="660"/>
            <ac:graphicFrameMk id="4" creationId="{2FB55ED3-D92C-467F-FA79-99911D943A66}"/>
          </ac:graphicFrameMkLst>
        </pc:graphicFrameChg>
        <pc:graphicFrameChg chg="add mod">
          <ac:chgData name="X Y" userId="5e43b8d926ad4b46" providerId="LiveId" clId="{5A9D1675-29BC-4636-80EE-FB53663C9D8B}" dt="2023-10-05T23:33:42.225" v="5763" actId="1037"/>
          <ac:graphicFrameMkLst>
            <pc:docMk/>
            <pc:sldMk cId="4070241650" sldId="660"/>
            <ac:graphicFrameMk id="9" creationId="{F8291CE1-726C-28A7-7ABD-99CA14CA898E}"/>
          </ac:graphicFrameMkLst>
        </pc:graphicFrameChg>
        <pc:picChg chg="del">
          <ac:chgData name="X Y" userId="5e43b8d926ad4b46" providerId="LiveId" clId="{5A9D1675-29BC-4636-80EE-FB53663C9D8B}" dt="2023-10-03T11:34:24.705" v="2672" actId="478"/>
          <ac:picMkLst>
            <pc:docMk/>
            <pc:sldMk cId="4070241650" sldId="660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1:34:28.688" v="2674"/>
          <ac:picMkLst>
            <pc:docMk/>
            <pc:sldMk cId="4070241650" sldId="660"/>
            <ac:picMk id="7" creationId="{905C7335-9094-C57E-1FC3-D500D8DF3F15}"/>
          </ac:picMkLst>
        </pc:picChg>
        <pc:picChg chg="del">
          <ac:chgData name="X Y" userId="5e43b8d926ad4b46" providerId="LiveId" clId="{5A9D1675-29BC-4636-80EE-FB53663C9D8B}" dt="2023-10-05T23:31:27.916" v="5717" actId="478"/>
          <ac:picMkLst>
            <pc:docMk/>
            <pc:sldMk cId="4070241650" sldId="660"/>
            <ac:picMk id="20" creationId="{00000000-0000-0000-0000-000000000000}"/>
          </ac:picMkLst>
        </pc:picChg>
        <pc:picChg chg="del">
          <ac:chgData name="X Y" userId="5e43b8d926ad4b46" providerId="LiveId" clId="{5A9D1675-29BC-4636-80EE-FB53663C9D8B}" dt="2023-10-05T23:31:27.916" v="5717" actId="478"/>
          <ac:picMkLst>
            <pc:docMk/>
            <pc:sldMk cId="4070241650" sldId="660"/>
            <ac:picMk id="21" creationId="{00000000-0000-0000-0000-000000000000}"/>
          </ac:picMkLst>
        </pc:picChg>
        <pc:picChg chg="del">
          <ac:chgData name="X Y" userId="5e43b8d926ad4b46" providerId="LiveId" clId="{5A9D1675-29BC-4636-80EE-FB53663C9D8B}" dt="2023-10-05T23:31:27.916" v="5717" actId="478"/>
          <ac:picMkLst>
            <pc:docMk/>
            <pc:sldMk cId="4070241650" sldId="660"/>
            <ac:picMk id="22" creationId="{00000000-0000-0000-0000-000000000000}"/>
          </ac:picMkLst>
        </pc:picChg>
        <pc:cxnChg chg="mod">
          <ac:chgData name="X Y" userId="5e43b8d926ad4b46" providerId="LiveId" clId="{5A9D1675-29BC-4636-80EE-FB53663C9D8B}" dt="2023-10-05T23:31:36.175" v="5719" actId="113"/>
          <ac:cxnSpMkLst>
            <pc:docMk/>
            <pc:sldMk cId="4070241650" sldId="660"/>
            <ac:cxnSpMk id="14" creationId="{00000000-0000-0000-0000-000000000000}"/>
          </ac:cxnSpMkLst>
        </pc:cxnChg>
        <pc:cxnChg chg="mod">
          <ac:chgData name="X Y" userId="5e43b8d926ad4b46" providerId="LiveId" clId="{5A9D1675-29BC-4636-80EE-FB53663C9D8B}" dt="2023-10-05T23:31:39.729" v="5720" actId="113"/>
          <ac:cxnSpMkLst>
            <pc:docMk/>
            <pc:sldMk cId="4070241650" sldId="660"/>
            <ac:cxnSpMk id="16" creationId="{00000000-0000-0000-0000-000000000000}"/>
          </ac:cxnSpMkLst>
        </pc:cxn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161935858" sldId="661"/>
        </pc:sldMkLst>
      </pc:sldChg>
      <pc:sldChg chg="addSp delSp modSp add del mod">
        <pc:chgData name="X Y" userId="5e43b8d926ad4b46" providerId="LiveId" clId="{5A9D1675-29BC-4636-80EE-FB53663C9D8B}" dt="2023-10-03T11:35:40.294" v="2689" actId="47"/>
        <pc:sldMkLst>
          <pc:docMk/>
          <pc:sldMk cId="3677054418" sldId="661"/>
        </pc:sldMkLst>
        <pc:spChg chg="add mod">
          <ac:chgData name="X Y" userId="5e43b8d926ad4b46" providerId="LiveId" clId="{5A9D1675-29BC-4636-80EE-FB53663C9D8B}" dt="2023-10-03T11:34:38.982" v="2679"/>
          <ac:spMkLst>
            <pc:docMk/>
            <pc:sldMk cId="3677054418" sldId="661"/>
            <ac:spMk id="2" creationId="{52C0A8A1-E138-CFC4-5D8E-88F325943A74}"/>
          </ac:spMkLst>
        </pc:spChg>
        <pc:spChg chg="add mod">
          <ac:chgData name="X Y" userId="5e43b8d926ad4b46" providerId="LiveId" clId="{5A9D1675-29BC-4636-80EE-FB53663C9D8B}" dt="2023-10-03T11:34:38.982" v="2679"/>
          <ac:spMkLst>
            <pc:docMk/>
            <pc:sldMk cId="3677054418" sldId="661"/>
            <ac:spMk id="5" creationId="{DA3FDCA5-63FA-7841-30A1-09E8BC9F7D0D}"/>
          </ac:spMkLst>
        </pc:spChg>
        <pc:spChg chg="del">
          <ac:chgData name="X Y" userId="5e43b8d926ad4b46" providerId="LiveId" clId="{5A9D1675-29BC-4636-80EE-FB53663C9D8B}" dt="2023-10-03T11:34:34.774" v="2676" actId="478"/>
          <ac:spMkLst>
            <pc:docMk/>
            <pc:sldMk cId="3677054418" sldId="661"/>
            <ac:spMk id="7" creationId="{00000000-0000-0000-0000-000000000000}"/>
          </ac:spMkLst>
        </pc:spChg>
        <pc:spChg chg="add mod">
          <ac:chgData name="X Y" userId="5e43b8d926ad4b46" providerId="LiveId" clId="{5A9D1675-29BC-4636-80EE-FB53663C9D8B}" dt="2023-10-03T11:34:38.982" v="2679"/>
          <ac:spMkLst>
            <pc:docMk/>
            <pc:sldMk cId="3677054418" sldId="661"/>
            <ac:spMk id="9" creationId="{CCE9E6FD-48D8-A19A-1E5E-2A8754F2DEF8}"/>
          </ac:spMkLst>
        </pc:spChg>
        <pc:spChg chg="del">
          <ac:chgData name="X Y" userId="5e43b8d926ad4b46" providerId="LiveId" clId="{5A9D1675-29BC-4636-80EE-FB53663C9D8B}" dt="2023-10-03T11:34:37.338" v="2678" actId="478"/>
          <ac:spMkLst>
            <pc:docMk/>
            <pc:sldMk cId="3677054418" sldId="661"/>
            <ac:spMk id="15" creationId="{00000000-0000-0000-0000-000000000000}"/>
          </ac:spMkLst>
        </pc:spChg>
        <pc:spChg chg="del">
          <ac:chgData name="X Y" userId="5e43b8d926ad4b46" providerId="LiveId" clId="{5A9D1675-29BC-4636-80EE-FB53663C9D8B}" dt="2023-10-03T11:34:32.755" v="2675" actId="478"/>
          <ac:spMkLst>
            <pc:docMk/>
            <pc:sldMk cId="3677054418" sldId="661"/>
            <ac:spMk id="18" creationId="{00000000-0000-0000-0000-000000000000}"/>
          </ac:spMkLst>
        </pc:spChg>
        <pc:picChg chg="del">
          <ac:chgData name="X Y" userId="5e43b8d926ad4b46" providerId="LiveId" clId="{5A9D1675-29BC-4636-80EE-FB53663C9D8B}" dt="2023-10-03T11:34:35.915" v="2677" actId="478"/>
          <ac:picMkLst>
            <pc:docMk/>
            <pc:sldMk cId="3677054418" sldId="661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1:34:38.982" v="2679"/>
          <ac:picMkLst>
            <pc:docMk/>
            <pc:sldMk cId="3677054418" sldId="661"/>
            <ac:picMk id="8" creationId="{53F5C5A5-5981-AA7B-CC29-E6DE0F7D4115}"/>
          </ac:picMkLst>
        </pc:pic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161935858" sldId="662"/>
        </pc:sldMkLst>
      </pc:sldChg>
      <pc:sldChg chg="addSp delSp modSp add del mod">
        <pc:chgData name="X Y" userId="5e43b8d926ad4b46" providerId="LiveId" clId="{5A9D1675-29BC-4636-80EE-FB53663C9D8B}" dt="2023-10-03T11:35:43.046" v="2690" actId="47"/>
        <pc:sldMkLst>
          <pc:docMk/>
          <pc:sldMk cId="1513167443" sldId="662"/>
        </pc:sldMkLst>
        <pc:spChg chg="add mod">
          <ac:chgData name="X Y" userId="5e43b8d926ad4b46" providerId="LiveId" clId="{5A9D1675-29BC-4636-80EE-FB53663C9D8B}" dt="2023-10-03T11:34:50.891" v="2683"/>
          <ac:spMkLst>
            <pc:docMk/>
            <pc:sldMk cId="1513167443" sldId="662"/>
            <ac:spMk id="2" creationId="{4220B517-4859-5B7C-D6E6-E7842EB7324C}"/>
          </ac:spMkLst>
        </pc:spChg>
        <pc:spChg chg="add mod">
          <ac:chgData name="X Y" userId="5e43b8d926ad4b46" providerId="LiveId" clId="{5A9D1675-29BC-4636-80EE-FB53663C9D8B}" dt="2023-10-03T11:34:50.891" v="2683"/>
          <ac:spMkLst>
            <pc:docMk/>
            <pc:sldMk cId="1513167443" sldId="662"/>
            <ac:spMk id="5" creationId="{975CBA7D-4D45-09B9-1F5F-3CBD23649C25}"/>
          </ac:spMkLst>
        </pc:spChg>
        <pc:spChg chg="del">
          <ac:chgData name="X Y" userId="5e43b8d926ad4b46" providerId="LiveId" clId="{5A9D1675-29BC-4636-80EE-FB53663C9D8B}" dt="2023-10-03T11:34:46.630" v="2681" actId="478"/>
          <ac:spMkLst>
            <pc:docMk/>
            <pc:sldMk cId="1513167443" sldId="662"/>
            <ac:spMk id="7" creationId="{00000000-0000-0000-0000-000000000000}"/>
          </ac:spMkLst>
        </pc:spChg>
        <pc:spChg chg="add mod">
          <ac:chgData name="X Y" userId="5e43b8d926ad4b46" providerId="LiveId" clId="{5A9D1675-29BC-4636-80EE-FB53663C9D8B}" dt="2023-10-03T11:34:50.891" v="2683"/>
          <ac:spMkLst>
            <pc:docMk/>
            <pc:sldMk cId="1513167443" sldId="662"/>
            <ac:spMk id="9" creationId="{6F0547A5-9F63-B518-F7F8-FD7014748125}"/>
          </ac:spMkLst>
        </pc:spChg>
        <pc:spChg chg="del">
          <ac:chgData name="X Y" userId="5e43b8d926ad4b46" providerId="LiveId" clId="{5A9D1675-29BC-4636-80EE-FB53663C9D8B}" dt="2023-10-03T11:34:48.102" v="2682" actId="478"/>
          <ac:spMkLst>
            <pc:docMk/>
            <pc:sldMk cId="1513167443" sldId="662"/>
            <ac:spMk id="15" creationId="{00000000-0000-0000-0000-000000000000}"/>
          </ac:spMkLst>
        </pc:spChg>
        <pc:spChg chg="del">
          <ac:chgData name="X Y" userId="5e43b8d926ad4b46" providerId="LiveId" clId="{5A9D1675-29BC-4636-80EE-FB53663C9D8B}" dt="2023-10-03T11:34:45.127" v="2680" actId="478"/>
          <ac:spMkLst>
            <pc:docMk/>
            <pc:sldMk cId="1513167443" sldId="662"/>
            <ac:spMk id="18" creationId="{00000000-0000-0000-0000-000000000000}"/>
          </ac:spMkLst>
        </pc:spChg>
        <pc:picChg chg="add mod">
          <ac:chgData name="X Y" userId="5e43b8d926ad4b46" providerId="LiveId" clId="{5A9D1675-29BC-4636-80EE-FB53663C9D8B}" dt="2023-10-03T11:34:50.891" v="2683"/>
          <ac:picMkLst>
            <pc:docMk/>
            <pc:sldMk cId="1513167443" sldId="662"/>
            <ac:picMk id="8" creationId="{ABAA180B-DD97-31D3-EB8A-5FFE6582761E}"/>
          </ac:picMkLst>
        </pc:pic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161935858" sldId="663"/>
        </pc:sldMkLst>
      </pc:sldChg>
      <pc:sldChg chg="addSp delSp modSp add del mod">
        <pc:chgData name="X Y" userId="5e43b8d926ad4b46" providerId="LiveId" clId="{5A9D1675-29BC-4636-80EE-FB53663C9D8B}" dt="2023-10-03T11:38:05.048" v="2873" actId="47"/>
        <pc:sldMkLst>
          <pc:docMk/>
          <pc:sldMk cId="329334110" sldId="663"/>
        </pc:sldMkLst>
        <pc:spChg chg="add mod">
          <ac:chgData name="X Y" userId="5e43b8d926ad4b46" providerId="LiveId" clId="{5A9D1675-29BC-4636-80EE-FB53663C9D8B}" dt="2023-10-03T11:35:05.527" v="2688"/>
          <ac:spMkLst>
            <pc:docMk/>
            <pc:sldMk cId="329334110" sldId="663"/>
            <ac:spMk id="2" creationId="{69AEB164-DEE0-D321-ED46-380B09A2E2D1}"/>
          </ac:spMkLst>
        </pc:spChg>
        <pc:spChg chg="add mod">
          <ac:chgData name="X Y" userId="5e43b8d926ad4b46" providerId="LiveId" clId="{5A9D1675-29BC-4636-80EE-FB53663C9D8B}" dt="2023-10-03T11:35:05.527" v="2688"/>
          <ac:spMkLst>
            <pc:docMk/>
            <pc:sldMk cId="329334110" sldId="663"/>
            <ac:spMk id="5" creationId="{25F5F2A6-B614-746B-7768-99502EA271BB}"/>
          </ac:spMkLst>
        </pc:spChg>
        <pc:spChg chg="del">
          <ac:chgData name="X Y" userId="5e43b8d926ad4b46" providerId="LiveId" clId="{5A9D1675-29BC-4636-80EE-FB53663C9D8B}" dt="2023-10-03T11:34:57.498" v="2685" actId="478"/>
          <ac:spMkLst>
            <pc:docMk/>
            <pc:sldMk cId="329334110" sldId="663"/>
            <ac:spMk id="7" creationId="{00000000-0000-0000-0000-000000000000}"/>
          </ac:spMkLst>
        </pc:spChg>
        <pc:spChg chg="add mod">
          <ac:chgData name="X Y" userId="5e43b8d926ad4b46" providerId="LiveId" clId="{5A9D1675-29BC-4636-80EE-FB53663C9D8B}" dt="2023-10-03T11:35:05.527" v="2688"/>
          <ac:spMkLst>
            <pc:docMk/>
            <pc:sldMk cId="329334110" sldId="663"/>
            <ac:spMk id="9" creationId="{790A9BE7-E8A2-B503-30CF-40A1B06FED06}"/>
          </ac:spMkLst>
        </pc:spChg>
        <pc:spChg chg="del">
          <ac:chgData name="X Y" userId="5e43b8d926ad4b46" providerId="LiveId" clId="{5A9D1675-29BC-4636-80EE-FB53663C9D8B}" dt="2023-10-03T11:34:59.190" v="2686" actId="478"/>
          <ac:spMkLst>
            <pc:docMk/>
            <pc:sldMk cId="329334110" sldId="663"/>
            <ac:spMk id="15" creationId="{00000000-0000-0000-0000-000000000000}"/>
          </ac:spMkLst>
        </pc:spChg>
        <pc:spChg chg="del">
          <ac:chgData name="X Y" userId="5e43b8d926ad4b46" providerId="LiveId" clId="{5A9D1675-29BC-4636-80EE-FB53663C9D8B}" dt="2023-10-03T11:34:56.244" v="2684" actId="478"/>
          <ac:spMkLst>
            <pc:docMk/>
            <pc:sldMk cId="329334110" sldId="663"/>
            <ac:spMk id="18" creationId="{00000000-0000-0000-0000-000000000000}"/>
          </ac:spMkLst>
        </pc:spChg>
        <pc:picChg chg="del">
          <ac:chgData name="X Y" userId="5e43b8d926ad4b46" providerId="LiveId" clId="{5A9D1675-29BC-4636-80EE-FB53663C9D8B}" dt="2023-10-03T11:35:02.613" v="2687" actId="478"/>
          <ac:picMkLst>
            <pc:docMk/>
            <pc:sldMk cId="329334110" sldId="663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1:35:05.527" v="2688"/>
          <ac:picMkLst>
            <pc:docMk/>
            <pc:sldMk cId="329334110" sldId="663"/>
            <ac:picMk id="8" creationId="{4594EA7B-1B6A-74A5-33D7-339A02990599}"/>
          </ac:picMkLst>
        </pc:pic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161935858" sldId="664"/>
        </pc:sldMkLst>
      </pc:sldChg>
      <pc:sldChg chg="add del">
        <pc:chgData name="X Y" userId="5e43b8d926ad4b46" providerId="LiveId" clId="{5A9D1675-29BC-4636-80EE-FB53663C9D8B}" dt="2023-10-03T11:38:10.165" v="2874" actId="47"/>
        <pc:sldMkLst>
          <pc:docMk/>
          <pc:sldMk cId="1707319422" sldId="664"/>
        </pc:sldMkLst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1056498750" sldId="665"/>
        </pc:sldMkLst>
      </pc:sldChg>
      <pc:sldChg chg="addSp delSp modSp add mod">
        <pc:chgData name="X Y" userId="5e43b8d926ad4b46" providerId="LiveId" clId="{5A9D1675-29BC-4636-80EE-FB53663C9D8B}" dt="2023-10-06T10:37:59.191" v="8219" actId="1038"/>
        <pc:sldMkLst>
          <pc:docMk/>
          <pc:sldMk cId="1205839988" sldId="665"/>
        </pc:sldMkLst>
        <pc:spChg chg="del">
          <ac:chgData name="X Y" userId="5e43b8d926ad4b46" providerId="LiveId" clId="{5A9D1675-29BC-4636-80EE-FB53663C9D8B}" dt="2023-10-03T11:34:03.331" v="2661" actId="478"/>
          <ac:spMkLst>
            <pc:docMk/>
            <pc:sldMk cId="1205839988" sldId="665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1:34:08.306" v="2664"/>
          <ac:spMkLst>
            <pc:docMk/>
            <pc:sldMk cId="1205839988" sldId="665"/>
            <ac:spMk id="5" creationId="{031C0189-6081-916B-30E0-9ED40B568878}"/>
          </ac:spMkLst>
        </pc:spChg>
        <pc:spChg chg="add mod">
          <ac:chgData name="X Y" userId="5e43b8d926ad4b46" providerId="LiveId" clId="{5A9D1675-29BC-4636-80EE-FB53663C9D8B}" dt="2023-10-03T11:34:08.306" v="2664"/>
          <ac:spMkLst>
            <pc:docMk/>
            <pc:sldMk cId="1205839988" sldId="665"/>
            <ac:spMk id="6" creationId="{4CC57903-099F-B668-1E58-0C57D5245A03}"/>
          </ac:spMkLst>
        </pc:spChg>
        <pc:spChg chg="mod">
          <ac:chgData name="X Y" userId="5e43b8d926ad4b46" providerId="LiveId" clId="{5A9D1675-29BC-4636-80EE-FB53663C9D8B}" dt="2023-10-06T10:37:46.509" v="8191" actId="1035"/>
          <ac:spMkLst>
            <pc:docMk/>
            <pc:sldMk cId="1205839988" sldId="665"/>
            <ac:spMk id="7" creationId="{00000000-0000-0000-0000-000000000000}"/>
          </ac:spMkLst>
        </pc:spChg>
        <pc:spChg chg="del">
          <ac:chgData name="X Y" userId="5e43b8d926ad4b46" providerId="LiveId" clId="{5A9D1675-29BC-4636-80EE-FB53663C9D8B}" dt="2023-10-03T11:34:06.039" v="2663" actId="478"/>
          <ac:spMkLst>
            <pc:docMk/>
            <pc:sldMk cId="1205839988" sldId="665"/>
            <ac:spMk id="9" creationId="{00000000-0000-0000-0000-000000000000}"/>
          </ac:spMkLst>
        </pc:spChg>
        <pc:spChg chg="add mod">
          <ac:chgData name="X Y" userId="5e43b8d926ad4b46" providerId="LiveId" clId="{5A9D1675-29BC-4636-80EE-FB53663C9D8B}" dt="2023-10-03T11:34:08.306" v="2664"/>
          <ac:spMkLst>
            <pc:docMk/>
            <pc:sldMk cId="1205839988" sldId="665"/>
            <ac:spMk id="10" creationId="{CA163E09-631A-D88F-8A68-34258CC6A573}"/>
          </ac:spMkLst>
        </pc:spChg>
        <pc:spChg chg="add del mod">
          <ac:chgData name="X Y" userId="5e43b8d926ad4b46" providerId="LiveId" clId="{5A9D1675-29BC-4636-80EE-FB53663C9D8B}" dt="2023-10-03T12:58:08.695" v="3387"/>
          <ac:spMkLst>
            <pc:docMk/>
            <pc:sldMk cId="1205839988" sldId="665"/>
            <ac:spMk id="11" creationId="{0D8861F7-58A1-E59E-6585-1804DBF8E2BE}"/>
          </ac:spMkLst>
        </pc:spChg>
        <pc:spChg chg="add mod">
          <ac:chgData name="X Y" userId="5e43b8d926ad4b46" providerId="LiveId" clId="{5A9D1675-29BC-4636-80EE-FB53663C9D8B}" dt="2023-10-06T10:37:38.985" v="8179" actId="1036"/>
          <ac:spMkLst>
            <pc:docMk/>
            <pc:sldMk cId="1205839988" sldId="665"/>
            <ac:spMk id="12" creationId="{BE8DD739-6C38-618A-4606-638B73F25E55}"/>
          </ac:spMkLst>
        </pc:spChg>
        <pc:spChg chg="del">
          <ac:chgData name="X Y" userId="5e43b8d926ad4b46" providerId="LiveId" clId="{5A9D1675-29BC-4636-80EE-FB53663C9D8B}" dt="2023-10-03T11:34:01.671" v="2660" actId="478"/>
          <ac:spMkLst>
            <pc:docMk/>
            <pc:sldMk cId="1205839988" sldId="665"/>
            <ac:spMk id="14" creationId="{00000000-0000-0000-0000-000000000000}"/>
          </ac:spMkLst>
        </pc:spChg>
        <pc:picChg chg="add mod">
          <ac:chgData name="X Y" userId="5e43b8d926ad4b46" providerId="LiveId" clId="{5A9D1675-29BC-4636-80EE-FB53663C9D8B}" dt="2023-10-06T10:37:59.191" v="8219" actId="1038"/>
          <ac:picMkLst>
            <pc:docMk/>
            <pc:sldMk cId="1205839988" sldId="665"/>
            <ac:picMk id="2" creationId="{8F8301EF-FB66-E21A-4DD4-04D995E9F0BB}"/>
          </ac:picMkLst>
        </pc:picChg>
        <pc:picChg chg="del">
          <ac:chgData name="X Y" userId="5e43b8d926ad4b46" providerId="LiveId" clId="{5A9D1675-29BC-4636-80EE-FB53663C9D8B}" dt="2023-10-03T11:34:04.348" v="2662" actId="478"/>
          <ac:picMkLst>
            <pc:docMk/>
            <pc:sldMk cId="1205839988" sldId="665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1:34:08.306" v="2664"/>
          <ac:picMkLst>
            <pc:docMk/>
            <pc:sldMk cId="1205839988" sldId="665"/>
            <ac:picMk id="8" creationId="{21445ABD-4F09-1356-70A4-5630426E5DB5}"/>
          </ac:picMkLst>
        </pc:picChg>
      </pc:sldChg>
      <pc:sldChg chg="addSp delSp modSp add mod">
        <pc:chgData name="X Y" userId="5e43b8d926ad4b46" providerId="LiveId" clId="{5A9D1675-29BC-4636-80EE-FB53663C9D8B}" dt="2023-10-06T10:39:01.626" v="8243" actId="1037"/>
        <pc:sldMkLst>
          <pc:docMk/>
          <pc:sldMk cId="2942191819" sldId="666"/>
        </pc:sldMkLst>
        <pc:spChg chg="add mod">
          <ac:chgData name="X Y" userId="5e43b8d926ad4b46" providerId="LiveId" clId="{5A9D1675-29BC-4636-80EE-FB53663C9D8B}" dt="2023-10-03T11:34:18.028" v="2669"/>
          <ac:spMkLst>
            <pc:docMk/>
            <pc:sldMk cId="2942191819" sldId="666"/>
            <ac:spMk id="2" creationId="{A5B6E21B-399C-D5AA-8207-EC93D2ED8DA9}"/>
          </ac:spMkLst>
        </pc:spChg>
        <pc:spChg chg="add mod">
          <ac:chgData name="X Y" userId="5e43b8d926ad4b46" providerId="LiveId" clId="{5A9D1675-29BC-4636-80EE-FB53663C9D8B}" dt="2023-10-03T11:34:18.028" v="2669"/>
          <ac:spMkLst>
            <pc:docMk/>
            <pc:sldMk cId="2942191819" sldId="666"/>
            <ac:spMk id="3" creationId="{F0008070-701C-48D6-F460-A56D9CFAAF15}"/>
          </ac:spMkLst>
        </pc:spChg>
        <pc:spChg chg="add mod">
          <ac:chgData name="X Y" userId="5e43b8d926ad4b46" providerId="LiveId" clId="{5A9D1675-29BC-4636-80EE-FB53663C9D8B}" dt="2023-10-03T11:34:18.028" v="2669"/>
          <ac:spMkLst>
            <pc:docMk/>
            <pc:sldMk cId="2942191819" sldId="666"/>
            <ac:spMk id="6" creationId="{63504AA1-C379-6ABC-BF0C-1B6CB58C89A6}"/>
          </ac:spMkLst>
        </pc:spChg>
        <pc:spChg chg="add mod">
          <ac:chgData name="X Y" userId="5e43b8d926ad4b46" providerId="LiveId" clId="{5A9D1675-29BC-4636-80EE-FB53663C9D8B}" dt="2023-10-06T10:38:40.481" v="8234" actId="1036"/>
          <ac:spMkLst>
            <pc:docMk/>
            <pc:sldMk cId="2942191819" sldId="666"/>
            <ac:spMk id="7" creationId="{992A168C-A70F-CD4A-13AC-BD5A55C70FAC}"/>
          </ac:spMkLst>
        </pc:spChg>
        <pc:spChg chg="del">
          <ac:chgData name="X Y" userId="5e43b8d926ad4b46" providerId="LiveId" clId="{5A9D1675-29BC-4636-80EE-FB53663C9D8B}" dt="2023-10-03T11:34:14.773" v="2667" actId="478"/>
          <ac:spMkLst>
            <pc:docMk/>
            <pc:sldMk cId="2942191819" sldId="666"/>
            <ac:spMk id="8" creationId="{00000000-0000-0000-0000-000000000000}"/>
          </ac:spMkLst>
        </pc:spChg>
        <pc:spChg chg="del">
          <ac:chgData name="X Y" userId="5e43b8d926ad4b46" providerId="LiveId" clId="{5A9D1675-29BC-4636-80EE-FB53663C9D8B}" dt="2023-10-03T11:34:16.195" v="2668" actId="478"/>
          <ac:spMkLst>
            <pc:docMk/>
            <pc:sldMk cId="2942191819" sldId="666"/>
            <ac:spMk id="9" creationId="{00000000-0000-0000-0000-000000000000}"/>
          </ac:spMkLst>
        </pc:spChg>
        <pc:spChg chg="del">
          <ac:chgData name="X Y" userId="5e43b8d926ad4b46" providerId="LiveId" clId="{5A9D1675-29BC-4636-80EE-FB53663C9D8B}" dt="2023-10-03T11:34:12.001" v="2665" actId="478"/>
          <ac:spMkLst>
            <pc:docMk/>
            <pc:sldMk cId="2942191819" sldId="666"/>
            <ac:spMk id="13" creationId="{00000000-0000-0000-0000-000000000000}"/>
          </ac:spMkLst>
        </pc:spChg>
        <pc:graphicFrameChg chg="add mod">
          <ac:chgData name="X Y" userId="5e43b8d926ad4b46" providerId="LiveId" clId="{5A9D1675-29BC-4636-80EE-FB53663C9D8B}" dt="2023-10-06T10:39:01.626" v="8243" actId="1037"/>
          <ac:graphicFrameMkLst>
            <pc:docMk/>
            <pc:sldMk cId="2942191819" sldId="666"/>
            <ac:graphicFrameMk id="4" creationId="{F1DEEFAF-48EA-1374-8334-227A39CE4354}"/>
          </ac:graphicFrameMkLst>
        </pc:graphicFrameChg>
        <pc:picChg chg="del">
          <ac:chgData name="X Y" userId="5e43b8d926ad4b46" providerId="LiveId" clId="{5A9D1675-29BC-4636-80EE-FB53663C9D8B}" dt="2023-10-03T11:34:13.347" v="2666" actId="478"/>
          <ac:picMkLst>
            <pc:docMk/>
            <pc:sldMk cId="2942191819" sldId="666"/>
            <ac:picMk id="4" creationId="{00000000-0000-0000-0000-000000000000}"/>
          </ac:picMkLst>
        </pc:picChg>
        <pc:picChg chg="add mod">
          <ac:chgData name="X Y" userId="5e43b8d926ad4b46" providerId="LiveId" clId="{5A9D1675-29BC-4636-80EE-FB53663C9D8B}" dt="2023-10-03T11:34:18.028" v="2669"/>
          <ac:picMkLst>
            <pc:docMk/>
            <pc:sldMk cId="2942191819" sldId="666"/>
            <ac:picMk id="5" creationId="{7E05E675-7177-07BD-0736-5596737BD943}"/>
          </ac:picMkLst>
        </pc:picChg>
      </pc:sldChg>
      <pc:sldChg chg="del">
        <pc:chgData name="X Y" userId="5e43b8d926ad4b46" providerId="LiveId" clId="{5A9D1675-29BC-4636-80EE-FB53663C9D8B}" dt="2023-10-03T11:30:23.302" v="2658" actId="2696"/>
        <pc:sldMkLst>
          <pc:docMk/>
          <pc:sldMk cId="3842930673" sldId="666"/>
        </pc:sldMkLst>
      </pc:sldChg>
      <pc:sldChg chg="addSp delSp modSp del mod">
        <pc:chgData name="X Y" userId="5e43b8d926ad4b46" providerId="LiveId" clId="{5A9D1675-29BC-4636-80EE-FB53663C9D8B}" dt="2023-10-03T12:49:31.618" v="3217" actId="47"/>
        <pc:sldMkLst>
          <pc:docMk/>
          <pc:sldMk cId="4197439136" sldId="667"/>
        </pc:sldMkLst>
        <pc:spChg chg="del">
          <ac:chgData name="X Y" userId="5e43b8d926ad4b46" providerId="LiveId" clId="{5A9D1675-29BC-4636-80EE-FB53663C9D8B}" dt="2023-10-03T10:38:34.066" v="2223" actId="478"/>
          <ac:spMkLst>
            <pc:docMk/>
            <pc:sldMk cId="4197439136" sldId="667"/>
            <ac:spMk id="2" creationId="{00000000-0000-0000-0000-000000000000}"/>
          </ac:spMkLst>
        </pc:spChg>
        <pc:spChg chg="add mod">
          <ac:chgData name="X Y" userId="5e43b8d926ad4b46" providerId="LiveId" clId="{5A9D1675-29BC-4636-80EE-FB53663C9D8B}" dt="2023-10-03T10:38:38.943" v="2225"/>
          <ac:spMkLst>
            <pc:docMk/>
            <pc:sldMk cId="4197439136" sldId="667"/>
            <ac:spMk id="3" creationId="{47356440-2E59-0FEF-CA95-0A9A76EBEF49}"/>
          </ac:spMkLst>
        </pc:spChg>
        <pc:spChg chg="add mod">
          <ac:chgData name="X Y" userId="5e43b8d926ad4b46" providerId="LiveId" clId="{5A9D1675-29BC-4636-80EE-FB53663C9D8B}" dt="2023-10-03T10:38:38.943" v="2225"/>
          <ac:spMkLst>
            <pc:docMk/>
            <pc:sldMk cId="4197439136" sldId="667"/>
            <ac:spMk id="5" creationId="{5740387D-B56B-32F3-509F-3AED8C6CB9A2}"/>
          </ac:spMkLst>
        </pc:spChg>
        <pc:spChg chg="add mod">
          <ac:chgData name="X Y" userId="5e43b8d926ad4b46" providerId="LiveId" clId="{5A9D1675-29BC-4636-80EE-FB53663C9D8B}" dt="2023-10-03T10:38:38.943" v="2225"/>
          <ac:spMkLst>
            <pc:docMk/>
            <pc:sldMk cId="4197439136" sldId="667"/>
            <ac:spMk id="7" creationId="{A723A941-4A23-6E57-C73B-C180F453B51C}"/>
          </ac:spMkLst>
        </pc:spChg>
        <pc:spChg chg="add mod">
          <ac:chgData name="X Y" userId="5e43b8d926ad4b46" providerId="LiveId" clId="{5A9D1675-29BC-4636-80EE-FB53663C9D8B}" dt="2023-10-03T10:45:27.121" v="2234"/>
          <ac:spMkLst>
            <pc:docMk/>
            <pc:sldMk cId="4197439136" sldId="667"/>
            <ac:spMk id="8" creationId="{2ADF9E77-AD8B-0235-81E1-3A9039AD005E}"/>
          </ac:spMkLst>
        </pc:spChg>
        <pc:spChg chg="del">
          <ac:chgData name="X Y" userId="5e43b8d926ad4b46" providerId="LiveId" clId="{5A9D1675-29BC-4636-80EE-FB53663C9D8B}" dt="2023-10-03T10:38:35.614" v="2224" actId="478"/>
          <ac:spMkLst>
            <pc:docMk/>
            <pc:sldMk cId="4197439136" sldId="667"/>
            <ac:spMk id="16" creationId="{00000000-0000-0000-0000-000000000000}"/>
          </ac:spMkLst>
        </pc:spChg>
        <pc:spChg chg="del">
          <ac:chgData name="X Y" userId="5e43b8d926ad4b46" providerId="LiveId" clId="{5A9D1675-29BC-4636-80EE-FB53663C9D8B}" dt="2023-10-03T10:45:25.769" v="2233" actId="478"/>
          <ac:spMkLst>
            <pc:docMk/>
            <pc:sldMk cId="4197439136" sldId="667"/>
            <ac:spMk id="20" creationId="{00000000-0000-0000-0000-000000000000}"/>
          </ac:spMkLst>
        </pc:spChg>
        <pc:spChg chg="del">
          <ac:chgData name="X Y" userId="5e43b8d926ad4b46" providerId="LiveId" clId="{5A9D1675-29BC-4636-80EE-FB53663C9D8B}" dt="2023-10-03T10:38:33.063" v="2222" actId="478"/>
          <ac:spMkLst>
            <pc:docMk/>
            <pc:sldMk cId="4197439136" sldId="667"/>
            <ac:spMk id="23" creationId="{00000000-0000-0000-0000-000000000000}"/>
          </ac:spMkLst>
        </pc:spChg>
        <pc:spChg chg="mod ord">
          <ac:chgData name="X Y" userId="5e43b8d926ad4b46" providerId="LiveId" clId="{5A9D1675-29BC-4636-80EE-FB53663C9D8B}" dt="2023-10-03T12:46:40.889" v="3198" actId="1076"/>
          <ac:spMkLst>
            <pc:docMk/>
            <pc:sldMk cId="4197439136" sldId="667"/>
            <ac:spMk id="33" creationId="{00000000-0000-0000-0000-000000000000}"/>
          </ac:spMkLst>
        </pc:spChg>
        <pc:picChg chg="add mod">
          <ac:chgData name="X Y" userId="5e43b8d926ad4b46" providerId="LiveId" clId="{5A9D1675-29BC-4636-80EE-FB53663C9D8B}" dt="2023-10-03T10:38:38.943" v="2225"/>
          <ac:picMkLst>
            <pc:docMk/>
            <pc:sldMk cId="4197439136" sldId="667"/>
            <ac:picMk id="6" creationId="{62857685-A876-E749-250C-D9490C34C7DD}"/>
          </ac:picMkLst>
        </pc:picChg>
      </pc:sldChg>
      <pc:sldChg chg="addSp delSp modSp add mod">
        <pc:chgData name="X Y" userId="5e43b8d926ad4b46" providerId="LiveId" clId="{5A9D1675-29BC-4636-80EE-FB53663C9D8B}" dt="2023-10-07T12:07:52.384" v="9740" actId="478"/>
        <pc:sldMkLst>
          <pc:docMk/>
          <pc:sldMk cId="345775506" sldId="668"/>
        </pc:sldMkLst>
        <pc:spChg chg="add mod">
          <ac:chgData name="X Y" userId="5e43b8d926ad4b46" providerId="LiveId" clId="{5A9D1675-29BC-4636-80EE-FB53663C9D8B}" dt="2023-10-07T11:19:38.581" v="8971" actId="1038"/>
          <ac:spMkLst>
            <pc:docMk/>
            <pc:sldMk cId="345775506" sldId="668"/>
            <ac:spMk id="5" creationId="{BD4F72E4-728D-A5F6-3D56-2F559B3E7410}"/>
          </ac:spMkLst>
        </pc:spChg>
        <pc:spChg chg="mod">
          <ac:chgData name="X Y" userId="5e43b8d926ad4b46" providerId="LiveId" clId="{5A9D1675-29BC-4636-80EE-FB53663C9D8B}" dt="2023-10-06T00:26:40.631" v="6594" actId="20577"/>
          <ac:spMkLst>
            <pc:docMk/>
            <pc:sldMk cId="345775506" sldId="668"/>
            <ac:spMk id="6" creationId="{574BC0EB-F356-6AA3-8516-52F6A20CD301}"/>
          </ac:spMkLst>
        </pc:spChg>
        <pc:spChg chg="mod">
          <ac:chgData name="X Y" userId="5e43b8d926ad4b46" providerId="LiveId" clId="{5A9D1675-29BC-4636-80EE-FB53663C9D8B}" dt="2023-10-06T10:20:49.759" v="8077" actId="20577"/>
          <ac:spMkLst>
            <pc:docMk/>
            <pc:sldMk cId="345775506" sldId="668"/>
            <ac:spMk id="7" creationId="{CC085876-F291-98F8-4FD6-64DF9759FA9D}"/>
          </ac:spMkLst>
        </pc:spChg>
        <pc:spChg chg="add mod">
          <ac:chgData name="X Y" userId="5e43b8d926ad4b46" providerId="LiveId" clId="{5A9D1675-29BC-4636-80EE-FB53663C9D8B}" dt="2023-10-03T08:31:26.771" v="1144"/>
          <ac:spMkLst>
            <pc:docMk/>
            <pc:sldMk cId="345775506" sldId="668"/>
            <ac:spMk id="8" creationId="{E5AE4108-6D6C-8789-657E-141670F4AD0D}"/>
          </ac:spMkLst>
        </pc:spChg>
        <pc:spChg chg="add mod">
          <ac:chgData name="X Y" userId="5e43b8d926ad4b46" providerId="LiveId" clId="{5A9D1675-29BC-4636-80EE-FB53663C9D8B}" dt="2023-10-03T08:31:26.771" v="1144"/>
          <ac:spMkLst>
            <pc:docMk/>
            <pc:sldMk cId="345775506" sldId="668"/>
            <ac:spMk id="9" creationId="{8A9D1714-F2AC-F1CA-A7F1-9B17E3334E65}"/>
          </ac:spMkLst>
        </pc:spChg>
        <pc:spChg chg="add mod">
          <ac:chgData name="X Y" userId="5e43b8d926ad4b46" providerId="LiveId" clId="{5A9D1675-29BC-4636-80EE-FB53663C9D8B}" dt="2023-10-03T12:09:49.331" v="2966" actId="14100"/>
          <ac:spMkLst>
            <pc:docMk/>
            <pc:sldMk cId="345775506" sldId="668"/>
            <ac:spMk id="12" creationId="{19012B73-51E6-6FF7-F125-A09BCB1252C4}"/>
          </ac:spMkLst>
        </pc:spChg>
        <pc:spChg chg="add mod">
          <ac:chgData name="X Y" userId="5e43b8d926ad4b46" providerId="LiveId" clId="{5A9D1675-29BC-4636-80EE-FB53663C9D8B}" dt="2023-10-03T08:31:26.771" v="1144"/>
          <ac:spMkLst>
            <pc:docMk/>
            <pc:sldMk cId="345775506" sldId="668"/>
            <ac:spMk id="13" creationId="{A8A3F02B-F64C-8DEA-A886-81147DFA615F}"/>
          </ac:spMkLst>
        </pc:spChg>
        <pc:cxnChg chg="add mod">
          <ac:chgData name="X Y" userId="5e43b8d926ad4b46" providerId="LiveId" clId="{5A9D1675-29BC-4636-80EE-FB53663C9D8B}" dt="2023-10-03T08:31:26.771" v="1144"/>
          <ac:cxnSpMkLst>
            <pc:docMk/>
            <pc:sldMk cId="345775506" sldId="668"/>
            <ac:cxnSpMk id="10" creationId="{2CA44ED4-D1AF-8718-209D-B25A4203ED97}"/>
          </ac:cxnSpMkLst>
        </pc:cxnChg>
        <pc:cxnChg chg="add mod">
          <ac:chgData name="X Y" userId="5e43b8d926ad4b46" providerId="LiveId" clId="{5A9D1675-29BC-4636-80EE-FB53663C9D8B}" dt="2023-10-03T08:31:26.771" v="1144"/>
          <ac:cxnSpMkLst>
            <pc:docMk/>
            <pc:sldMk cId="345775506" sldId="668"/>
            <ac:cxnSpMk id="11" creationId="{D6740F25-FF6D-2B49-D172-D331C9DB0E80}"/>
          </ac:cxnSpMkLst>
        </pc:cxnChg>
        <pc:cxnChg chg="add del mod">
          <ac:chgData name="X Y" userId="5e43b8d926ad4b46" providerId="LiveId" clId="{5A9D1675-29BC-4636-80EE-FB53663C9D8B}" dt="2023-10-07T12:07:52.384" v="9740" actId="478"/>
          <ac:cxnSpMkLst>
            <pc:docMk/>
            <pc:sldMk cId="345775506" sldId="668"/>
            <ac:cxnSpMk id="14" creationId="{B1B47210-A85D-75A4-B0A2-43A5680EF242}"/>
          </ac:cxnSpMkLst>
        </pc:cxnChg>
        <pc:cxnChg chg="add mod">
          <ac:chgData name="X Y" userId="5e43b8d926ad4b46" providerId="LiveId" clId="{5A9D1675-29BC-4636-80EE-FB53663C9D8B}" dt="2023-10-03T08:31:26.771" v="1144"/>
          <ac:cxnSpMkLst>
            <pc:docMk/>
            <pc:sldMk cId="345775506" sldId="668"/>
            <ac:cxnSpMk id="15" creationId="{4CDCF9C9-0C0F-B7E0-1ECE-268BE2E6FEA6}"/>
          </ac:cxnSpMkLst>
        </pc:cxnChg>
        <pc:cxnChg chg="add mod">
          <ac:chgData name="X Y" userId="5e43b8d926ad4b46" providerId="LiveId" clId="{5A9D1675-29BC-4636-80EE-FB53663C9D8B}" dt="2023-10-03T08:31:26.771" v="1144"/>
          <ac:cxnSpMkLst>
            <pc:docMk/>
            <pc:sldMk cId="345775506" sldId="668"/>
            <ac:cxnSpMk id="16" creationId="{6675E27A-67F1-FBC3-6D55-3DCFE96D40F4}"/>
          </ac:cxnSpMkLst>
        </pc:cxnChg>
      </pc:sldChg>
      <pc:sldChg chg="addSp delSp modSp add del mod">
        <pc:chgData name="X Y" userId="5e43b8d926ad4b46" providerId="LiveId" clId="{5A9D1675-29BC-4636-80EE-FB53663C9D8B}" dt="2023-10-03T09:20:02.968" v="1788" actId="2696"/>
        <pc:sldMkLst>
          <pc:docMk/>
          <pc:sldMk cId="227942525" sldId="669"/>
        </pc:sldMkLst>
        <pc:spChg chg="del">
          <ac:chgData name="X Y" userId="5e43b8d926ad4b46" providerId="LiveId" clId="{5A9D1675-29BC-4636-80EE-FB53663C9D8B}" dt="2023-10-03T08:34:35.358" v="1148" actId="478"/>
          <ac:spMkLst>
            <pc:docMk/>
            <pc:sldMk cId="227942525" sldId="669"/>
            <ac:spMk id="5" creationId="{BD4F72E4-728D-A5F6-3D56-2F559B3E7410}"/>
          </ac:spMkLst>
        </pc:spChg>
        <pc:spChg chg="del">
          <ac:chgData name="X Y" userId="5e43b8d926ad4b46" providerId="LiveId" clId="{5A9D1675-29BC-4636-80EE-FB53663C9D8B}" dt="2023-10-03T08:34:39.430" v="1149" actId="478"/>
          <ac:spMkLst>
            <pc:docMk/>
            <pc:sldMk cId="227942525" sldId="669"/>
            <ac:spMk id="7" creationId="{CC085876-F291-98F8-4FD6-64DF9759FA9D}"/>
          </ac:spMkLst>
        </pc:spChg>
        <pc:spChg chg="del">
          <ac:chgData name="X Y" userId="5e43b8d926ad4b46" providerId="LiveId" clId="{5A9D1675-29BC-4636-80EE-FB53663C9D8B}" dt="2023-10-03T08:34:35.358" v="1148" actId="478"/>
          <ac:spMkLst>
            <pc:docMk/>
            <pc:sldMk cId="227942525" sldId="669"/>
            <ac:spMk id="8" creationId="{E5AE4108-6D6C-8789-657E-141670F4AD0D}"/>
          </ac:spMkLst>
        </pc:spChg>
        <pc:spChg chg="del">
          <ac:chgData name="X Y" userId="5e43b8d926ad4b46" providerId="LiveId" clId="{5A9D1675-29BC-4636-80EE-FB53663C9D8B}" dt="2023-10-03T08:34:35.358" v="1148" actId="478"/>
          <ac:spMkLst>
            <pc:docMk/>
            <pc:sldMk cId="227942525" sldId="669"/>
            <ac:spMk id="9" creationId="{8A9D1714-F2AC-F1CA-A7F1-9B17E3334E65}"/>
          </ac:spMkLst>
        </pc:spChg>
        <pc:spChg chg="del">
          <ac:chgData name="X Y" userId="5e43b8d926ad4b46" providerId="LiveId" clId="{5A9D1675-29BC-4636-80EE-FB53663C9D8B}" dt="2023-10-03T08:34:35.358" v="1148" actId="478"/>
          <ac:spMkLst>
            <pc:docMk/>
            <pc:sldMk cId="227942525" sldId="669"/>
            <ac:spMk id="12" creationId="{19012B73-51E6-6FF7-F125-A09BCB1252C4}"/>
          </ac:spMkLst>
        </pc:spChg>
        <pc:spChg chg="del">
          <ac:chgData name="X Y" userId="5e43b8d926ad4b46" providerId="LiveId" clId="{5A9D1675-29BC-4636-80EE-FB53663C9D8B}" dt="2023-10-03T08:34:35.358" v="1148" actId="478"/>
          <ac:spMkLst>
            <pc:docMk/>
            <pc:sldMk cId="227942525" sldId="669"/>
            <ac:spMk id="13" creationId="{A8A3F02B-F64C-8DEA-A886-81147DFA615F}"/>
          </ac:spMkLst>
        </pc:spChg>
        <pc:spChg chg="add del mod">
          <ac:chgData name="X Y" userId="5e43b8d926ad4b46" providerId="LiveId" clId="{5A9D1675-29BC-4636-80EE-FB53663C9D8B}" dt="2023-10-03T09:14:06.905" v="1692" actId="1076"/>
          <ac:spMkLst>
            <pc:docMk/>
            <pc:sldMk cId="227942525" sldId="669"/>
            <ac:spMk id="18" creationId="{028BDCC6-4977-A0DD-3EFA-B6897D659FC8}"/>
          </ac:spMkLst>
        </pc:spChg>
        <pc:spChg chg="add del mod">
          <ac:chgData name="X Y" userId="5e43b8d926ad4b46" providerId="LiveId" clId="{5A9D1675-29BC-4636-80EE-FB53663C9D8B}" dt="2023-10-03T09:14:28.696" v="1694" actId="478"/>
          <ac:spMkLst>
            <pc:docMk/>
            <pc:sldMk cId="227942525" sldId="669"/>
            <ac:spMk id="20" creationId="{6FE3D658-6386-733A-90F5-EF384C67C34D}"/>
          </ac:spMkLst>
        </pc:spChg>
        <pc:spChg chg="add del mod">
          <ac:chgData name="X Y" userId="5e43b8d926ad4b46" providerId="LiveId" clId="{5A9D1675-29BC-4636-80EE-FB53663C9D8B}" dt="2023-10-03T09:14:26.676" v="1693" actId="478"/>
          <ac:spMkLst>
            <pc:docMk/>
            <pc:sldMk cId="227942525" sldId="669"/>
            <ac:spMk id="21" creationId="{EF96658B-0D06-E870-3542-8185A1CA0C08}"/>
          </ac:spMkLst>
        </pc:spChg>
        <pc:spChg chg="add del mod">
          <ac:chgData name="X Y" userId="5e43b8d926ad4b46" providerId="LiveId" clId="{5A9D1675-29BC-4636-80EE-FB53663C9D8B}" dt="2023-10-03T09:14:26.676" v="1693" actId="478"/>
          <ac:spMkLst>
            <pc:docMk/>
            <pc:sldMk cId="227942525" sldId="669"/>
            <ac:spMk id="22" creationId="{D816E7DE-61AC-938B-8AC1-9D589EF07DF0}"/>
          </ac:spMkLst>
        </pc:spChg>
        <pc:spChg chg="add del mod">
          <ac:chgData name="X Y" userId="5e43b8d926ad4b46" providerId="LiveId" clId="{5A9D1675-29BC-4636-80EE-FB53663C9D8B}" dt="2023-10-03T09:14:26.676" v="1693" actId="478"/>
          <ac:spMkLst>
            <pc:docMk/>
            <pc:sldMk cId="227942525" sldId="669"/>
            <ac:spMk id="25" creationId="{A9AD2D4B-E312-E07A-969F-EFD8088A3DC9}"/>
          </ac:spMkLst>
        </pc:spChg>
        <pc:spChg chg="add del mod">
          <ac:chgData name="X Y" userId="5e43b8d926ad4b46" providerId="LiveId" clId="{5A9D1675-29BC-4636-80EE-FB53663C9D8B}" dt="2023-10-03T09:14:32.403" v="1696" actId="478"/>
          <ac:spMkLst>
            <pc:docMk/>
            <pc:sldMk cId="227942525" sldId="669"/>
            <ac:spMk id="29" creationId="{116E3700-DDFC-9116-BFFD-AD024E772E8C}"/>
          </ac:spMkLst>
        </pc:spChg>
        <pc:spChg chg="add del mod">
          <ac:chgData name="X Y" userId="5e43b8d926ad4b46" providerId="LiveId" clId="{5A9D1675-29BC-4636-80EE-FB53663C9D8B}" dt="2023-10-03T09:14:26.676" v="1693" actId="478"/>
          <ac:spMkLst>
            <pc:docMk/>
            <pc:sldMk cId="227942525" sldId="669"/>
            <ac:spMk id="31" creationId="{17F4F75A-6EF3-9D28-C1B9-DBE99D65C95E}"/>
          </ac:spMkLst>
        </pc:spChg>
        <pc:spChg chg="add del mod">
          <ac:chgData name="X Y" userId="5e43b8d926ad4b46" providerId="LiveId" clId="{5A9D1675-29BC-4636-80EE-FB53663C9D8B}" dt="2023-10-03T09:14:26.676" v="1693" actId="478"/>
          <ac:spMkLst>
            <pc:docMk/>
            <pc:sldMk cId="227942525" sldId="669"/>
            <ac:spMk id="33" creationId="{6136C175-4F73-9F50-805C-4CCD75ACB3D6}"/>
          </ac:spMkLst>
        </pc:spChg>
        <pc:spChg chg="add del mod">
          <ac:chgData name="X Y" userId="5e43b8d926ad4b46" providerId="LiveId" clId="{5A9D1675-29BC-4636-80EE-FB53663C9D8B}" dt="2023-10-03T09:14:26.676" v="1693" actId="478"/>
          <ac:spMkLst>
            <pc:docMk/>
            <pc:sldMk cId="227942525" sldId="669"/>
            <ac:spMk id="35" creationId="{D36AFB46-C0E3-3F66-14B7-4F112DD864FB}"/>
          </ac:spMkLst>
        </pc:spChg>
        <pc:spChg chg="add mod">
          <ac:chgData name="X Y" userId="5e43b8d926ad4b46" providerId="LiveId" clId="{5A9D1675-29BC-4636-80EE-FB53663C9D8B}" dt="2023-10-03T09:04:48.048" v="1569" actId="1076"/>
          <ac:spMkLst>
            <pc:docMk/>
            <pc:sldMk cId="227942525" sldId="669"/>
            <ac:spMk id="36" creationId="{497908B4-73B5-53C0-4E41-8512CC0E55E6}"/>
          </ac:spMkLst>
        </pc:spChg>
        <pc:spChg chg="add mod">
          <ac:chgData name="X Y" userId="5e43b8d926ad4b46" providerId="LiveId" clId="{5A9D1675-29BC-4636-80EE-FB53663C9D8B}" dt="2023-10-03T09:06:31.295" v="1571" actId="1076"/>
          <ac:spMkLst>
            <pc:docMk/>
            <pc:sldMk cId="227942525" sldId="669"/>
            <ac:spMk id="37" creationId="{EF06C934-63AE-D95B-B9C9-C998C3C63FCF}"/>
          </ac:spMkLst>
        </pc:spChg>
        <pc:spChg chg="add del mod">
          <ac:chgData name="X Y" userId="5e43b8d926ad4b46" providerId="LiveId" clId="{5A9D1675-29BC-4636-80EE-FB53663C9D8B}" dt="2023-10-03T09:07:23.724" v="1573"/>
          <ac:spMkLst>
            <pc:docMk/>
            <pc:sldMk cId="227942525" sldId="669"/>
            <ac:spMk id="38" creationId="{4FCFBF82-19DB-DFC0-618A-9E2771FC6A07}"/>
          </ac:spMkLst>
        </pc:spChg>
        <pc:spChg chg="add del mod">
          <ac:chgData name="X Y" userId="5e43b8d926ad4b46" providerId="LiveId" clId="{5A9D1675-29BC-4636-80EE-FB53663C9D8B}" dt="2023-10-03T09:14:30.167" v="1695" actId="478"/>
          <ac:spMkLst>
            <pc:docMk/>
            <pc:sldMk cId="227942525" sldId="669"/>
            <ac:spMk id="39" creationId="{6F25409C-B27A-12D9-E05A-9E20E1796C88}"/>
          </ac:spMkLst>
        </pc:spChg>
        <pc:spChg chg="add mod">
          <ac:chgData name="X Y" userId="5e43b8d926ad4b46" providerId="LiveId" clId="{5A9D1675-29BC-4636-80EE-FB53663C9D8B}" dt="2023-10-03T09:18:36.251" v="1783" actId="20577"/>
          <ac:spMkLst>
            <pc:docMk/>
            <pc:sldMk cId="227942525" sldId="669"/>
            <ac:spMk id="40" creationId="{D3EAF063-807B-F4A7-3E35-FFC45C5C9811}"/>
          </ac:spMkLst>
        </pc:spChg>
        <pc:cxnChg chg="del mod">
          <ac:chgData name="X Y" userId="5e43b8d926ad4b46" providerId="LiveId" clId="{5A9D1675-29BC-4636-80EE-FB53663C9D8B}" dt="2023-10-03T08:34:35.358" v="1148" actId="478"/>
          <ac:cxnSpMkLst>
            <pc:docMk/>
            <pc:sldMk cId="227942525" sldId="669"/>
            <ac:cxnSpMk id="10" creationId="{2CA44ED4-D1AF-8718-209D-B25A4203ED97}"/>
          </ac:cxnSpMkLst>
        </pc:cxnChg>
        <pc:cxnChg chg="del">
          <ac:chgData name="X Y" userId="5e43b8d926ad4b46" providerId="LiveId" clId="{5A9D1675-29BC-4636-80EE-FB53663C9D8B}" dt="2023-10-03T08:34:35.358" v="1148" actId="478"/>
          <ac:cxnSpMkLst>
            <pc:docMk/>
            <pc:sldMk cId="227942525" sldId="669"/>
            <ac:cxnSpMk id="11" creationId="{D6740F25-FF6D-2B49-D172-D331C9DB0E80}"/>
          </ac:cxnSpMkLst>
        </pc:cxnChg>
        <pc:cxnChg chg="del">
          <ac:chgData name="X Y" userId="5e43b8d926ad4b46" providerId="LiveId" clId="{5A9D1675-29BC-4636-80EE-FB53663C9D8B}" dt="2023-10-03T08:34:35.358" v="1148" actId="478"/>
          <ac:cxnSpMkLst>
            <pc:docMk/>
            <pc:sldMk cId="227942525" sldId="669"/>
            <ac:cxnSpMk id="14" creationId="{B1B47210-A85D-75A4-B0A2-43A5680EF242}"/>
          </ac:cxnSpMkLst>
        </pc:cxnChg>
        <pc:cxnChg chg="del">
          <ac:chgData name="X Y" userId="5e43b8d926ad4b46" providerId="LiveId" clId="{5A9D1675-29BC-4636-80EE-FB53663C9D8B}" dt="2023-10-03T08:34:35.358" v="1148" actId="478"/>
          <ac:cxnSpMkLst>
            <pc:docMk/>
            <pc:sldMk cId="227942525" sldId="669"/>
            <ac:cxnSpMk id="15" creationId="{4CDCF9C9-0C0F-B7E0-1ECE-268BE2E6FEA6}"/>
          </ac:cxnSpMkLst>
        </pc:cxnChg>
        <pc:cxnChg chg="del">
          <ac:chgData name="X Y" userId="5e43b8d926ad4b46" providerId="LiveId" clId="{5A9D1675-29BC-4636-80EE-FB53663C9D8B}" dt="2023-10-03T08:34:35.358" v="1148" actId="478"/>
          <ac:cxnSpMkLst>
            <pc:docMk/>
            <pc:sldMk cId="227942525" sldId="669"/>
            <ac:cxnSpMk id="16" creationId="{6675E27A-67F1-FBC3-6D55-3DCFE96D40F4}"/>
          </ac:cxnSpMkLst>
        </pc:cxnChg>
        <pc:cxnChg chg="add del mod">
          <ac:chgData name="X Y" userId="5e43b8d926ad4b46" providerId="LiveId" clId="{5A9D1675-29BC-4636-80EE-FB53663C9D8B}" dt="2023-10-03T09:10:15.630" v="1639" actId="478"/>
          <ac:cxnSpMkLst>
            <pc:docMk/>
            <pc:sldMk cId="227942525" sldId="669"/>
            <ac:cxnSpMk id="17" creationId="{BDD85233-1B26-272A-075B-A9BDF8771C08}"/>
          </ac:cxnSpMkLst>
        </pc:cxnChg>
        <pc:cxnChg chg="add del mod">
          <ac:chgData name="X Y" userId="5e43b8d926ad4b46" providerId="LiveId" clId="{5A9D1675-29BC-4636-80EE-FB53663C9D8B}" dt="2023-10-03T08:54:10.945" v="1228" actId="478"/>
          <ac:cxnSpMkLst>
            <pc:docMk/>
            <pc:sldMk cId="227942525" sldId="669"/>
            <ac:cxnSpMk id="19" creationId="{331748D4-38C0-07A7-7A0F-6C7C3C5E87F8}"/>
          </ac:cxnSpMkLst>
        </pc:cxnChg>
        <pc:cxnChg chg="add del mod">
          <ac:chgData name="X Y" userId="5e43b8d926ad4b46" providerId="LiveId" clId="{5A9D1675-29BC-4636-80EE-FB53663C9D8B}" dt="2023-10-03T09:13:40.242" v="1689" actId="478"/>
          <ac:cxnSpMkLst>
            <pc:docMk/>
            <pc:sldMk cId="227942525" sldId="669"/>
            <ac:cxnSpMk id="23" creationId="{CD98B459-7A80-98A7-C598-87D49E407998}"/>
          </ac:cxnSpMkLst>
        </pc:cxnChg>
        <pc:cxnChg chg="add del mod">
          <ac:chgData name="X Y" userId="5e43b8d926ad4b46" providerId="LiveId" clId="{5A9D1675-29BC-4636-80EE-FB53663C9D8B}" dt="2023-10-03T09:14:26.676" v="1693" actId="478"/>
          <ac:cxnSpMkLst>
            <pc:docMk/>
            <pc:sldMk cId="227942525" sldId="669"/>
            <ac:cxnSpMk id="24" creationId="{40C0623B-769E-27AF-ADFD-1D1DB85A1F21}"/>
          </ac:cxnSpMkLst>
        </pc:cxnChg>
        <pc:cxnChg chg="add del mod">
          <ac:chgData name="X Y" userId="5e43b8d926ad4b46" providerId="LiveId" clId="{5A9D1675-29BC-4636-80EE-FB53663C9D8B}" dt="2023-10-03T09:13:30.527" v="1688" actId="478"/>
          <ac:cxnSpMkLst>
            <pc:docMk/>
            <pc:sldMk cId="227942525" sldId="669"/>
            <ac:cxnSpMk id="26" creationId="{D349AA5D-D078-5E44-0A03-C80F8D2AD046}"/>
          </ac:cxnSpMkLst>
        </pc:cxnChg>
        <pc:cxnChg chg="add del mod">
          <ac:chgData name="X Y" userId="5e43b8d926ad4b46" providerId="LiveId" clId="{5A9D1675-29BC-4636-80EE-FB53663C9D8B}" dt="2023-10-03T09:16:16.046" v="1698" actId="478"/>
          <ac:cxnSpMkLst>
            <pc:docMk/>
            <pc:sldMk cId="227942525" sldId="669"/>
            <ac:cxnSpMk id="27" creationId="{1CEF2F9B-D80F-5D3B-9314-831EE428CE4C}"/>
          </ac:cxnSpMkLst>
        </pc:cxnChg>
        <pc:cxnChg chg="add del mod">
          <ac:chgData name="X Y" userId="5e43b8d926ad4b46" providerId="LiveId" clId="{5A9D1675-29BC-4636-80EE-FB53663C9D8B}" dt="2023-10-03T09:10:41.793" v="1665" actId="478"/>
          <ac:cxnSpMkLst>
            <pc:docMk/>
            <pc:sldMk cId="227942525" sldId="669"/>
            <ac:cxnSpMk id="28" creationId="{DC3881D2-34D8-4F53-070C-2AF4878A6157}"/>
          </ac:cxnSpMkLst>
        </pc:cxnChg>
        <pc:cxnChg chg="add del mod">
          <ac:chgData name="X Y" userId="5e43b8d926ad4b46" providerId="LiveId" clId="{5A9D1675-29BC-4636-80EE-FB53663C9D8B}" dt="2023-10-03T09:14:26.676" v="1693" actId="478"/>
          <ac:cxnSpMkLst>
            <pc:docMk/>
            <pc:sldMk cId="227942525" sldId="669"/>
            <ac:cxnSpMk id="32" creationId="{304486AA-0B8A-BA96-626A-483D1F80EFF5}"/>
          </ac:cxnSpMkLst>
        </pc:cxnChg>
        <pc:cxnChg chg="add del mod">
          <ac:chgData name="X Y" userId="5e43b8d926ad4b46" providerId="LiveId" clId="{5A9D1675-29BC-4636-80EE-FB53663C9D8B}" dt="2023-10-03T09:14:26.676" v="1693" actId="478"/>
          <ac:cxnSpMkLst>
            <pc:docMk/>
            <pc:sldMk cId="227942525" sldId="669"/>
            <ac:cxnSpMk id="34" creationId="{E46CBA13-D7C2-B805-6C1B-288735153DD5}"/>
          </ac:cxnSpMkLst>
        </pc:cxnChg>
      </pc:sldChg>
      <pc:sldChg chg="addSp delSp modSp add mod">
        <pc:chgData name="X Y" userId="5e43b8d926ad4b46" providerId="LiveId" clId="{5A9D1675-29BC-4636-80EE-FB53663C9D8B}" dt="2023-10-06T00:58:34.061" v="7590" actId="207"/>
        <pc:sldMkLst>
          <pc:docMk/>
          <pc:sldMk cId="2290078020" sldId="669"/>
        </pc:sldMkLst>
        <pc:spChg chg="add mod">
          <ac:chgData name="X Y" userId="5e43b8d926ad4b46" providerId="LiveId" clId="{5A9D1675-29BC-4636-80EE-FB53663C9D8B}" dt="2023-10-06T00:32:23.130" v="6881" actId="1036"/>
          <ac:spMkLst>
            <pc:docMk/>
            <pc:sldMk cId="2290078020" sldId="669"/>
            <ac:spMk id="5" creationId="{51A7CEEA-A13D-30BC-6D8D-4A0EF6F58172}"/>
          </ac:spMkLst>
        </pc:spChg>
        <pc:spChg chg="del">
          <ac:chgData name="X Y" userId="5e43b8d926ad4b46" providerId="LiveId" clId="{5A9D1675-29BC-4636-80EE-FB53663C9D8B}" dt="2023-10-06T00:27:07.562" v="6601" actId="478"/>
          <ac:spMkLst>
            <pc:docMk/>
            <pc:sldMk cId="2290078020" sldId="669"/>
            <ac:spMk id="6" creationId="{574BC0EB-F356-6AA3-8516-52F6A20CD301}"/>
          </ac:spMkLst>
        </pc:spChg>
        <pc:spChg chg="add mod">
          <ac:chgData name="X Y" userId="5e43b8d926ad4b46" providerId="LiveId" clId="{5A9D1675-29BC-4636-80EE-FB53663C9D8B}" dt="2023-10-06T00:27:09.094" v="6602"/>
          <ac:spMkLst>
            <pc:docMk/>
            <pc:sldMk cId="2290078020" sldId="669"/>
            <ac:spMk id="7" creationId="{2CB644B4-CC6E-F4E5-59DA-7D89F7386E5F}"/>
          </ac:spMkLst>
        </pc:spChg>
        <pc:spChg chg="add mod">
          <ac:chgData name="X Y" userId="5e43b8d926ad4b46" providerId="LiveId" clId="{5A9D1675-29BC-4636-80EE-FB53663C9D8B}" dt="2023-10-06T00:58:34.061" v="7590" actId="207"/>
          <ac:spMkLst>
            <pc:docMk/>
            <pc:sldMk cId="2290078020" sldId="669"/>
            <ac:spMk id="8" creationId="{7F33D741-CB1E-1B36-31AF-6A2A964C3357}"/>
          </ac:spMkLst>
        </pc:spChg>
        <pc:spChg chg="mod">
          <ac:chgData name="X Y" userId="5e43b8d926ad4b46" providerId="LiveId" clId="{5A9D1675-29BC-4636-80EE-FB53663C9D8B}" dt="2023-10-06T00:32:23.130" v="6881" actId="1036"/>
          <ac:spMkLst>
            <pc:docMk/>
            <pc:sldMk cId="2290078020" sldId="669"/>
            <ac:spMk id="18" creationId="{028BDCC6-4977-A0DD-3EFA-B6897D659FC8}"/>
          </ac:spMkLst>
        </pc:spChg>
        <pc:spChg chg="mod">
          <ac:chgData name="X Y" userId="5e43b8d926ad4b46" providerId="LiveId" clId="{5A9D1675-29BC-4636-80EE-FB53663C9D8B}" dt="2023-10-06T00:32:23.130" v="6881" actId="1036"/>
          <ac:spMkLst>
            <pc:docMk/>
            <pc:sldMk cId="2290078020" sldId="669"/>
            <ac:spMk id="36" creationId="{497908B4-73B5-53C0-4E41-8512CC0E55E6}"/>
          </ac:spMkLst>
        </pc:spChg>
        <pc:spChg chg="mod">
          <ac:chgData name="X Y" userId="5e43b8d926ad4b46" providerId="LiveId" clId="{5A9D1675-29BC-4636-80EE-FB53663C9D8B}" dt="2023-10-06T00:32:23.130" v="6881" actId="1036"/>
          <ac:spMkLst>
            <pc:docMk/>
            <pc:sldMk cId="2290078020" sldId="669"/>
            <ac:spMk id="37" creationId="{EF06C934-63AE-D95B-B9C9-C998C3C63FCF}"/>
          </ac:spMkLst>
        </pc:spChg>
        <pc:spChg chg="mod">
          <ac:chgData name="X Y" userId="5e43b8d926ad4b46" providerId="LiveId" clId="{5A9D1675-29BC-4636-80EE-FB53663C9D8B}" dt="2023-10-06T00:32:23.130" v="6881" actId="1036"/>
          <ac:spMkLst>
            <pc:docMk/>
            <pc:sldMk cId="2290078020" sldId="669"/>
            <ac:spMk id="40" creationId="{D3EAF063-807B-F4A7-3E35-FFC45C5C9811}"/>
          </ac:spMkLst>
        </pc:spChg>
      </pc:sldChg>
      <pc:sldChg chg="addSp delSp modSp add del mod">
        <pc:chgData name="X Y" userId="5e43b8d926ad4b46" providerId="LiveId" clId="{5A9D1675-29BC-4636-80EE-FB53663C9D8B}" dt="2023-10-07T13:07:09.022" v="9838" actId="47"/>
        <pc:sldMkLst>
          <pc:docMk/>
          <pc:sldMk cId="3386704583" sldId="670"/>
        </pc:sldMkLst>
        <pc:spChg chg="add del mod">
          <ac:chgData name="X Y" userId="5e43b8d926ad4b46" providerId="LiveId" clId="{5A9D1675-29BC-4636-80EE-FB53663C9D8B}" dt="2023-10-03T08:40:54.160" v="1169" actId="478"/>
          <ac:spMkLst>
            <pc:docMk/>
            <pc:sldMk cId="3386704583" sldId="670"/>
            <ac:spMk id="7" creationId="{BDC42B71-7347-2C70-A0B8-33095DBECDCF}"/>
          </ac:spMkLst>
        </pc:spChg>
        <pc:spChg chg="add mod">
          <ac:chgData name="X Y" userId="5e43b8d926ad4b46" providerId="LiveId" clId="{5A9D1675-29BC-4636-80EE-FB53663C9D8B}" dt="2023-10-03T08:40:47.864" v="1168"/>
          <ac:spMkLst>
            <pc:docMk/>
            <pc:sldMk cId="3386704583" sldId="670"/>
            <ac:spMk id="8" creationId="{9BC01D8F-13F3-7D5A-41CD-00AD69E136B2}"/>
          </ac:spMkLst>
        </pc:spChg>
        <pc:spChg chg="add mod">
          <ac:chgData name="X Y" userId="5e43b8d926ad4b46" providerId="LiveId" clId="{5A9D1675-29BC-4636-80EE-FB53663C9D8B}" dt="2023-10-03T08:42:40.411" v="1222" actId="20577"/>
          <ac:spMkLst>
            <pc:docMk/>
            <pc:sldMk cId="3386704583" sldId="670"/>
            <ac:spMk id="9" creationId="{E678FD1C-4D4E-D9E4-A46C-CB4DFFDC339C}"/>
          </ac:spMkLst>
        </pc:spChg>
        <pc:spChg chg="add mod">
          <ac:chgData name="X Y" userId="5e43b8d926ad4b46" providerId="LiveId" clId="{5A9D1675-29BC-4636-80EE-FB53663C9D8B}" dt="2023-10-03T08:40:47.864" v="1168"/>
          <ac:spMkLst>
            <pc:docMk/>
            <pc:sldMk cId="3386704583" sldId="670"/>
            <ac:spMk id="10" creationId="{A0D86C69-AB22-AD6F-D46D-14EA76CCB44F}"/>
          </ac:spMkLst>
        </pc:spChg>
        <pc:spChg chg="add mod">
          <ac:chgData name="X Y" userId="5e43b8d926ad4b46" providerId="LiveId" clId="{5A9D1675-29BC-4636-80EE-FB53663C9D8B}" dt="2023-10-03T08:40:47.864" v="1168"/>
          <ac:spMkLst>
            <pc:docMk/>
            <pc:sldMk cId="3386704583" sldId="670"/>
            <ac:spMk id="11" creationId="{AD0AFE4F-6EBD-FDB9-0403-4519E9313C87}"/>
          </ac:spMkLst>
        </pc:spChg>
        <pc:spChg chg="add mod">
          <ac:chgData name="X Y" userId="5e43b8d926ad4b46" providerId="LiveId" clId="{5A9D1675-29BC-4636-80EE-FB53663C9D8B}" dt="2023-10-03T08:40:47.864" v="1168"/>
          <ac:spMkLst>
            <pc:docMk/>
            <pc:sldMk cId="3386704583" sldId="670"/>
            <ac:spMk id="12" creationId="{CF1B8BE7-FFD3-7273-C3E0-5B01A2F46173}"/>
          </ac:spMkLst>
        </pc:spChg>
        <pc:spChg chg="add mod">
          <ac:chgData name="X Y" userId="5e43b8d926ad4b46" providerId="LiveId" clId="{5A9D1675-29BC-4636-80EE-FB53663C9D8B}" dt="2023-10-03T08:41:26.671" v="1178" actId="1038"/>
          <ac:spMkLst>
            <pc:docMk/>
            <pc:sldMk cId="3386704583" sldId="670"/>
            <ac:spMk id="14" creationId="{8DF3E5A0-6FC1-D037-1621-85035B384BDF}"/>
          </ac:spMkLst>
        </pc:spChg>
        <pc:spChg chg="add mod">
          <ac:chgData name="X Y" userId="5e43b8d926ad4b46" providerId="LiveId" clId="{5A9D1675-29BC-4636-80EE-FB53663C9D8B}" dt="2023-10-03T08:40:47.864" v="1168"/>
          <ac:spMkLst>
            <pc:docMk/>
            <pc:sldMk cId="3386704583" sldId="670"/>
            <ac:spMk id="15" creationId="{9286F073-5A61-374A-923A-08C2799D5515}"/>
          </ac:spMkLst>
        </pc:spChg>
        <pc:spChg chg="del">
          <ac:chgData name="X Y" userId="5e43b8d926ad4b46" providerId="LiveId" clId="{5A9D1675-29BC-4636-80EE-FB53663C9D8B}" dt="2023-10-03T08:40:23.514" v="1164" actId="478"/>
          <ac:spMkLst>
            <pc:docMk/>
            <pc:sldMk cId="3386704583" sldId="670"/>
            <ac:spMk id="18" creationId="{028BDCC6-4977-A0DD-3EFA-B6897D659FC8}"/>
          </ac:spMkLst>
        </pc:spChg>
        <pc:spChg chg="del">
          <ac:chgData name="X Y" userId="5e43b8d926ad4b46" providerId="LiveId" clId="{5A9D1675-29BC-4636-80EE-FB53663C9D8B}" dt="2023-10-03T08:40:21.759" v="1163" actId="478"/>
          <ac:spMkLst>
            <pc:docMk/>
            <pc:sldMk cId="3386704583" sldId="670"/>
            <ac:spMk id="20" creationId="{6FE3D658-6386-733A-90F5-EF384C67C34D}"/>
          </ac:spMkLst>
        </pc:spChg>
        <pc:spChg chg="del">
          <ac:chgData name="X Y" userId="5e43b8d926ad4b46" providerId="LiveId" clId="{5A9D1675-29BC-4636-80EE-FB53663C9D8B}" dt="2023-10-03T08:40:16.895" v="1162" actId="478"/>
          <ac:spMkLst>
            <pc:docMk/>
            <pc:sldMk cId="3386704583" sldId="670"/>
            <ac:spMk id="21" creationId="{EF96658B-0D06-E870-3542-8185A1CA0C08}"/>
          </ac:spMkLst>
        </pc:spChg>
        <pc:spChg chg="del">
          <ac:chgData name="X Y" userId="5e43b8d926ad4b46" providerId="LiveId" clId="{5A9D1675-29BC-4636-80EE-FB53663C9D8B}" dt="2023-10-03T08:40:26.834" v="1166" actId="478"/>
          <ac:spMkLst>
            <pc:docMk/>
            <pc:sldMk cId="3386704583" sldId="670"/>
            <ac:spMk id="22" creationId="{D816E7DE-61AC-938B-8AC1-9D589EF07DF0}"/>
          </ac:spMkLst>
        </pc:spChg>
        <pc:spChg chg="del">
          <ac:chgData name="X Y" userId="5e43b8d926ad4b46" providerId="LiveId" clId="{5A9D1675-29BC-4636-80EE-FB53663C9D8B}" dt="2023-10-03T08:40:28.964" v="1167" actId="478"/>
          <ac:spMkLst>
            <pc:docMk/>
            <pc:sldMk cId="3386704583" sldId="670"/>
            <ac:spMk id="25" creationId="{A9AD2D4B-E312-E07A-969F-EFD8088A3DC9}"/>
          </ac:spMkLst>
        </pc:spChg>
        <pc:spChg chg="del">
          <ac:chgData name="X Y" userId="5e43b8d926ad4b46" providerId="LiveId" clId="{5A9D1675-29BC-4636-80EE-FB53663C9D8B}" dt="2023-10-03T08:40:16.895" v="1162" actId="478"/>
          <ac:spMkLst>
            <pc:docMk/>
            <pc:sldMk cId="3386704583" sldId="670"/>
            <ac:spMk id="29" creationId="{116E3700-DDFC-9116-BFFD-AD024E772E8C}"/>
          </ac:spMkLst>
        </pc:spChg>
        <pc:spChg chg="del">
          <ac:chgData name="X Y" userId="5e43b8d926ad4b46" providerId="LiveId" clId="{5A9D1675-29BC-4636-80EE-FB53663C9D8B}" dt="2023-10-03T08:40:16.895" v="1162" actId="478"/>
          <ac:spMkLst>
            <pc:docMk/>
            <pc:sldMk cId="3386704583" sldId="670"/>
            <ac:spMk id="31" creationId="{17F4F75A-6EF3-9D28-C1B9-DBE99D65C95E}"/>
          </ac:spMkLst>
        </pc:spChg>
        <pc:spChg chg="del">
          <ac:chgData name="X Y" userId="5e43b8d926ad4b46" providerId="LiveId" clId="{5A9D1675-29BC-4636-80EE-FB53663C9D8B}" dt="2023-10-03T08:40:16.895" v="1162" actId="478"/>
          <ac:spMkLst>
            <pc:docMk/>
            <pc:sldMk cId="3386704583" sldId="670"/>
            <ac:spMk id="33" creationId="{6136C175-4F73-9F50-805C-4CCD75ACB3D6}"/>
          </ac:spMkLst>
        </pc:spChg>
        <pc:spChg chg="del">
          <ac:chgData name="X Y" userId="5e43b8d926ad4b46" providerId="LiveId" clId="{5A9D1675-29BC-4636-80EE-FB53663C9D8B}" dt="2023-10-03T08:40:16.895" v="1162" actId="478"/>
          <ac:spMkLst>
            <pc:docMk/>
            <pc:sldMk cId="3386704583" sldId="670"/>
            <ac:spMk id="35" creationId="{D36AFB46-C0E3-3F66-14B7-4F112DD864FB}"/>
          </ac:spMkLst>
        </pc:spChg>
        <pc:spChg chg="add mod">
          <ac:chgData name="X Y" userId="5e43b8d926ad4b46" providerId="LiveId" clId="{5A9D1675-29BC-4636-80EE-FB53663C9D8B}" dt="2023-10-03T08:40:47.864" v="1168"/>
          <ac:spMkLst>
            <pc:docMk/>
            <pc:sldMk cId="3386704583" sldId="670"/>
            <ac:spMk id="37" creationId="{726F2FEC-B79B-C8CE-52A2-3A8E8CB2865C}"/>
          </ac:spMkLst>
        </pc:spChg>
        <pc:spChg chg="add mod">
          <ac:chgData name="X Y" userId="5e43b8d926ad4b46" providerId="LiveId" clId="{5A9D1675-29BC-4636-80EE-FB53663C9D8B}" dt="2023-10-03T08:40:47.864" v="1168"/>
          <ac:spMkLst>
            <pc:docMk/>
            <pc:sldMk cId="3386704583" sldId="670"/>
            <ac:spMk id="38" creationId="{D0892C5A-945F-096F-5BD0-6BE9ECE99F16}"/>
          </ac:spMkLst>
        </pc:spChg>
        <pc:picChg chg="add del mod">
          <ac:chgData name="X Y" userId="5e43b8d926ad4b46" providerId="LiveId" clId="{5A9D1675-29BC-4636-80EE-FB53663C9D8B}" dt="2023-10-03T08:40:56.305" v="1170" actId="478"/>
          <ac:picMkLst>
            <pc:docMk/>
            <pc:sldMk cId="3386704583" sldId="670"/>
            <ac:picMk id="5" creationId="{405C4B47-7E97-1254-C4C0-BDAD1AFA8158}"/>
          </ac:picMkLst>
        </pc:picChg>
        <pc:picChg chg="add mod">
          <ac:chgData name="X Y" userId="5e43b8d926ad4b46" providerId="LiveId" clId="{5A9D1675-29BC-4636-80EE-FB53663C9D8B}" dt="2023-10-03T08:43:11.844" v="1227" actId="1036"/>
          <ac:picMkLst>
            <pc:docMk/>
            <pc:sldMk cId="3386704583" sldId="670"/>
            <ac:picMk id="16" creationId="{09005779-B1ED-BA2E-1220-5369C85A9706}"/>
          </ac:picMkLst>
        </pc:picChg>
        <pc:cxnChg chg="add mod">
          <ac:chgData name="X Y" userId="5e43b8d926ad4b46" providerId="LiveId" clId="{5A9D1675-29BC-4636-80EE-FB53663C9D8B}" dt="2023-10-03T08:40:47.864" v="1168"/>
          <ac:cxnSpMkLst>
            <pc:docMk/>
            <pc:sldMk cId="3386704583" sldId="670"/>
            <ac:cxnSpMk id="13" creationId="{064488DE-D462-4CFD-91C4-82D1A3991081}"/>
          </ac:cxnSpMkLst>
        </pc:cxnChg>
        <pc:cxnChg chg="del">
          <ac:chgData name="X Y" userId="5e43b8d926ad4b46" providerId="LiveId" clId="{5A9D1675-29BC-4636-80EE-FB53663C9D8B}" dt="2023-10-03T08:40:16.895" v="1162" actId="478"/>
          <ac:cxnSpMkLst>
            <pc:docMk/>
            <pc:sldMk cId="3386704583" sldId="670"/>
            <ac:cxnSpMk id="17" creationId="{BDD85233-1B26-272A-075B-A9BDF8771C08}"/>
          </ac:cxnSpMkLst>
        </pc:cxnChg>
        <pc:cxnChg chg="del">
          <ac:chgData name="X Y" userId="5e43b8d926ad4b46" providerId="LiveId" clId="{5A9D1675-29BC-4636-80EE-FB53663C9D8B}" dt="2023-10-03T08:40:16.895" v="1162" actId="478"/>
          <ac:cxnSpMkLst>
            <pc:docMk/>
            <pc:sldMk cId="3386704583" sldId="670"/>
            <ac:cxnSpMk id="19" creationId="{331748D4-38C0-07A7-7A0F-6C7C3C5E87F8}"/>
          </ac:cxnSpMkLst>
        </pc:cxnChg>
        <pc:cxnChg chg="del">
          <ac:chgData name="X Y" userId="5e43b8d926ad4b46" providerId="LiveId" clId="{5A9D1675-29BC-4636-80EE-FB53663C9D8B}" dt="2023-10-03T08:40:16.895" v="1162" actId="478"/>
          <ac:cxnSpMkLst>
            <pc:docMk/>
            <pc:sldMk cId="3386704583" sldId="670"/>
            <ac:cxnSpMk id="23" creationId="{CD98B459-7A80-98A7-C598-87D49E407998}"/>
          </ac:cxnSpMkLst>
        </pc:cxnChg>
        <pc:cxnChg chg="del">
          <ac:chgData name="X Y" userId="5e43b8d926ad4b46" providerId="LiveId" clId="{5A9D1675-29BC-4636-80EE-FB53663C9D8B}" dt="2023-10-03T08:40:16.895" v="1162" actId="478"/>
          <ac:cxnSpMkLst>
            <pc:docMk/>
            <pc:sldMk cId="3386704583" sldId="670"/>
            <ac:cxnSpMk id="24" creationId="{40C0623B-769E-27AF-ADFD-1D1DB85A1F21}"/>
          </ac:cxnSpMkLst>
        </pc:cxnChg>
        <pc:cxnChg chg="del mod">
          <ac:chgData name="X Y" userId="5e43b8d926ad4b46" providerId="LiveId" clId="{5A9D1675-29BC-4636-80EE-FB53663C9D8B}" dt="2023-10-03T08:40:16.895" v="1162" actId="478"/>
          <ac:cxnSpMkLst>
            <pc:docMk/>
            <pc:sldMk cId="3386704583" sldId="670"/>
            <ac:cxnSpMk id="26" creationId="{D349AA5D-D078-5E44-0A03-C80F8D2AD046}"/>
          </ac:cxnSpMkLst>
        </pc:cxnChg>
        <pc:cxnChg chg="del">
          <ac:chgData name="X Y" userId="5e43b8d926ad4b46" providerId="LiveId" clId="{5A9D1675-29BC-4636-80EE-FB53663C9D8B}" dt="2023-10-03T08:40:25.020" v="1165" actId="478"/>
          <ac:cxnSpMkLst>
            <pc:docMk/>
            <pc:sldMk cId="3386704583" sldId="670"/>
            <ac:cxnSpMk id="27" creationId="{1CEF2F9B-D80F-5D3B-9314-831EE428CE4C}"/>
          </ac:cxnSpMkLst>
        </pc:cxnChg>
        <pc:cxnChg chg="del">
          <ac:chgData name="X Y" userId="5e43b8d926ad4b46" providerId="LiveId" clId="{5A9D1675-29BC-4636-80EE-FB53663C9D8B}" dt="2023-10-03T08:40:16.895" v="1162" actId="478"/>
          <ac:cxnSpMkLst>
            <pc:docMk/>
            <pc:sldMk cId="3386704583" sldId="670"/>
            <ac:cxnSpMk id="28" creationId="{DC3881D2-34D8-4F53-070C-2AF4878A6157}"/>
          </ac:cxnSpMkLst>
        </pc:cxnChg>
        <pc:cxnChg chg="del">
          <ac:chgData name="X Y" userId="5e43b8d926ad4b46" providerId="LiveId" clId="{5A9D1675-29BC-4636-80EE-FB53663C9D8B}" dt="2023-10-03T08:40:16.895" v="1162" actId="478"/>
          <ac:cxnSpMkLst>
            <pc:docMk/>
            <pc:sldMk cId="3386704583" sldId="670"/>
            <ac:cxnSpMk id="32" creationId="{304486AA-0B8A-BA96-626A-483D1F80EFF5}"/>
          </ac:cxnSpMkLst>
        </pc:cxnChg>
        <pc:cxnChg chg="del">
          <ac:chgData name="X Y" userId="5e43b8d926ad4b46" providerId="LiveId" clId="{5A9D1675-29BC-4636-80EE-FB53663C9D8B}" dt="2023-10-03T08:40:16.895" v="1162" actId="478"/>
          <ac:cxnSpMkLst>
            <pc:docMk/>
            <pc:sldMk cId="3386704583" sldId="670"/>
            <ac:cxnSpMk id="34" creationId="{E46CBA13-D7C2-B805-6C1B-288735153DD5}"/>
          </ac:cxnSpMkLst>
        </pc:cxnChg>
        <pc:cxnChg chg="add mod">
          <ac:chgData name="X Y" userId="5e43b8d926ad4b46" providerId="LiveId" clId="{5A9D1675-29BC-4636-80EE-FB53663C9D8B}" dt="2023-10-03T08:40:47.864" v="1168"/>
          <ac:cxnSpMkLst>
            <pc:docMk/>
            <pc:sldMk cId="3386704583" sldId="670"/>
            <ac:cxnSpMk id="36" creationId="{FAD58581-2795-C952-F5B3-140A63F7EB2A}"/>
          </ac:cxnSpMkLst>
        </pc:cxnChg>
      </pc:sldChg>
      <pc:sldChg chg="addSp modSp add mod">
        <pc:chgData name="X Y" userId="5e43b8d926ad4b46" providerId="LiveId" clId="{5A9D1675-29BC-4636-80EE-FB53663C9D8B}" dt="2023-10-07T14:36:50.706" v="11833" actId="115"/>
        <pc:sldMkLst>
          <pc:docMk/>
          <pc:sldMk cId="99647411" sldId="671"/>
        </pc:sldMkLst>
        <pc:spChg chg="mod">
          <ac:chgData name="X Y" userId="5e43b8d926ad4b46" providerId="LiveId" clId="{5A9D1675-29BC-4636-80EE-FB53663C9D8B}" dt="2023-10-07T13:29:17.644" v="10527" actId="20577"/>
          <ac:spMkLst>
            <pc:docMk/>
            <pc:sldMk cId="99647411" sldId="671"/>
            <ac:spMk id="5" creationId="{01578423-D116-6EA5-F1DB-0CD72CEFC800}"/>
          </ac:spMkLst>
        </pc:spChg>
        <pc:spChg chg="add mod">
          <ac:chgData name="X Y" userId="5e43b8d926ad4b46" providerId="LiveId" clId="{5A9D1675-29BC-4636-80EE-FB53663C9D8B}" dt="2023-10-07T14:36:50.706" v="11833" actId="115"/>
          <ac:spMkLst>
            <pc:docMk/>
            <pc:sldMk cId="99647411" sldId="671"/>
            <ac:spMk id="6" creationId="{31F05AB6-14CE-E8AF-A9E9-5B8851CD878B}"/>
          </ac:spMkLst>
        </pc:spChg>
      </pc:sldChg>
      <pc:sldChg chg="addSp delSp modSp add del mod">
        <pc:chgData name="X Y" userId="5e43b8d926ad4b46" providerId="LiveId" clId="{5A9D1675-29BC-4636-80EE-FB53663C9D8B}" dt="2023-10-07T13:28:59.261" v="10503" actId="2696"/>
        <pc:sldMkLst>
          <pc:docMk/>
          <pc:sldMk cId="2735985600" sldId="671"/>
        </pc:sldMkLst>
        <pc:spChg chg="add mod">
          <ac:chgData name="X Y" userId="5e43b8d926ad4b46" providerId="LiveId" clId="{5A9D1675-29BC-4636-80EE-FB53663C9D8B}" dt="2023-10-03T09:26:00.730" v="1801"/>
          <ac:spMkLst>
            <pc:docMk/>
            <pc:sldMk cId="2735985600" sldId="671"/>
            <ac:spMk id="5" creationId="{01578423-D116-6EA5-F1DB-0CD72CEFC800}"/>
          </ac:spMkLst>
        </pc:spChg>
        <pc:spChg chg="del">
          <ac:chgData name="X Y" userId="5e43b8d926ad4b46" providerId="LiveId" clId="{5A9D1675-29BC-4636-80EE-FB53663C9D8B}" dt="2023-10-06T00:27:13.539" v="6603" actId="478"/>
          <ac:spMkLst>
            <pc:docMk/>
            <pc:sldMk cId="2735985600" sldId="671"/>
            <ac:spMk id="6" creationId="{574BC0EB-F356-6AA3-8516-52F6A20CD301}"/>
          </ac:spMkLst>
        </pc:spChg>
        <pc:spChg chg="add mod">
          <ac:chgData name="X Y" userId="5e43b8d926ad4b46" providerId="LiveId" clId="{5A9D1675-29BC-4636-80EE-FB53663C9D8B}" dt="2023-10-06T00:27:15.009" v="6604"/>
          <ac:spMkLst>
            <pc:docMk/>
            <pc:sldMk cId="2735985600" sldId="671"/>
            <ac:spMk id="7" creationId="{CEEFAC0A-4B72-147F-6CB4-4C7033814D80}"/>
          </ac:spMkLst>
        </pc:spChg>
        <pc:spChg chg="del">
          <ac:chgData name="X Y" userId="5e43b8d926ad4b46" providerId="LiveId" clId="{5A9D1675-29BC-4636-80EE-FB53663C9D8B}" dt="2023-10-03T12:11:15.781" v="2971" actId="478"/>
          <ac:spMkLst>
            <pc:docMk/>
            <pc:sldMk cId="2735985600" sldId="671"/>
            <ac:spMk id="20" creationId="{6FE3D658-6386-733A-90F5-EF384C67C34D}"/>
          </ac:spMkLst>
        </pc:spChg>
        <pc:spChg chg="mod">
          <ac:chgData name="X Y" userId="5e43b8d926ad4b46" providerId="LiveId" clId="{5A9D1675-29BC-4636-80EE-FB53663C9D8B}" dt="2023-10-07T13:05:29.879" v="9829" actId="1036"/>
          <ac:spMkLst>
            <pc:docMk/>
            <pc:sldMk cId="2735985600" sldId="671"/>
            <ac:spMk id="21" creationId="{EF96658B-0D06-E870-3542-8185A1CA0C08}"/>
          </ac:spMkLst>
        </pc:spChg>
        <pc:spChg chg="del">
          <ac:chgData name="X Y" userId="5e43b8d926ad4b46" providerId="LiveId" clId="{5A9D1675-29BC-4636-80EE-FB53663C9D8B}" dt="2023-10-07T13:05:17.348" v="9792" actId="478"/>
          <ac:spMkLst>
            <pc:docMk/>
            <pc:sldMk cId="2735985600" sldId="671"/>
            <ac:spMk id="22" creationId="{D816E7DE-61AC-938B-8AC1-9D589EF07DF0}"/>
          </ac:spMkLst>
        </pc:spChg>
        <pc:spChg chg="mod">
          <ac:chgData name="X Y" userId="5e43b8d926ad4b46" providerId="LiveId" clId="{5A9D1675-29BC-4636-80EE-FB53663C9D8B}" dt="2023-10-07T13:05:29.879" v="9829" actId="1036"/>
          <ac:spMkLst>
            <pc:docMk/>
            <pc:sldMk cId="2735985600" sldId="671"/>
            <ac:spMk id="25" creationId="{A9AD2D4B-E312-E07A-969F-EFD8088A3DC9}"/>
          </ac:spMkLst>
        </pc:spChg>
        <pc:spChg chg="del mod">
          <ac:chgData name="X Y" userId="5e43b8d926ad4b46" providerId="LiveId" clId="{5A9D1675-29BC-4636-80EE-FB53663C9D8B}" dt="2023-10-03T12:11:14.211" v="2970" actId="478"/>
          <ac:spMkLst>
            <pc:docMk/>
            <pc:sldMk cId="2735985600" sldId="671"/>
            <ac:spMk id="29" creationId="{116E3700-DDFC-9116-BFFD-AD024E772E8C}"/>
          </ac:spMkLst>
        </pc:spChg>
        <pc:spChg chg="mod">
          <ac:chgData name="X Y" userId="5e43b8d926ad4b46" providerId="LiveId" clId="{5A9D1675-29BC-4636-80EE-FB53663C9D8B}" dt="2023-10-07T13:05:29.879" v="9829" actId="1036"/>
          <ac:spMkLst>
            <pc:docMk/>
            <pc:sldMk cId="2735985600" sldId="671"/>
            <ac:spMk id="31" creationId="{17F4F75A-6EF3-9D28-C1B9-DBE99D65C95E}"/>
          </ac:spMkLst>
        </pc:spChg>
        <pc:spChg chg="mod">
          <ac:chgData name="X Y" userId="5e43b8d926ad4b46" providerId="LiveId" clId="{5A9D1675-29BC-4636-80EE-FB53663C9D8B}" dt="2023-10-07T13:05:29.879" v="9829" actId="1036"/>
          <ac:spMkLst>
            <pc:docMk/>
            <pc:sldMk cId="2735985600" sldId="671"/>
            <ac:spMk id="33" creationId="{6136C175-4F73-9F50-805C-4CCD75ACB3D6}"/>
          </ac:spMkLst>
        </pc:spChg>
        <pc:spChg chg="mod">
          <ac:chgData name="X Y" userId="5e43b8d926ad4b46" providerId="LiveId" clId="{5A9D1675-29BC-4636-80EE-FB53663C9D8B}" dt="2023-10-07T13:05:29.879" v="9829" actId="1036"/>
          <ac:spMkLst>
            <pc:docMk/>
            <pc:sldMk cId="2735985600" sldId="671"/>
            <ac:spMk id="35" creationId="{D36AFB46-C0E3-3F66-14B7-4F112DD864FB}"/>
          </ac:spMkLst>
        </pc:spChg>
        <pc:spChg chg="del">
          <ac:chgData name="X Y" userId="5e43b8d926ad4b46" providerId="LiveId" clId="{5A9D1675-29BC-4636-80EE-FB53663C9D8B}" dt="2023-10-03T09:25:59.508" v="1800" actId="478"/>
          <ac:spMkLst>
            <pc:docMk/>
            <pc:sldMk cId="2735985600" sldId="671"/>
            <ac:spMk id="36" creationId="{497908B4-73B5-53C0-4E41-8512CC0E55E6}"/>
          </ac:spMkLst>
        </pc:spChg>
        <pc:spChg chg="del">
          <ac:chgData name="X Y" userId="5e43b8d926ad4b46" providerId="LiveId" clId="{5A9D1675-29BC-4636-80EE-FB53663C9D8B}" dt="2023-10-03T12:11:17.410" v="2972" actId="478"/>
          <ac:spMkLst>
            <pc:docMk/>
            <pc:sldMk cId="2735985600" sldId="671"/>
            <ac:spMk id="39" creationId="{6F25409C-B27A-12D9-E05A-9E20E1796C88}"/>
          </ac:spMkLst>
        </pc:spChg>
        <pc:cxnChg chg="mod">
          <ac:chgData name="X Y" userId="5e43b8d926ad4b46" providerId="LiveId" clId="{5A9D1675-29BC-4636-80EE-FB53663C9D8B}" dt="2023-10-07T13:05:29.879" v="9829" actId="1036"/>
          <ac:cxnSpMkLst>
            <pc:docMk/>
            <pc:sldMk cId="2735985600" sldId="671"/>
            <ac:cxnSpMk id="24" creationId="{40C0623B-769E-27AF-ADFD-1D1DB85A1F21}"/>
          </ac:cxnSpMkLst>
        </pc:cxnChg>
        <pc:cxnChg chg="del">
          <ac:chgData name="X Y" userId="5e43b8d926ad4b46" providerId="LiveId" clId="{5A9D1675-29BC-4636-80EE-FB53663C9D8B}" dt="2023-10-07T13:05:05.152" v="9791" actId="478"/>
          <ac:cxnSpMkLst>
            <pc:docMk/>
            <pc:sldMk cId="2735985600" sldId="671"/>
            <ac:cxnSpMk id="27" creationId="{1CEF2F9B-D80F-5D3B-9314-831EE428CE4C}"/>
          </ac:cxnSpMkLst>
        </pc:cxnChg>
        <pc:cxnChg chg="mod">
          <ac:chgData name="X Y" userId="5e43b8d926ad4b46" providerId="LiveId" clId="{5A9D1675-29BC-4636-80EE-FB53663C9D8B}" dt="2023-10-07T13:05:29.879" v="9829" actId="1036"/>
          <ac:cxnSpMkLst>
            <pc:docMk/>
            <pc:sldMk cId="2735985600" sldId="671"/>
            <ac:cxnSpMk id="32" creationId="{304486AA-0B8A-BA96-626A-483D1F80EFF5}"/>
          </ac:cxnSpMkLst>
        </pc:cxnChg>
        <pc:cxnChg chg="mod">
          <ac:chgData name="X Y" userId="5e43b8d926ad4b46" providerId="LiveId" clId="{5A9D1675-29BC-4636-80EE-FB53663C9D8B}" dt="2023-10-07T13:05:29.879" v="9829" actId="1036"/>
          <ac:cxnSpMkLst>
            <pc:docMk/>
            <pc:sldMk cId="2735985600" sldId="671"/>
            <ac:cxnSpMk id="34" creationId="{E46CBA13-D7C2-B805-6C1B-288735153DD5}"/>
          </ac:cxnSpMkLst>
        </pc:cxnChg>
      </pc:sldChg>
      <pc:sldChg chg="add del">
        <pc:chgData name="X Y" userId="5e43b8d926ad4b46" providerId="LiveId" clId="{5A9D1675-29BC-4636-80EE-FB53663C9D8B}" dt="2023-10-03T09:17:13.603" v="1702"/>
        <pc:sldMkLst>
          <pc:docMk/>
          <pc:sldMk cId="1326241703" sldId="672"/>
        </pc:sldMkLst>
      </pc:sldChg>
      <pc:sldChg chg="add del">
        <pc:chgData name="X Y" userId="5e43b8d926ad4b46" providerId="LiveId" clId="{5A9D1675-29BC-4636-80EE-FB53663C9D8B}" dt="2023-10-03T09:17:00.783" v="1700"/>
        <pc:sldMkLst>
          <pc:docMk/>
          <pc:sldMk cId="1857632535" sldId="672"/>
        </pc:sldMkLst>
      </pc:sldChg>
      <pc:sldChg chg="addSp delSp modSp add mod">
        <pc:chgData name="X Y" userId="5e43b8d926ad4b46" providerId="LiveId" clId="{5A9D1675-29BC-4636-80EE-FB53663C9D8B}" dt="2023-10-07T14:10:36.376" v="11366"/>
        <pc:sldMkLst>
          <pc:docMk/>
          <pc:sldMk cId="2807683324" sldId="672"/>
        </pc:sldMkLst>
        <pc:spChg chg="add mod">
          <ac:chgData name="X Y" userId="5e43b8d926ad4b46" providerId="LiveId" clId="{5A9D1675-29BC-4636-80EE-FB53663C9D8B}" dt="2023-10-06T00:31:32.964" v="6830" actId="1036"/>
          <ac:spMkLst>
            <pc:docMk/>
            <pc:sldMk cId="2807683324" sldId="672"/>
            <ac:spMk id="5" creationId="{1AA39DB1-DB35-8118-AB00-4C97B8F9CEA9}"/>
          </ac:spMkLst>
        </pc:spChg>
        <pc:spChg chg="mod">
          <ac:chgData name="X Y" userId="5e43b8d926ad4b46" providerId="LiveId" clId="{5A9D1675-29BC-4636-80EE-FB53663C9D8B}" dt="2023-10-06T00:26:50.659" v="6600" actId="20577"/>
          <ac:spMkLst>
            <pc:docMk/>
            <pc:sldMk cId="2807683324" sldId="672"/>
            <ac:spMk id="6" creationId="{574BC0EB-F356-6AA3-8516-52F6A20CD301}"/>
          </ac:spMkLst>
        </pc:spChg>
        <pc:spChg chg="add mod">
          <ac:chgData name="X Y" userId="5e43b8d926ad4b46" providerId="LiveId" clId="{5A9D1675-29BC-4636-80EE-FB53663C9D8B}" dt="2023-10-06T00:58:29.091" v="7589" actId="207"/>
          <ac:spMkLst>
            <pc:docMk/>
            <pc:sldMk cId="2807683324" sldId="672"/>
            <ac:spMk id="7" creationId="{8DCA8104-4018-8D5D-2DBC-F8921A71E7E6}"/>
          </ac:spMkLst>
        </pc:spChg>
        <pc:spChg chg="add mod">
          <ac:chgData name="X Y" userId="5e43b8d926ad4b46" providerId="LiveId" clId="{5A9D1675-29BC-4636-80EE-FB53663C9D8B}" dt="2023-10-07T13:34:02.048" v="10632" actId="20577"/>
          <ac:spMkLst>
            <pc:docMk/>
            <pc:sldMk cId="2807683324" sldId="672"/>
            <ac:spMk id="8" creationId="{50363657-3A81-54D3-09C7-3F038265428B}"/>
          </ac:spMkLst>
        </pc:spChg>
        <pc:spChg chg="add mod">
          <ac:chgData name="X Y" userId="5e43b8d926ad4b46" providerId="LiveId" clId="{5A9D1675-29BC-4636-80EE-FB53663C9D8B}" dt="2023-10-07T14:10:36.376" v="11366"/>
          <ac:spMkLst>
            <pc:docMk/>
            <pc:sldMk cId="2807683324" sldId="672"/>
            <ac:spMk id="9" creationId="{47E9EB99-A574-3423-0E71-E3D290BB680E}"/>
          </ac:spMkLst>
        </pc:spChg>
        <pc:spChg chg="mod">
          <ac:chgData name="X Y" userId="5e43b8d926ad4b46" providerId="LiveId" clId="{5A9D1675-29BC-4636-80EE-FB53663C9D8B}" dt="2023-10-06T00:31:32.964" v="6830" actId="1036"/>
          <ac:spMkLst>
            <pc:docMk/>
            <pc:sldMk cId="2807683324" sldId="672"/>
            <ac:spMk id="18" creationId="{028BDCC6-4977-A0DD-3EFA-B6897D659FC8}"/>
          </ac:spMkLst>
        </pc:spChg>
        <pc:spChg chg="mod">
          <ac:chgData name="X Y" userId="5e43b8d926ad4b46" providerId="LiveId" clId="{5A9D1675-29BC-4636-80EE-FB53663C9D8B}" dt="2023-10-07T13:33:52.858" v="10631" actId="1036"/>
          <ac:spMkLst>
            <pc:docMk/>
            <pc:sldMk cId="2807683324" sldId="672"/>
            <ac:spMk id="20" creationId="{6FE3D658-6386-733A-90F5-EF384C67C34D}"/>
          </ac:spMkLst>
        </pc:spChg>
        <pc:spChg chg="del">
          <ac:chgData name="X Y" userId="5e43b8d926ad4b46" providerId="LiveId" clId="{5A9D1675-29BC-4636-80EE-FB53663C9D8B}" dt="2023-10-03T09:19:53.298" v="1787" actId="478"/>
          <ac:spMkLst>
            <pc:docMk/>
            <pc:sldMk cId="2807683324" sldId="672"/>
            <ac:spMk id="21" creationId="{EF96658B-0D06-E870-3542-8185A1CA0C08}"/>
          </ac:spMkLst>
        </pc:spChg>
        <pc:spChg chg="del">
          <ac:chgData name="X Y" userId="5e43b8d926ad4b46" providerId="LiveId" clId="{5A9D1675-29BC-4636-80EE-FB53663C9D8B}" dt="2023-10-03T09:19:49.405" v="1786" actId="478"/>
          <ac:spMkLst>
            <pc:docMk/>
            <pc:sldMk cId="2807683324" sldId="672"/>
            <ac:spMk id="22" creationId="{D816E7DE-61AC-938B-8AC1-9D589EF07DF0}"/>
          </ac:spMkLst>
        </pc:spChg>
        <pc:spChg chg="del">
          <ac:chgData name="X Y" userId="5e43b8d926ad4b46" providerId="LiveId" clId="{5A9D1675-29BC-4636-80EE-FB53663C9D8B}" dt="2023-10-03T09:19:53.298" v="1787" actId="478"/>
          <ac:spMkLst>
            <pc:docMk/>
            <pc:sldMk cId="2807683324" sldId="672"/>
            <ac:spMk id="25" creationId="{A9AD2D4B-E312-E07A-969F-EFD8088A3DC9}"/>
          </ac:spMkLst>
        </pc:spChg>
        <pc:spChg chg="mod">
          <ac:chgData name="X Y" userId="5e43b8d926ad4b46" providerId="LiveId" clId="{5A9D1675-29BC-4636-80EE-FB53663C9D8B}" dt="2023-10-06T00:31:32.964" v="6830" actId="1036"/>
          <ac:spMkLst>
            <pc:docMk/>
            <pc:sldMk cId="2807683324" sldId="672"/>
            <ac:spMk id="29" creationId="{116E3700-DDFC-9116-BFFD-AD024E772E8C}"/>
          </ac:spMkLst>
        </pc:spChg>
        <pc:spChg chg="del">
          <ac:chgData name="X Y" userId="5e43b8d926ad4b46" providerId="LiveId" clId="{5A9D1675-29BC-4636-80EE-FB53663C9D8B}" dt="2023-10-03T09:19:53.298" v="1787" actId="478"/>
          <ac:spMkLst>
            <pc:docMk/>
            <pc:sldMk cId="2807683324" sldId="672"/>
            <ac:spMk id="31" creationId="{17F4F75A-6EF3-9D28-C1B9-DBE99D65C95E}"/>
          </ac:spMkLst>
        </pc:spChg>
        <pc:spChg chg="del">
          <ac:chgData name="X Y" userId="5e43b8d926ad4b46" providerId="LiveId" clId="{5A9D1675-29BC-4636-80EE-FB53663C9D8B}" dt="2023-10-03T09:19:53.298" v="1787" actId="478"/>
          <ac:spMkLst>
            <pc:docMk/>
            <pc:sldMk cId="2807683324" sldId="672"/>
            <ac:spMk id="33" creationId="{6136C175-4F73-9F50-805C-4CCD75ACB3D6}"/>
          </ac:spMkLst>
        </pc:spChg>
        <pc:spChg chg="del">
          <ac:chgData name="X Y" userId="5e43b8d926ad4b46" providerId="LiveId" clId="{5A9D1675-29BC-4636-80EE-FB53663C9D8B}" dt="2023-10-03T09:19:53.298" v="1787" actId="478"/>
          <ac:spMkLst>
            <pc:docMk/>
            <pc:sldMk cId="2807683324" sldId="672"/>
            <ac:spMk id="35" creationId="{D36AFB46-C0E3-3F66-14B7-4F112DD864FB}"/>
          </ac:spMkLst>
        </pc:spChg>
        <pc:spChg chg="del">
          <ac:chgData name="X Y" userId="5e43b8d926ad4b46" providerId="LiveId" clId="{5A9D1675-29BC-4636-80EE-FB53663C9D8B}" dt="2023-10-03T09:25:50.546" v="1798" actId="478"/>
          <ac:spMkLst>
            <pc:docMk/>
            <pc:sldMk cId="2807683324" sldId="672"/>
            <ac:spMk id="36" creationId="{497908B4-73B5-53C0-4E41-8512CC0E55E6}"/>
          </ac:spMkLst>
        </pc:spChg>
        <pc:spChg chg="mod">
          <ac:chgData name="X Y" userId="5e43b8d926ad4b46" providerId="LiveId" clId="{5A9D1675-29BC-4636-80EE-FB53663C9D8B}" dt="2023-10-06T00:31:32.964" v="6830" actId="1036"/>
          <ac:spMkLst>
            <pc:docMk/>
            <pc:sldMk cId="2807683324" sldId="672"/>
            <ac:spMk id="37" creationId="{EF06C934-63AE-D95B-B9C9-C998C3C63FCF}"/>
          </ac:spMkLst>
        </pc:spChg>
        <pc:spChg chg="mod">
          <ac:chgData name="X Y" userId="5e43b8d926ad4b46" providerId="LiveId" clId="{5A9D1675-29BC-4636-80EE-FB53663C9D8B}" dt="2023-10-06T00:31:32.964" v="6830" actId="1036"/>
          <ac:spMkLst>
            <pc:docMk/>
            <pc:sldMk cId="2807683324" sldId="672"/>
            <ac:spMk id="39" creationId="{6F25409C-B27A-12D9-E05A-9E20E1796C88}"/>
          </ac:spMkLst>
        </pc:spChg>
        <pc:cxnChg chg="del">
          <ac:chgData name="X Y" userId="5e43b8d926ad4b46" providerId="LiveId" clId="{5A9D1675-29BC-4636-80EE-FB53663C9D8B}" dt="2023-10-03T09:19:53.298" v="1787" actId="478"/>
          <ac:cxnSpMkLst>
            <pc:docMk/>
            <pc:sldMk cId="2807683324" sldId="672"/>
            <ac:cxnSpMk id="24" creationId="{40C0623B-769E-27AF-ADFD-1D1DB85A1F21}"/>
          </ac:cxnSpMkLst>
        </pc:cxnChg>
        <pc:cxnChg chg="del">
          <ac:chgData name="X Y" userId="5e43b8d926ad4b46" providerId="LiveId" clId="{5A9D1675-29BC-4636-80EE-FB53663C9D8B}" dt="2023-10-03T09:19:47.818" v="1785" actId="478"/>
          <ac:cxnSpMkLst>
            <pc:docMk/>
            <pc:sldMk cId="2807683324" sldId="672"/>
            <ac:cxnSpMk id="27" creationId="{1CEF2F9B-D80F-5D3B-9314-831EE428CE4C}"/>
          </ac:cxnSpMkLst>
        </pc:cxnChg>
        <pc:cxnChg chg="del">
          <ac:chgData name="X Y" userId="5e43b8d926ad4b46" providerId="LiveId" clId="{5A9D1675-29BC-4636-80EE-FB53663C9D8B}" dt="2023-10-03T09:19:53.298" v="1787" actId="478"/>
          <ac:cxnSpMkLst>
            <pc:docMk/>
            <pc:sldMk cId="2807683324" sldId="672"/>
            <ac:cxnSpMk id="32" creationId="{304486AA-0B8A-BA96-626A-483D1F80EFF5}"/>
          </ac:cxnSpMkLst>
        </pc:cxnChg>
        <pc:cxnChg chg="del">
          <ac:chgData name="X Y" userId="5e43b8d926ad4b46" providerId="LiveId" clId="{5A9D1675-29BC-4636-80EE-FB53663C9D8B}" dt="2023-10-03T09:19:53.298" v="1787" actId="478"/>
          <ac:cxnSpMkLst>
            <pc:docMk/>
            <pc:sldMk cId="2807683324" sldId="672"/>
            <ac:cxnSpMk id="34" creationId="{E46CBA13-D7C2-B805-6C1B-288735153DD5}"/>
          </ac:cxnSpMkLst>
        </pc:cxnChg>
      </pc:sldChg>
      <pc:sldChg chg="addSp delSp modSp add del mod">
        <pc:chgData name="X Y" userId="5e43b8d926ad4b46" providerId="LiveId" clId="{5A9D1675-29BC-4636-80EE-FB53663C9D8B}" dt="2023-10-06T01:06:23.419" v="7654" actId="47"/>
        <pc:sldMkLst>
          <pc:docMk/>
          <pc:sldMk cId="2824972270" sldId="673"/>
        </pc:sldMkLst>
        <pc:spChg chg="add mod">
          <ac:chgData name="X Y" userId="5e43b8d926ad4b46" providerId="LiveId" clId="{5A9D1675-29BC-4636-80EE-FB53663C9D8B}" dt="2023-10-03T11:14:38.477" v="2562" actId="947"/>
          <ac:spMkLst>
            <pc:docMk/>
            <pc:sldMk cId="2824972270" sldId="673"/>
            <ac:spMk id="5" creationId="{2D1A62A9-C2B7-9961-BCE7-76C3DEDB3162}"/>
          </ac:spMkLst>
        </pc:spChg>
        <pc:spChg chg="mod">
          <ac:chgData name="X Y" userId="5e43b8d926ad4b46" providerId="LiveId" clId="{5A9D1675-29BC-4636-80EE-FB53663C9D8B}" dt="2023-10-03T09:41:15.971" v="2050" actId="20577"/>
          <ac:spMkLst>
            <pc:docMk/>
            <pc:sldMk cId="2824972270" sldId="673"/>
            <ac:spMk id="6" creationId="{6C64E912-5042-47C9-4780-745BB750FF46}"/>
          </ac:spMkLst>
        </pc:spChg>
        <pc:spChg chg="del">
          <ac:chgData name="X Y" userId="5e43b8d926ad4b46" providerId="LiveId" clId="{5A9D1675-29BC-4636-80EE-FB53663C9D8B}" dt="2023-10-03T09:40:41.932" v="2030" actId="478"/>
          <ac:spMkLst>
            <pc:docMk/>
            <pc:sldMk cId="2824972270" sldId="673"/>
            <ac:spMk id="8" creationId="{00000000-0000-0000-0000-000000000000}"/>
          </ac:spMkLst>
        </pc:spChg>
        <pc:spChg chg="del">
          <ac:chgData name="X Y" userId="5e43b8d926ad4b46" providerId="LiveId" clId="{5A9D1675-29BC-4636-80EE-FB53663C9D8B}" dt="2023-10-03T09:40:41.932" v="2030" actId="478"/>
          <ac:spMkLst>
            <pc:docMk/>
            <pc:sldMk cId="2824972270" sldId="673"/>
            <ac:spMk id="9" creationId="{00000000-0000-0000-0000-000000000000}"/>
          </ac:spMkLst>
        </pc:spChg>
        <pc:spChg chg="del">
          <ac:chgData name="X Y" userId="5e43b8d926ad4b46" providerId="LiveId" clId="{5A9D1675-29BC-4636-80EE-FB53663C9D8B}" dt="2023-10-03T09:40:41.932" v="2030" actId="478"/>
          <ac:spMkLst>
            <pc:docMk/>
            <pc:sldMk cId="2824972270" sldId="673"/>
            <ac:spMk id="10" creationId="{00000000-0000-0000-0000-000000000000}"/>
          </ac:spMkLst>
        </pc:spChg>
        <pc:spChg chg="add mod">
          <ac:chgData name="X Y" userId="5e43b8d926ad4b46" providerId="LiveId" clId="{5A9D1675-29BC-4636-80EE-FB53663C9D8B}" dt="2023-10-05T10:07:15.797" v="4211" actId="1037"/>
          <ac:spMkLst>
            <pc:docMk/>
            <pc:sldMk cId="2824972270" sldId="673"/>
            <ac:spMk id="10" creationId="{2653C944-C386-72A9-17CC-8BDB67049BEF}"/>
          </ac:spMkLst>
        </pc:spChg>
        <pc:spChg chg="add mod">
          <ac:chgData name="X Y" userId="5e43b8d926ad4b46" providerId="LiveId" clId="{5A9D1675-29BC-4636-80EE-FB53663C9D8B}" dt="2023-10-03T11:13:38.063" v="2561" actId="113"/>
          <ac:spMkLst>
            <pc:docMk/>
            <pc:sldMk cId="2824972270" sldId="673"/>
            <ac:spMk id="11" creationId="{B7C5DB5C-0C12-C628-40E1-3931AD7CC70A}"/>
          </ac:spMkLst>
        </pc:spChg>
        <pc:spChg chg="del">
          <ac:chgData name="X Y" userId="5e43b8d926ad4b46" providerId="LiveId" clId="{5A9D1675-29BC-4636-80EE-FB53663C9D8B}" dt="2023-10-03T09:40:41.932" v="2030" actId="478"/>
          <ac:spMkLst>
            <pc:docMk/>
            <pc:sldMk cId="2824972270" sldId="673"/>
            <ac:spMk id="12" creationId="{00000000-0000-0000-0000-000000000000}"/>
          </ac:spMkLst>
        </pc:spChg>
        <pc:spChg chg="add mod">
          <ac:chgData name="X Y" userId="5e43b8d926ad4b46" providerId="LiveId" clId="{5A9D1675-29BC-4636-80EE-FB53663C9D8B}" dt="2023-10-05T10:07:15.797" v="4211" actId="1037"/>
          <ac:spMkLst>
            <pc:docMk/>
            <pc:sldMk cId="2824972270" sldId="673"/>
            <ac:spMk id="12" creationId="{F8DE3ABF-6887-8CAB-ABB1-C7A6C3D9EBD0}"/>
          </ac:spMkLst>
        </pc:spChg>
        <pc:spChg chg="add mod">
          <ac:chgData name="X Y" userId="5e43b8d926ad4b46" providerId="LiveId" clId="{5A9D1675-29BC-4636-80EE-FB53663C9D8B}" dt="2023-10-05T08:47:42.919" v="3934" actId="2711"/>
          <ac:spMkLst>
            <pc:docMk/>
            <pc:sldMk cId="2824972270" sldId="673"/>
            <ac:spMk id="13" creationId="{01FB1BED-D831-11A2-192E-A00EE3B1B12B}"/>
          </ac:spMkLst>
        </pc:spChg>
        <pc:spChg chg="add mod">
          <ac:chgData name="X Y" userId="5e43b8d926ad4b46" providerId="LiveId" clId="{5A9D1675-29BC-4636-80EE-FB53663C9D8B}" dt="2023-10-03T11:12:18.050" v="2516" actId="1037"/>
          <ac:spMkLst>
            <pc:docMk/>
            <pc:sldMk cId="2824972270" sldId="673"/>
            <ac:spMk id="14" creationId="{57873EFE-4596-A805-0EBD-D514A74F635A}"/>
          </ac:spMkLst>
        </pc:spChg>
        <pc:spChg chg="add mod">
          <ac:chgData name="X Y" userId="5e43b8d926ad4b46" providerId="LiveId" clId="{5A9D1675-29BC-4636-80EE-FB53663C9D8B}" dt="2023-10-03T09:41:00.784" v="2031"/>
          <ac:spMkLst>
            <pc:docMk/>
            <pc:sldMk cId="2824972270" sldId="673"/>
            <ac:spMk id="18" creationId="{4EE38C4E-0BE8-8122-15D1-2627156A179C}"/>
          </ac:spMkLst>
        </pc:spChg>
        <pc:spChg chg="add mod">
          <ac:chgData name="X Y" userId="5e43b8d926ad4b46" providerId="LiveId" clId="{5A9D1675-29BC-4636-80EE-FB53663C9D8B}" dt="2023-10-03T09:41:00.784" v="2031"/>
          <ac:spMkLst>
            <pc:docMk/>
            <pc:sldMk cId="2824972270" sldId="673"/>
            <ac:spMk id="19" creationId="{80AEA798-6EFC-4517-5F20-2C682C2FA4BD}"/>
          </ac:spMkLst>
        </pc:spChg>
        <pc:spChg chg="add mod">
          <ac:chgData name="X Y" userId="5e43b8d926ad4b46" providerId="LiveId" clId="{5A9D1675-29BC-4636-80EE-FB53663C9D8B}" dt="2023-10-05T08:38:35.632" v="3615" actId="208"/>
          <ac:spMkLst>
            <pc:docMk/>
            <pc:sldMk cId="2824972270" sldId="673"/>
            <ac:spMk id="20" creationId="{7432D90F-B157-939D-E380-9838CC2CCC92}"/>
          </ac:spMkLst>
        </pc:spChg>
        <pc:spChg chg="add mod">
          <ac:chgData name="X Y" userId="5e43b8d926ad4b46" providerId="LiveId" clId="{5A9D1675-29BC-4636-80EE-FB53663C9D8B}" dt="2023-10-05T10:07:15.797" v="4211" actId="1037"/>
          <ac:spMkLst>
            <pc:docMk/>
            <pc:sldMk cId="2824972270" sldId="673"/>
            <ac:spMk id="21" creationId="{F6B2D8DE-C821-8CA1-6AD0-E16CF56B2F12}"/>
          </ac:spMkLst>
        </pc:spChg>
        <pc:spChg chg="add mod">
          <ac:chgData name="X Y" userId="5e43b8d926ad4b46" providerId="LiveId" clId="{5A9D1675-29BC-4636-80EE-FB53663C9D8B}" dt="2023-10-05T08:40:49.483" v="3617" actId="208"/>
          <ac:spMkLst>
            <pc:docMk/>
            <pc:sldMk cId="2824972270" sldId="673"/>
            <ac:spMk id="22" creationId="{8FADC16E-A496-107E-7BE0-6FEBC35FDA74}"/>
          </ac:spMkLst>
        </pc:spChg>
        <pc:spChg chg="add mod">
          <ac:chgData name="X Y" userId="5e43b8d926ad4b46" providerId="LiveId" clId="{5A9D1675-29BC-4636-80EE-FB53663C9D8B}" dt="2023-10-05T10:07:15.797" v="4211" actId="1037"/>
          <ac:spMkLst>
            <pc:docMk/>
            <pc:sldMk cId="2824972270" sldId="673"/>
            <ac:spMk id="23" creationId="{E936725E-24BF-1D2B-6546-B471C1188AC3}"/>
          </ac:spMkLst>
        </pc:spChg>
        <pc:spChg chg="add mod">
          <ac:chgData name="X Y" userId="5e43b8d926ad4b46" providerId="LiveId" clId="{5A9D1675-29BC-4636-80EE-FB53663C9D8B}" dt="2023-10-05T08:46:29.627" v="3917" actId="113"/>
          <ac:spMkLst>
            <pc:docMk/>
            <pc:sldMk cId="2824972270" sldId="673"/>
            <ac:spMk id="24" creationId="{07D4FF90-6B79-44FF-5A14-84A61571D3CA}"/>
          </ac:spMkLst>
        </pc:spChg>
        <pc:spChg chg="add mod">
          <ac:chgData name="X Y" userId="5e43b8d926ad4b46" providerId="LiveId" clId="{5A9D1675-29BC-4636-80EE-FB53663C9D8B}" dt="2023-10-05T10:07:15.797" v="4211" actId="1037"/>
          <ac:spMkLst>
            <pc:docMk/>
            <pc:sldMk cId="2824972270" sldId="673"/>
            <ac:spMk id="25" creationId="{E72FEA25-0ADC-9351-ABA4-EA10D3B600E1}"/>
          </ac:spMkLst>
        </pc:spChg>
        <pc:cxnChg chg="add mod">
          <ac:chgData name="X Y" userId="5e43b8d926ad4b46" providerId="LiveId" clId="{5A9D1675-29BC-4636-80EE-FB53663C9D8B}" dt="2023-10-05T10:07:15.797" v="4211" actId="1037"/>
          <ac:cxnSpMkLst>
            <pc:docMk/>
            <pc:sldMk cId="2824972270" sldId="673"/>
            <ac:cxnSpMk id="8" creationId="{70871445-165E-8F86-A63A-636064156597}"/>
          </ac:cxnSpMkLst>
        </pc:cxnChg>
        <pc:cxnChg chg="add mod">
          <ac:chgData name="X Y" userId="5e43b8d926ad4b46" providerId="LiveId" clId="{5A9D1675-29BC-4636-80EE-FB53663C9D8B}" dt="2023-10-05T08:37:50.214" v="3612" actId="208"/>
          <ac:cxnSpMkLst>
            <pc:docMk/>
            <pc:sldMk cId="2824972270" sldId="673"/>
            <ac:cxnSpMk id="15" creationId="{798CFCF2-6332-9F59-5946-D7BB9478AE9B}"/>
          </ac:cxnSpMkLst>
        </pc:cxnChg>
        <pc:cxnChg chg="add mod">
          <ac:chgData name="X Y" userId="5e43b8d926ad4b46" providerId="LiveId" clId="{5A9D1675-29BC-4636-80EE-FB53663C9D8B}" dt="2023-10-05T08:37:53.876" v="3613" actId="208"/>
          <ac:cxnSpMkLst>
            <pc:docMk/>
            <pc:sldMk cId="2824972270" sldId="673"/>
            <ac:cxnSpMk id="16" creationId="{BD643243-D435-A147-8526-D87981D8876B}"/>
          </ac:cxnSpMkLst>
        </pc:cxnChg>
        <pc:cxnChg chg="add mod">
          <ac:chgData name="X Y" userId="5e43b8d926ad4b46" providerId="LiveId" clId="{5A9D1675-29BC-4636-80EE-FB53663C9D8B}" dt="2023-10-05T08:37:57.351" v="3614" actId="208"/>
          <ac:cxnSpMkLst>
            <pc:docMk/>
            <pc:sldMk cId="2824972270" sldId="673"/>
            <ac:cxnSpMk id="17" creationId="{0F840476-2AAA-7E30-909D-2C9129CD91C2}"/>
          </ac:cxnSpMkLst>
        </pc:cxnChg>
        <pc:cxnChg chg="add mod">
          <ac:chgData name="X Y" userId="5e43b8d926ad4b46" providerId="LiveId" clId="{5A9D1675-29BC-4636-80EE-FB53663C9D8B}" dt="2023-10-05T10:07:15.797" v="4211" actId="1037"/>
          <ac:cxnSpMkLst>
            <pc:docMk/>
            <pc:sldMk cId="2824972270" sldId="673"/>
            <ac:cxnSpMk id="26" creationId="{61F4B659-7A26-FFD5-C5D6-729A52E16C91}"/>
          </ac:cxnSpMkLst>
        </pc:cxnChg>
      </pc:sldChg>
      <pc:sldChg chg="delSp modSp add del mod">
        <pc:chgData name="X Y" userId="5e43b8d926ad4b46" providerId="LiveId" clId="{5A9D1675-29BC-4636-80EE-FB53663C9D8B}" dt="2023-10-03T11:26:58.747" v="2656" actId="47"/>
        <pc:sldMkLst>
          <pc:docMk/>
          <pc:sldMk cId="2982672367" sldId="674"/>
        </pc:sldMkLst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5" creationId="{2D1A62A9-C2B7-9961-BCE7-76C3DEDB3162}"/>
          </ac:spMkLst>
        </pc:spChg>
        <pc:spChg chg="mod">
          <ac:chgData name="X Y" userId="5e43b8d926ad4b46" providerId="LiveId" clId="{5A9D1675-29BC-4636-80EE-FB53663C9D8B}" dt="2023-10-03T10:31:33.862" v="2110" actId="1037"/>
          <ac:spMkLst>
            <pc:docMk/>
            <pc:sldMk cId="2982672367" sldId="674"/>
            <ac:spMk id="6" creationId="{6C64E912-5042-47C9-4780-745BB750FF46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11" creationId="{B7C5DB5C-0C12-C628-40E1-3931AD7CC70A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13" creationId="{01FB1BED-D831-11A2-192E-A00EE3B1B12B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14" creationId="{57873EFE-4596-A805-0EBD-D514A74F635A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18" creationId="{4EE38C4E-0BE8-8122-15D1-2627156A179C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19" creationId="{80AEA798-6EFC-4517-5F20-2C682C2FA4BD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20" creationId="{7432D90F-B157-939D-E380-9838CC2CCC92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21" creationId="{F6B2D8DE-C821-8CA1-6AD0-E16CF56B2F12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22" creationId="{8FADC16E-A496-107E-7BE0-6FEBC35FDA74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23" creationId="{E936725E-24BF-1D2B-6546-B471C1188AC3}"/>
          </ac:spMkLst>
        </pc:spChg>
        <pc:spChg chg="del">
          <ac:chgData name="X Y" userId="5e43b8d926ad4b46" providerId="LiveId" clId="{5A9D1675-29BC-4636-80EE-FB53663C9D8B}" dt="2023-10-03T10:31:40.277" v="2111" actId="478"/>
          <ac:spMkLst>
            <pc:docMk/>
            <pc:sldMk cId="2982672367" sldId="674"/>
            <ac:spMk id="24" creationId="{07D4FF90-6B79-44FF-5A14-84A61571D3CA}"/>
          </ac:spMkLst>
        </pc:spChg>
        <pc:spChg chg="del">
          <ac:chgData name="X Y" userId="5e43b8d926ad4b46" providerId="LiveId" clId="{5A9D1675-29BC-4636-80EE-FB53663C9D8B}" dt="2023-10-03T10:31:42.295" v="2112" actId="478"/>
          <ac:spMkLst>
            <pc:docMk/>
            <pc:sldMk cId="2982672367" sldId="674"/>
            <ac:spMk id="25" creationId="{E72FEA25-0ADC-9351-ABA4-EA10D3B600E1}"/>
          </ac:spMkLst>
        </pc:spChg>
        <pc:cxnChg chg="del">
          <ac:chgData name="X Y" userId="5e43b8d926ad4b46" providerId="LiveId" clId="{5A9D1675-29BC-4636-80EE-FB53663C9D8B}" dt="2023-10-03T10:31:40.277" v="2111" actId="478"/>
          <ac:cxnSpMkLst>
            <pc:docMk/>
            <pc:sldMk cId="2982672367" sldId="674"/>
            <ac:cxnSpMk id="15" creationId="{798CFCF2-6332-9F59-5946-D7BB9478AE9B}"/>
          </ac:cxnSpMkLst>
        </pc:cxnChg>
        <pc:cxnChg chg="del">
          <ac:chgData name="X Y" userId="5e43b8d926ad4b46" providerId="LiveId" clId="{5A9D1675-29BC-4636-80EE-FB53663C9D8B}" dt="2023-10-03T10:31:40.277" v="2111" actId="478"/>
          <ac:cxnSpMkLst>
            <pc:docMk/>
            <pc:sldMk cId="2982672367" sldId="674"/>
            <ac:cxnSpMk id="16" creationId="{BD643243-D435-A147-8526-D87981D8876B}"/>
          </ac:cxnSpMkLst>
        </pc:cxnChg>
        <pc:cxnChg chg="del">
          <ac:chgData name="X Y" userId="5e43b8d926ad4b46" providerId="LiveId" clId="{5A9D1675-29BC-4636-80EE-FB53663C9D8B}" dt="2023-10-03T10:31:40.277" v="2111" actId="478"/>
          <ac:cxnSpMkLst>
            <pc:docMk/>
            <pc:sldMk cId="2982672367" sldId="674"/>
            <ac:cxnSpMk id="17" creationId="{0F840476-2AAA-7E30-909D-2C9129CD91C2}"/>
          </ac:cxnSpMkLst>
        </pc:cxnChg>
      </pc:sldChg>
      <pc:sldChg chg="delSp modSp add del mod">
        <pc:chgData name="X Y" userId="5e43b8d926ad4b46" providerId="LiveId" clId="{5A9D1675-29BC-4636-80EE-FB53663C9D8B}" dt="2023-10-07T13:16:16.608" v="10020" actId="47"/>
        <pc:sldMkLst>
          <pc:docMk/>
          <pc:sldMk cId="881837216" sldId="675"/>
        </pc:sldMkLst>
        <pc:spChg chg="del mod">
          <ac:chgData name="X Y" userId="5e43b8d926ad4b46" providerId="LiveId" clId="{5A9D1675-29BC-4636-80EE-FB53663C9D8B}" dt="2023-10-03T10:51:00.038" v="2297" actId="478"/>
          <ac:spMkLst>
            <pc:docMk/>
            <pc:sldMk cId="881837216" sldId="675"/>
            <ac:spMk id="15" creationId="{8643FB24-8062-4EF6-8248-A58962273D83}"/>
          </ac:spMkLst>
        </pc:spChg>
        <pc:spChg chg="mod">
          <ac:chgData name="X Y" userId="5e43b8d926ad4b46" providerId="LiveId" clId="{5A9D1675-29BC-4636-80EE-FB53663C9D8B}" dt="2023-10-03T10:59:17.160" v="2323" actId="113"/>
          <ac:spMkLst>
            <pc:docMk/>
            <pc:sldMk cId="881837216" sldId="675"/>
            <ac:spMk id="18" creationId="{10714601-38CC-562D-DD50-3D21404293AE}"/>
          </ac:spMkLst>
        </pc:spChg>
        <pc:spChg chg="mod">
          <ac:chgData name="X Y" userId="5e43b8d926ad4b46" providerId="LiveId" clId="{5A9D1675-29BC-4636-80EE-FB53663C9D8B}" dt="2023-10-03T10:50:13.345" v="2261" actId="207"/>
          <ac:spMkLst>
            <pc:docMk/>
            <pc:sldMk cId="881837216" sldId="675"/>
            <ac:spMk id="24" creationId="{92F39AF3-9521-369F-1EBA-CFF350345368}"/>
          </ac:spMkLst>
        </pc:spChg>
        <pc:spChg chg="mod">
          <ac:chgData name="X Y" userId="5e43b8d926ad4b46" providerId="LiveId" clId="{5A9D1675-29BC-4636-80EE-FB53663C9D8B}" dt="2023-10-03T10:49:43.789" v="2253" actId="207"/>
          <ac:spMkLst>
            <pc:docMk/>
            <pc:sldMk cId="881837216" sldId="675"/>
            <ac:spMk id="25" creationId="{AD23BE85-036A-C35E-3306-37E57F67F044}"/>
          </ac:spMkLst>
        </pc:spChg>
        <pc:spChg chg="mod">
          <ac:chgData name="X Y" userId="5e43b8d926ad4b46" providerId="LiveId" clId="{5A9D1675-29BC-4636-80EE-FB53663C9D8B}" dt="2023-10-03T10:49:59.526" v="2257" actId="207"/>
          <ac:spMkLst>
            <pc:docMk/>
            <pc:sldMk cId="881837216" sldId="675"/>
            <ac:spMk id="27" creationId="{44EC36D4-B1F0-9E91-6825-92DAB0303CF1}"/>
          </ac:spMkLst>
        </pc:spChg>
        <pc:spChg chg="mod">
          <ac:chgData name="X Y" userId="5e43b8d926ad4b46" providerId="LiveId" clId="{5A9D1675-29BC-4636-80EE-FB53663C9D8B}" dt="2023-10-03T10:50:06.946" v="2259" actId="207"/>
          <ac:spMkLst>
            <pc:docMk/>
            <pc:sldMk cId="881837216" sldId="675"/>
            <ac:spMk id="29" creationId="{38E9E608-644E-4C0B-44B0-FBFCCCDDBBA5}"/>
          </ac:spMkLst>
        </pc:spChg>
        <pc:spChg chg="mod">
          <ac:chgData name="X Y" userId="5e43b8d926ad4b46" providerId="LiveId" clId="{5A9D1675-29BC-4636-80EE-FB53663C9D8B}" dt="2023-10-03T10:49:51.720" v="2255" actId="207"/>
          <ac:spMkLst>
            <pc:docMk/>
            <pc:sldMk cId="881837216" sldId="675"/>
            <ac:spMk id="31" creationId="{A3A2A9D5-DD4A-4ED0-60AF-E01F92525497}"/>
          </ac:spMkLst>
        </pc:spChg>
        <pc:spChg chg="mod">
          <ac:chgData name="X Y" userId="5e43b8d926ad4b46" providerId="LiveId" clId="{5A9D1675-29BC-4636-80EE-FB53663C9D8B}" dt="2023-10-03T10:59:52.472" v="2325" actId="207"/>
          <ac:spMkLst>
            <pc:docMk/>
            <pc:sldMk cId="881837216" sldId="675"/>
            <ac:spMk id="37" creationId="{D42907AF-508D-89B0-6DAA-36D2D1CE6ECF}"/>
          </ac:spMkLst>
        </pc:spChg>
        <pc:spChg chg="mod">
          <ac:chgData name="X Y" userId="5e43b8d926ad4b46" providerId="LiveId" clId="{5A9D1675-29BC-4636-80EE-FB53663C9D8B}" dt="2023-10-03T12:11:38.568" v="2978" actId="20577"/>
          <ac:spMkLst>
            <pc:docMk/>
            <pc:sldMk cId="881837216" sldId="675"/>
            <ac:spMk id="46" creationId="{DFFF10A7-7F7D-379A-823E-F80DF8D99265}"/>
          </ac:spMkLst>
        </pc:spChg>
        <pc:picChg chg="del">
          <ac:chgData name="X Y" userId="5e43b8d926ad4b46" providerId="LiveId" clId="{5A9D1675-29BC-4636-80EE-FB53663C9D8B}" dt="2023-10-03T10:50:58.159" v="2296" actId="478"/>
          <ac:picMkLst>
            <pc:docMk/>
            <pc:sldMk cId="881837216" sldId="675"/>
            <ac:picMk id="14" creationId="{5D68677B-91AE-4926-8B6D-AE5F41E2600B}"/>
          </ac:picMkLst>
        </pc:picChg>
        <pc:picChg chg="mod">
          <ac:chgData name="X Y" userId="5e43b8d926ad4b46" providerId="LiveId" clId="{5A9D1675-29BC-4636-80EE-FB53663C9D8B}" dt="2023-10-03T11:00:05.996" v="2337" actId="1035"/>
          <ac:picMkLst>
            <pc:docMk/>
            <pc:sldMk cId="881837216" sldId="675"/>
            <ac:picMk id="35" creationId="{91E0D6A2-D756-E299-F5C4-BE3E0C838950}"/>
          </ac:picMkLst>
        </pc:picChg>
      </pc:sldChg>
      <pc:sldChg chg="addSp delSp modSp add del mod">
        <pc:chgData name="X Y" userId="5e43b8d926ad4b46" providerId="LiveId" clId="{5A9D1675-29BC-4636-80EE-FB53663C9D8B}" dt="2023-10-07T13:17:44.471" v="10031" actId="47"/>
        <pc:sldMkLst>
          <pc:docMk/>
          <pc:sldMk cId="3593724854" sldId="676"/>
        </pc:sldMkLst>
        <pc:spChg chg="add mod">
          <ac:chgData name="X Y" userId="5e43b8d926ad4b46" providerId="LiveId" clId="{5A9D1675-29BC-4636-80EE-FB53663C9D8B}" dt="2023-10-03T12:13:16.023" v="3036" actId="1036"/>
          <ac:spMkLst>
            <pc:docMk/>
            <pc:sldMk cId="3593724854" sldId="676"/>
            <ac:spMk id="2" creationId="{7CBFC6E0-6CA0-2067-F4D5-F40CFFA21DA9}"/>
          </ac:spMkLst>
        </pc:spChg>
        <pc:spChg chg="del">
          <ac:chgData name="X Y" userId="5e43b8d926ad4b46" providerId="LiveId" clId="{5A9D1675-29BC-4636-80EE-FB53663C9D8B}" dt="2023-10-03T12:13:08.248" v="2985" actId="478"/>
          <ac:spMkLst>
            <pc:docMk/>
            <pc:sldMk cId="3593724854" sldId="676"/>
            <ac:spMk id="11" creationId="{D8068655-FEE7-3ED3-8552-B0F86A628AF6}"/>
          </ac:spMkLst>
        </pc:spChg>
        <pc:spChg chg="mod">
          <ac:chgData name="X Y" userId="5e43b8d926ad4b46" providerId="LiveId" clId="{5A9D1675-29BC-4636-80EE-FB53663C9D8B}" dt="2023-10-03T10:58:31.134" v="2320" actId="20577"/>
          <ac:spMkLst>
            <pc:docMk/>
            <pc:sldMk cId="3593724854" sldId="676"/>
            <ac:spMk id="12" creationId="{13EB0146-97BB-F429-CD6C-138A15D94C17}"/>
          </ac:spMkLst>
        </pc:spChg>
        <pc:spChg chg="del">
          <ac:chgData name="X Y" userId="5e43b8d926ad4b46" providerId="LiveId" clId="{5A9D1675-29BC-4636-80EE-FB53663C9D8B}" dt="2023-10-03T10:58:17.944" v="2317" actId="478"/>
          <ac:spMkLst>
            <pc:docMk/>
            <pc:sldMk cId="3593724854" sldId="676"/>
            <ac:spMk id="15" creationId="{8643FB24-8062-4EF6-8248-A58962273D83}"/>
          </ac:spMkLst>
        </pc:spChg>
        <pc:spChg chg="mod">
          <ac:chgData name="X Y" userId="5e43b8d926ad4b46" providerId="LiveId" clId="{5A9D1675-29BC-4636-80EE-FB53663C9D8B}" dt="2023-10-06T10:16:12.485" v="8059" actId="122"/>
          <ac:spMkLst>
            <pc:docMk/>
            <pc:sldMk cId="3593724854" sldId="676"/>
            <ac:spMk id="16" creationId="{34F310F6-251E-CAAB-2858-4C27ABA7735E}"/>
          </ac:spMkLst>
        </pc:spChg>
        <pc:picChg chg="del">
          <ac:chgData name="X Y" userId="5e43b8d926ad4b46" providerId="LiveId" clId="{5A9D1675-29BC-4636-80EE-FB53663C9D8B}" dt="2023-10-03T10:58:16.676" v="2316" actId="478"/>
          <ac:picMkLst>
            <pc:docMk/>
            <pc:sldMk cId="3593724854" sldId="676"/>
            <ac:picMk id="14" creationId="{5D68677B-91AE-4926-8B6D-AE5F41E2600B}"/>
          </ac:picMkLst>
        </pc:picChg>
      </pc:sldChg>
      <pc:sldChg chg="addSp delSp modSp add del mod">
        <pc:chgData name="X Y" userId="5e43b8d926ad4b46" providerId="LiveId" clId="{5A9D1675-29BC-4636-80EE-FB53663C9D8B}" dt="2023-10-06T01:10:13.258" v="7697" actId="47"/>
        <pc:sldMkLst>
          <pc:docMk/>
          <pc:sldMk cId="3505128828" sldId="677"/>
        </pc:sldMkLst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5" creationId="{2D1A62A9-C2B7-9961-BCE7-76C3DEDB3162}"/>
          </ac:spMkLst>
        </pc:spChg>
        <pc:spChg chg="mod">
          <ac:chgData name="X Y" userId="5e43b8d926ad4b46" providerId="LiveId" clId="{5A9D1675-29BC-4636-80EE-FB53663C9D8B}" dt="2023-10-05T22:51:57.411" v="4453" actId="1037"/>
          <ac:spMkLst>
            <pc:docMk/>
            <pc:sldMk cId="3505128828" sldId="677"/>
            <ac:spMk id="6" creationId="{6C64E912-5042-47C9-4780-745BB750FF46}"/>
          </ac:spMkLst>
        </pc:spChg>
        <pc:spChg chg="add mod">
          <ac:chgData name="X Y" userId="5e43b8d926ad4b46" providerId="LiveId" clId="{5A9D1675-29BC-4636-80EE-FB53663C9D8B}" dt="2023-10-06T01:02:30.247" v="7633" actId="115"/>
          <ac:spMkLst>
            <pc:docMk/>
            <pc:sldMk cId="3505128828" sldId="677"/>
            <ac:spMk id="8" creationId="{9F400804-4408-6406-F887-3155DB4DE69D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11" creationId="{B7C5DB5C-0C12-C628-40E1-3931AD7CC70A}"/>
          </ac:spMkLst>
        </pc:spChg>
        <pc:spChg chg="add del">
          <ac:chgData name="X Y" userId="5e43b8d926ad4b46" providerId="LiveId" clId="{5A9D1675-29BC-4636-80EE-FB53663C9D8B}" dt="2023-10-05T23:09:24.596" v="5133" actId="478"/>
          <ac:spMkLst>
            <pc:docMk/>
            <pc:sldMk cId="3505128828" sldId="677"/>
            <ac:spMk id="11" creationId="{BBFDBE95-9262-943D-94F5-EAEDE00F3408}"/>
          </ac:spMkLst>
        </pc:spChg>
        <pc:spChg chg="add mod">
          <ac:chgData name="X Y" userId="5e43b8d926ad4b46" providerId="LiveId" clId="{5A9D1675-29BC-4636-80EE-FB53663C9D8B}" dt="2023-10-05T23:28:49.047" v="5709" actId="1038"/>
          <ac:spMkLst>
            <pc:docMk/>
            <pc:sldMk cId="3505128828" sldId="677"/>
            <ac:spMk id="12" creationId="{762BF8A4-AACE-B1E8-82FC-3EF1BDEE09E6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13" creationId="{01FB1BED-D831-11A2-192E-A00EE3B1B12B}"/>
          </ac:spMkLst>
        </pc:spChg>
        <pc:spChg chg="add mod">
          <ac:chgData name="X Y" userId="5e43b8d926ad4b46" providerId="LiveId" clId="{5A9D1675-29BC-4636-80EE-FB53663C9D8B}" dt="2023-10-05T23:28:57.586" v="5716" actId="1037"/>
          <ac:spMkLst>
            <pc:docMk/>
            <pc:sldMk cId="3505128828" sldId="677"/>
            <ac:spMk id="13" creationId="{A2F34C52-447C-0C31-3CEB-AC797E30C684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14" creationId="{57873EFE-4596-A805-0EBD-D514A74F635A}"/>
          </ac:spMkLst>
        </pc:spChg>
        <pc:spChg chg="add mod">
          <ac:chgData name="X Y" userId="5e43b8d926ad4b46" providerId="LiveId" clId="{5A9D1675-29BC-4636-80EE-FB53663C9D8B}" dt="2023-10-05T23:28:49.047" v="5709" actId="1038"/>
          <ac:spMkLst>
            <pc:docMk/>
            <pc:sldMk cId="3505128828" sldId="677"/>
            <ac:spMk id="14" creationId="{D1A2F36F-93D7-490B-9DAB-89F4F005BABE}"/>
          </ac:spMkLst>
        </pc:spChg>
        <pc:spChg chg="add mod">
          <ac:chgData name="X Y" userId="5e43b8d926ad4b46" providerId="LiveId" clId="{5A9D1675-29BC-4636-80EE-FB53663C9D8B}" dt="2023-10-05T23:28:49.047" v="5709" actId="1038"/>
          <ac:spMkLst>
            <pc:docMk/>
            <pc:sldMk cId="3505128828" sldId="677"/>
            <ac:spMk id="15" creationId="{0E75E324-8F7C-9FBF-4635-A2553FA3C070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18" creationId="{4EE38C4E-0BE8-8122-15D1-2627156A179C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19" creationId="{80AEA798-6EFC-4517-5F20-2C682C2FA4BD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20" creationId="{7432D90F-B157-939D-E380-9838CC2CCC92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21" creationId="{F6B2D8DE-C821-8CA1-6AD0-E16CF56B2F12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22" creationId="{8FADC16E-A496-107E-7BE0-6FEBC35FDA74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23" creationId="{E936725E-24BF-1D2B-6546-B471C1188AC3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24" creationId="{07D4FF90-6B79-44FF-5A14-84A61571D3CA}"/>
          </ac:spMkLst>
        </pc:spChg>
        <pc:spChg chg="del">
          <ac:chgData name="X Y" userId="5e43b8d926ad4b46" providerId="LiveId" clId="{5A9D1675-29BC-4636-80EE-FB53663C9D8B}" dt="2023-10-03T11:23:47.515" v="2632" actId="478"/>
          <ac:spMkLst>
            <pc:docMk/>
            <pc:sldMk cId="3505128828" sldId="677"/>
            <ac:spMk id="25" creationId="{E72FEA25-0ADC-9351-ABA4-EA10D3B600E1}"/>
          </ac:spMkLst>
        </pc:spChg>
        <pc:graphicFrameChg chg="add mod">
          <ac:chgData name="X Y" userId="5e43b8d926ad4b46" providerId="LiveId" clId="{5A9D1675-29BC-4636-80EE-FB53663C9D8B}" dt="2023-10-05T23:28:26.029" v="5693" actId="14100"/>
          <ac:graphicFrameMkLst>
            <pc:docMk/>
            <pc:sldMk cId="3505128828" sldId="677"/>
            <ac:graphicFrameMk id="5" creationId="{B86473B7-11C1-739D-65BC-B1B45C45DBBB}"/>
          </ac:graphicFrameMkLst>
        </pc:graphicFrameChg>
        <pc:graphicFrameChg chg="add del mod">
          <ac:chgData name="X Y" userId="5e43b8d926ad4b46" providerId="LiveId" clId="{5A9D1675-29BC-4636-80EE-FB53663C9D8B}" dt="2023-10-05T23:03:44.093" v="4923" actId="478"/>
          <ac:graphicFrameMkLst>
            <pc:docMk/>
            <pc:sldMk cId="3505128828" sldId="677"/>
            <ac:graphicFrameMk id="9" creationId="{82CDB1E0-BE66-8F23-4577-8412B6AF98AB}"/>
          </ac:graphicFrameMkLst>
        </pc:graphicFrameChg>
        <pc:graphicFrameChg chg="add del mod">
          <ac:chgData name="X Y" userId="5e43b8d926ad4b46" providerId="LiveId" clId="{5A9D1675-29BC-4636-80EE-FB53663C9D8B}" dt="2023-10-05T23:03:43.123" v="4922" actId="478"/>
          <ac:graphicFrameMkLst>
            <pc:docMk/>
            <pc:sldMk cId="3505128828" sldId="677"/>
            <ac:graphicFrameMk id="10" creationId="{8D1523BB-27A4-C443-BDD9-CA414D85AD22}"/>
          </ac:graphicFrameMkLst>
        </pc:graphicFrameChg>
        <pc:cxnChg chg="del">
          <ac:chgData name="X Y" userId="5e43b8d926ad4b46" providerId="LiveId" clId="{5A9D1675-29BC-4636-80EE-FB53663C9D8B}" dt="2023-10-03T11:23:47.515" v="2632" actId="478"/>
          <ac:cxnSpMkLst>
            <pc:docMk/>
            <pc:sldMk cId="3505128828" sldId="677"/>
            <ac:cxnSpMk id="15" creationId="{798CFCF2-6332-9F59-5946-D7BB9478AE9B}"/>
          </ac:cxnSpMkLst>
        </pc:cxnChg>
        <pc:cxnChg chg="del">
          <ac:chgData name="X Y" userId="5e43b8d926ad4b46" providerId="LiveId" clId="{5A9D1675-29BC-4636-80EE-FB53663C9D8B}" dt="2023-10-03T11:23:47.515" v="2632" actId="478"/>
          <ac:cxnSpMkLst>
            <pc:docMk/>
            <pc:sldMk cId="3505128828" sldId="677"/>
            <ac:cxnSpMk id="16" creationId="{BD643243-D435-A147-8526-D87981D8876B}"/>
          </ac:cxnSpMkLst>
        </pc:cxnChg>
        <pc:cxnChg chg="del">
          <ac:chgData name="X Y" userId="5e43b8d926ad4b46" providerId="LiveId" clId="{5A9D1675-29BC-4636-80EE-FB53663C9D8B}" dt="2023-10-03T11:23:47.515" v="2632" actId="478"/>
          <ac:cxnSpMkLst>
            <pc:docMk/>
            <pc:sldMk cId="3505128828" sldId="677"/>
            <ac:cxnSpMk id="17" creationId="{0F840476-2AAA-7E30-909D-2C9129CD91C2}"/>
          </ac:cxnSpMkLst>
        </pc:cxnChg>
      </pc:sldChg>
      <pc:sldChg chg="add del">
        <pc:chgData name="X Y" userId="5e43b8d926ad4b46" providerId="LiveId" clId="{5A9D1675-29BC-4636-80EE-FB53663C9D8B}" dt="2023-10-03T12:43:49.887" v="3171" actId="47"/>
        <pc:sldMkLst>
          <pc:docMk/>
          <pc:sldMk cId="1697686084" sldId="678"/>
        </pc:sldMkLst>
      </pc:sldChg>
      <pc:sldChg chg="delSp modSp add del mod">
        <pc:chgData name="X Y" userId="5e43b8d926ad4b46" providerId="LiveId" clId="{5A9D1675-29BC-4636-80EE-FB53663C9D8B}" dt="2023-10-05T23:22:17.623" v="5536" actId="47"/>
        <pc:sldMkLst>
          <pc:docMk/>
          <pc:sldMk cId="3682745819" sldId="678"/>
        </pc:sldMkLst>
        <pc:spChg chg="mod">
          <ac:chgData name="X Y" userId="5e43b8d926ad4b46" providerId="LiveId" clId="{5A9D1675-29BC-4636-80EE-FB53663C9D8B}" dt="2023-10-03T13:06:42.270" v="3534" actId="1037"/>
          <ac:spMkLst>
            <pc:docMk/>
            <pc:sldMk cId="3682745819" sldId="678"/>
            <ac:spMk id="2" creationId="{B9ECBD0A-8569-D3E3-CA7B-E585AD347EFD}"/>
          </ac:spMkLst>
        </pc:spChg>
        <pc:spChg chg="mod">
          <ac:chgData name="X Y" userId="5e43b8d926ad4b46" providerId="LiveId" clId="{5A9D1675-29BC-4636-80EE-FB53663C9D8B}" dt="2023-10-05T23:21:51.545" v="5535" actId="1037"/>
          <ac:spMkLst>
            <pc:docMk/>
            <pc:sldMk cId="3682745819" sldId="678"/>
            <ac:spMk id="5" creationId="{2756C23F-8354-74A8-C14F-0FFE93B52EF3}"/>
          </ac:spMkLst>
        </pc:spChg>
        <pc:spChg chg="del mod">
          <ac:chgData name="X Y" userId="5e43b8d926ad4b46" providerId="LiveId" clId="{5A9D1675-29BC-4636-80EE-FB53663C9D8B}" dt="2023-10-05T23:21:31.831" v="5533" actId="478"/>
          <ac:spMkLst>
            <pc:docMk/>
            <pc:sldMk cId="3682745819" sldId="678"/>
            <ac:spMk id="8" creationId="{00000000-0000-0000-0000-000000000000}"/>
          </ac:spMkLst>
        </pc:spChg>
        <pc:spChg chg="del mod">
          <ac:chgData name="X Y" userId="5e43b8d926ad4b46" providerId="LiveId" clId="{5A9D1675-29BC-4636-80EE-FB53663C9D8B}" dt="2023-10-03T13:07:04.815" v="3542" actId="478"/>
          <ac:spMkLst>
            <pc:docMk/>
            <pc:sldMk cId="3682745819" sldId="678"/>
            <ac:spMk id="9" creationId="{00000000-0000-0000-0000-000000000000}"/>
          </ac:spMkLst>
        </pc:spChg>
        <pc:spChg chg="del mod">
          <ac:chgData name="X Y" userId="5e43b8d926ad4b46" providerId="LiveId" clId="{5A9D1675-29BC-4636-80EE-FB53663C9D8B}" dt="2023-10-03T13:07:05.784" v="3543" actId="478"/>
          <ac:spMkLst>
            <pc:docMk/>
            <pc:sldMk cId="3682745819" sldId="678"/>
            <ac:spMk id="10" creationId="{00000000-0000-0000-0000-000000000000}"/>
          </ac:spMkLst>
        </pc:spChg>
        <pc:spChg chg="del">
          <ac:chgData name="X Y" userId="5e43b8d926ad4b46" providerId="LiveId" clId="{5A9D1675-29BC-4636-80EE-FB53663C9D8B}" dt="2023-10-03T13:07:01.950" v="3539" actId="478"/>
          <ac:spMkLst>
            <pc:docMk/>
            <pc:sldMk cId="3682745819" sldId="678"/>
            <ac:spMk id="12" creationId="{00000000-0000-0000-0000-000000000000}"/>
          </ac:spMkLst>
        </pc:spChg>
      </pc:sldChg>
      <pc:sldChg chg="addSp modSp add mod">
        <pc:chgData name="X Y" userId="5e43b8d926ad4b46" providerId="LiveId" clId="{5A9D1675-29BC-4636-80EE-FB53663C9D8B}" dt="2023-10-07T11:31:44.428" v="9131" actId="122"/>
        <pc:sldMkLst>
          <pc:docMk/>
          <pc:sldMk cId="3008268372" sldId="679"/>
        </pc:sldMkLst>
        <pc:spChg chg="add mod">
          <ac:chgData name="X Y" userId="5e43b8d926ad4b46" providerId="LiveId" clId="{5A9D1675-29BC-4636-80EE-FB53663C9D8B}" dt="2023-10-07T11:31:44.428" v="9131" actId="122"/>
          <ac:spMkLst>
            <pc:docMk/>
            <pc:sldMk cId="3008268372" sldId="679"/>
            <ac:spMk id="5" creationId="{88FA03FE-D384-A60B-E20A-45D4DE4E7B0B}"/>
          </ac:spMkLst>
        </pc:spChg>
        <pc:spChg chg="add mod">
          <ac:chgData name="X Y" userId="5e43b8d926ad4b46" providerId="LiveId" clId="{5A9D1675-29BC-4636-80EE-FB53663C9D8B}" dt="2023-10-07T11:28:33.443" v="9010" actId="1038"/>
          <ac:spMkLst>
            <pc:docMk/>
            <pc:sldMk cId="3008268372" sldId="679"/>
            <ac:spMk id="8" creationId="{CF0FC8FD-3633-637F-26DD-B8D9A2B20811}"/>
          </ac:spMkLst>
        </pc:spChg>
        <pc:spChg chg="mod">
          <ac:chgData name="X Y" userId="5e43b8d926ad4b46" providerId="LiveId" clId="{5A9D1675-29BC-4636-80EE-FB53663C9D8B}" dt="2023-10-06T10:10:40.260" v="8020" actId="1036"/>
          <ac:spMkLst>
            <pc:docMk/>
            <pc:sldMk cId="3008268372" sldId="679"/>
            <ac:spMk id="12" creationId="{0014C8A9-26F5-3710-203E-C511BA20C21C}"/>
          </ac:spMkLst>
        </pc:spChg>
        <pc:spChg chg="mod">
          <ac:chgData name="X Y" userId="5e43b8d926ad4b46" providerId="LiveId" clId="{5A9D1675-29BC-4636-80EE-FB53663C9D8B}" dt="2023-10-06T11:15:02.538" v="8538" actId="1037"/>
          <ac:spMkLst>
            <pc:docMk/>
            <pc:sldMk cId="3008268372" sldId="679"/>
            <ac:spMk id="13" creationId="{59471DC2-EE76-8A1B-ABF2-72DE5A3D6B72}"/>
          </ac:spMkLst>
        </pc:spChg>
        <pc:spChg chg="mod">
          <ac:chgData name="X Y" userId="5e43b8d926ad4b46" providerId="LiveId" clId="{5A9D1675-29BC-4636-80EE-FB53663C9D8B}" dt="2023-10-06T11:16:01.603" v="8548" actId="20577"/>
          <ac:spMkLst>
            <pc:docMk/>
            <pc:sldMk cId="3008268372" sldId="679"/>
            <ac:spMk id="14" creationId="{B48922E1-7A40-F30A-8FEB-727EC0680C48}"/>
          </ac:spMkLst>
        </pc:spChg>
        <pc:spChg chg="add mod">
          <ac:chgData name="X Y" userId="5e43b8d926ad4b46" providerId="LiveId" clId="{5A9D1675-29BC-4636-80EE-FB53663C9D8B}" dt="2023-10-07T11:29:37.577" v="9097" actId="1038"/>
          <ac:spMkLst>
            <pc:docMk/>
            <pc:sldMk cId="3008268372" sldId="679"/>
            <ac:spMk id="16" creationId="{A7691BE7-843A-EACD-0245-61E9457DAD63}"/>
          </ac:spMkLst>
        </pc:spChg>
        <pc:graphicFrameChg chg="mod">
          <ac:chgData name="X Y" userId="5e43b8d926ad4b46" providerId="LiveId" clId="{5A9D1675-29BC-4636-80EE-FB53663C9D8B}" dt="2023-10-06T10:11:09.516" v="8028" actId="14100"/>
          <ac:graphicFrameMkLst>
            <pc:docMk/>
            <pc:sldMk cId="3008268372" sldId="679"/>
            <ac:graphicFrameMk id="9" creationId="{82CDB1E0-BE66-8F23-4577-8412B6AF98AB}"/>
          </ac:graphicFrameMkLst>
        </pc:graphicFrameChg>
        <pc:graphicFrameChg chg="mod">
          <ac:chgData name="X Y" userId="5e43b8d926ad4b46" providerId="LiveId" clId="{5A9D1675-29BC-4636-80EE-FB53663C9D8B}" dt="2023-10-06T10:10:40.260" v="8020" actId="1036"/>
          <ac:graphicFrameMkLst>
            <pc:docMk/>
            <pc:sldMk cId="3008268372" sldId="679"/>
            <ac:graphicFrameMk id="10" creationId="{8D1523BB-27A4-C443-BDD9-CA414D85AD22}"/>
          </ac:graphicFrameMkLst>
        </pc:graphicFrameChg>
      </pc:sldChg>
      <pc:sldChg chg="addSp delSp modSp add del mod">
        <pc:chgData name="X Y" userId="5e43b8d926ad4b46" providerId="LiveId" clId="{5A9D1675-29BC-4636-80EE-FB53663C9D8B}" dt="2023-10-06T01:13:54.800" v="7728" actId="2696"/>
        <pc:sldMkLst>
          <pc:docMk/>
          <pc:sldMk cId="3487979209" sldId="679"/>
        </pc:sldMkLst>
        <pc:spChg chg="del">
          <ac:chgData name="X Y" userId="5e43b8d926ad4b46" providerId="LiveId" clId="{5A9D1675-29BC-4636-80EE-FB53663C9D8B}" dt="2023-10-05T22:58:33.887" v="4668" actId="478"/>
          <ac:spMkLst>
            <pc:docMk/>
            <pc:sldMk cId="3487979209" sldId="679"/>
            <ac:spMk id="8" creationId="{9F400804-4408-6406-F887-3155DB4DE69D}"/>
          </ac:spMkLst>
        </pc:spChg>
        <pc:spChg chg="add mod">
          <ac:chgData name="X Y" userId="5e43b8d926ad4b46" providerId="LiveId" clId="{5A9D1675-29BC-4636-80EE-FB53663C9D8B}" dt="2023-10-06T01:04:52.943" v="7641" actId="1076"/>
          <ac:spMkLst>
            <pc:docMk/>
            <pc:sldMk cId="3487979209" sldId="679"/>
            <ac:spMk id="11" creationId="{CF0F74B2-4943-F944-AE4C-BC2FDA6180C5}"/>
          </ac:spMkLst>
        </pc:spChg>
        <pc:spChg chg="add mod">
          <ac:chgData name="X Y" userId="5e43b8d926ad4b46" providerId="LiveId" clId="{5A9D1675-29BC-4636-80EE-FB53663C9D8B}" dt="2023-10-06T01:04:35.824" v="7638" actId="1076"/>
          <ac:spMkLst>
            <pc:docMk/>
            <pc:sldMk cId="3487979209" sldId="679"/>
            <ac:spMk id="12" creationId="{0014C8A9-26F5-3710-203E-C511BA20C21C}"/>
          </ac:spMkLst>
        </pc:spChg>
        <pc:spChg chg="add mod">
          <ac:chgData name="X Y" userId="5e43b8d926ad4b46" providerId="LiveId" clId="{5A9D1675-29BC-4636-80EE-FB53663C9D8B}" dt="2023-10-06T01:05:13.194" v="7642" actId="255"/>
          <ac:spMkLst>
            <pc:docMk/>
            <pc:sldMk cId="3487979209" sldId="679"/>
            <ac:spMk id="13" creationId="{59471DC2-EE76-8A1B-ABF2-72DE5A3D6B72}"/>
          </ac:spMkLst>
        </pc:spChg>
        <pc:spChg chg="add mod">
          <ac:chgData name="X Y" userId="5e43b8d926ad4b46" providerId="LiveId" clId="{5A9D1675-29BC-4636-80EE-FB53663C9D8B}" dt="2023-10-06T01:05:34.728" v="7653" actId="1036"/>
          <ac:spMkLst>
            <pc:docMk/>
            <pc:sldMk cId="3487979209" sldId="679"/>
            <ac:spMk id="14" creationId="{B48922E1-7A40-F30A-8FEB-727EC0680C48}"/>
          </ac:spMkLst>
        </pc:spChg>
        <pc:spChg chg="add mod">
          <ac:chgData name="X Y" userId="5e43b8d926ad4b46" providerId="LiveId" clId="{5A9D1675-29BC-4636-80EE-FB53663C9D8B}" dt="2023-10-06T01:04:46.507" v="7640"/>
          <ac:spMkLst>
            <pc:docMk/>
            <pc:sldMk cId="3487979209" sldId="679"/>
            <ac:spMk id="15" creationId="{47962049-1EF9-45D3-B4E2-1F19A96AE565}"/>
          </ac:spMkLst>
        </pc:spChg>
        <pc:graphicFrameChg chg="del">
          <ac:chgData name="X Y" userId="5e43b8d926ad4b46" providerId="LiveId" clId="{5A9D1675-29BC-4636-80EE-FB53663C9D8B}" dt="2023-10-05T22:58:27.457" v="4667" actId="478"/>
          <ac:graphicFrameMkLst>
            <pc:docMk/>
            <pc:sldMk cId="3487979209" sldId="679"/>
            <ac:graphicFrameMk id="5" creationId="{B86473B7-11C1-739D-65BC-B1B45C45DBBB}"/>
          </ac:graphicFrameMkLst>
        </pc:graphicFrameChg>
        <pc:graphicFrameChg chg="mod">
          <ac:chgData name="X Y" userId="5e43b8d926ad4b46" providerId="LiveId" clId="{5A9D1675-29BC-4636-80EE-FB53663C9D8B}" dt="2023-10-05T23:00:07.177" v="4692" actId="14100"/>
          <ac:graphicFrameMkLst>
            <pc:docMk/>
            <pc:sldMk cId="3487979209" sldId="679"/>
            <ac:graphicFrameMk id="9" creationId="{82CDB1E0-BE66-8F23-4577-8412B6AF98AB}"/>
          </ac:graphicFrameMkLst>
        </pc:graphicFrameChg>
        <pc:graphicFrameChg chg="mod">
          <ac:chgData name="X Y" userId="5e43b8d926ad4b46" providerId="LiveId" clId="{5A9D1675-29BC-4636-80EE-FB53663C9D8B}" dt="2023-10-05T23:00:31.366" v="4696" actId="1036"/>
          <ac:graphicFrameMkLst>
            <pc:docMk/>
            <pc:sldMk cId="3487979209" sldId="679"/>
            <ac:graphicFrameMk id="10" creationId="{8D1523BB-27A4-C443-BDD9-CA414D85AD22}"/>
          </ac:graphicFrameMkLst>
        </pc:graphicFrameChg>
      </pc:sldChg>
      <pc:sldChg chg="addSp delSp modSp add del mod">
        <pc:chgData name="X Y" userId="5e43b8d926ad4b46" providerId="LiveId" clId="{5A9D1675-29BC-4636-80EE-FB53663C9D8B}" dt="2023-10-06T01:12:45.894" v="7712" actId="2696"/>
        <pc:sldMkLst>
          <pc:docMk/>
          <pc:sldMk cId="117038946" sldId="680"/>
        </pc:sldMkLst>
        <pc:spChg chg="add mod">
          <ac:chgData name="X Y" userId="5e43b8d926ad4b46" providerId="LiveId" clId="{5A9D1675-29BC-4636-80EE-FB53663C9D8B}" dt="2023-10-06T00:16:49.699" v="6463" actId="1035"/>
          <ac:spMkLst>
            <pc:docMk/>
            <pc:sldMk cId="117038946" sldId="680"/>
            <ac:spMk id="8" creationId="{EC0A069F-3C3C-953C-E303-2CB10E2E2FFF}"/>
          </ac:spMkLst>
        </pc:spChg>
        <pc:spChg chg="del">
          <ac:chgData name="X Y" userId="5e43b8d926ad4b46" providerId="LiveId" clId="{5A9D1675-29BC-4636-80EE-FB53663C9D8B}" dt="2023-10-05T23:15:01.623" v="5313" actId="478"/>
          <ac:spMkLst>
            <pc:docMk/>
            <pc:sldMk cId="117038946" sldId="680"/>
            <ac:spMk id="11" creationId="{CF0F74B2-4943-F944-AE4C-BC2FDA6180C5}"/>
          </ac:spMkLst>
        </pc:spChg>
        <pc:spChg chg="del mod ord">
          <ac:chgData name="X Y" userId="5e43b8d926ad4b46" providerId="LiveId" clId="{5A9D1675-29BC-4636-80EE-FB53663C9D8B}" dt="2023-10-06T00:16:45.661" v="6442" actId="478"/>
          <ac:spMkLst>
            <pc:docMk/>
            <pc:sldMk cId="117038946" sldId="680"/>
            <ac:spMk id="12" creationId="{0014C8A9-26F5-3710-203E-C511BA20C21C}"/>
          </ac:spMkLst>
        </pc:spChg>
        <pc:spChg chg="del">
          <ac:chgData name="X Y" userId="5e43b8d926ad4b46" providerId="LiveId" clId="{5A9D1675-29BC-4636-80EE-FB53663C9D8B}" dt="2023-10-05T23:15:08.601" v="5314" actId="478"/>
          <ac:spMkLst>
            <pc:docMk/>
            <pc:sldMk cId="117038946" sldId="680"/>
            <ac:spMk id="13" creationId="{59471DC2-EE76-8A1B-ABF2-72DE5A3D6B72}"/>
          </ac:spMkLst>
        </pc:spChg>
        <pc:spChg chg="del">
          <ac:chgData name="X Y" userId="5e43b8d926ad4b46" providerId="LiveId" clId="{5A9D1675-29BC-4636-80EE-FB53663C9D8B}" dt="2023-10-05T23:15:14.468" v="5315" actId="478"/>
          <ac:spMkLst>
            <pc:docMk/>
            <pc:sldMk cId="117038946" sldId="680"/>
            <ac:spMk id="14" creationId="{B48922E1-7A40-F30A-8FEB-727EC0680C48}"/>
          </ac:spMkLst>
        </pc:spChg>
        <pc:graphicFrameChg chg="add mod">
          <ac:chgData name="X Y" userId="5e43b8d926ad4b46" providerId="LiveId" clId="{5A9D1675-29BC-4636-80EE-FB53663C9D8B}" dt="2023-10-05T23:15:23.174" v="5317" actId="1076"/>
          <ac:graphicFrameMkLst>
            <pc:docMk/>
            <pc:sldMk cId="117038946" sldId="680"/>
            <ac:graphicFrameMk id="5" creationId="{AC43A7D8-C44B-00B3-A599-0FED6A4D91F8}"/>
          </ac:graphicFrameMkLst>
        </pc:graphicFrameChg>
        <pc:graphicFrameChg chg="del">
          <ac:chgData name="X Y" userId="5e43b8d926ad4b46" providerId="LiveId" clId="{5A9D1675-29BC-4636-80EE-FB53663C9D8B}" dt="2023-10-05T23:14:25.859" v="5309" actId="478"/>
          <ac:graphicFrameMkLst>
            <pc:docMk/>
            <pc:sldMk cId="117038946" sldId="680"/>
            <ac:graphicFrameMk id="9" creationId="{82CDB1E0-BE66-8F23-4577-8412B6AF98AB}"/>
          </ac:graphicFrameMkLst>
        </pc:graphicFrameChg>
        <pc:graphicFrameChg chg="del">
          <ac:chgData name="X Y" userId="5e43b8d926ad4b46" providerId="LiveId" clId="{5A9D1675-29BC-4636-80EE-FB53663C9D8B}" dt="2023-10-05T23:14:26.671" v="5310" actId="478"/>
          <ac:graphicFrameMkLst>
            <pc:docMk/>
            <pc:sldMk cId="117038946" sldId="680"/>
            <ac:graphicFrameMk id="10" creationId="{8D1523BB-27A4-C443-BDD9-CA414D85AD22}"/>
          </ac:graphicFrameMkLst>
        </pc:graphicFrameChg>
      </pc:sldChg>
      <pc:sldChg chg="add">
        <pc:chgData name="X Y" userId="5e43b8d926ad4b46" providerId="LiveId" clId="{5A9D1675-29BC-4636-80EE-FB53663C9D8B}" dt="2023-10-06T01:12:57.515" v="7713"/>
        <pc:sldMkLst>
          <pc:docMk/>
          <pc:sldMk cId="273978786" sldId="680"/>
        </pc:sldMkLst>
      </pc:sldChg>
      <pc:sldChg chg="addSp delSp modSp add mod">
        <pc:chgData name="X Y" userId="5e43b8d926ad4b46" providerId="LiveId" clId="{5A9D1675-29BC-4636-80EE-FB53663C9D8B}" dt="2023-10-05T23:19:50.715" v="5466" actId="14100"/>
        <pc:sldMkLst>
          <pc:docMk/>
          <pc:sldMk cId="856869342" sldId="681"/>
        </pc:sldMkLst>
        <pc:spChg chg="del">
          <ac:chgData name="X Y" userId="5e43b8d926ad4b46" providerId="LiveId" clId="{5A9D1675-29BC-4636-80EE-FB53663C9D8B}" dt="2023-10-05T23:19:09.048" v="5459" actId="478"/>
          <ac:spMkLst>
            <pc:docMk/>
            <pc:sldMk cId="856869342" sldId="681"/>
            <ac:spMk id="12" creationId="{0014C8A9-26F5-3710-203E-C511BA20C21C}"/>
          </ac:spMkLst>
        </pc:spChg>
        <pc:graphicFrameChg chg="del">
          <ac:chgData name="X Y" userId="5e43b8d926ad4b46" providerId="LiveId" clId="{5A9D1675-29BC-4636-80EE-FB53663C9D8B}" dt="2023-10-05T23:19:07.249" v="5458" actId="478"/>
          <ac:graphicFrameMkLst>
            <pc:docMk/>
            <pc:sldMk cId="856869342" sldId="681"/>
            <ac:graphicFrameMk id="5" creationId="{AC43A7D8-C44B-00B3-A599-0FED6A4D91F8}"/>
          </ac:graphicFrameMkLst>
        </pc:graphicFrameChg>
        <pc:graphicFrameChg chg="add mod">
          <ac:chgData name="X Y" userId="5e43b8d926ad4b46" providerId="LiveId" clId="{5A9D1675-29BC-4636-80EE-FB53663C9D8B}" dt="2023-10-05T23:19:50.715" v="5466" actId="14100"/>
          <ac:graphicFrameMkLst>
            <pc:docMk/>
            <pc:sldMk cId="856869342" sldId="681"/>
            <ac:graphicFrameMk id="8" creationId="{CEE126D7-56D4-528D-F933-84AE4757FE6E}"/>
          </ac:graphicFrameMkLst>
        </pc:graphicFrameChg>
      </pc:sldChg>
      <pc:sldChg chg="addSp delSp modSp add mod">
        <pc:chgData name="X Y" userId="5e43b8d926ad4b46" providerId="LiveId" clId="{5A9D1675-29BC-4636-80EE-FB53663C9D8B}" dt="2023-10-06T00:20:06.913" v="6527" actId="1037"/>
        <pc:sldMkLst>
          <pc:docMk/>
          <pc:sldMk cId="2442802878" sldId="682"/>
        </pc:sldMkLst>
        <pc:spChg chg="add mod">
          <ac:chgData name="X Y" userId="5e43b8d926ad4b46" providerId="LiveId" clId="{5A9D1675-29BC-4636-80EE-FB53663C9D8B}" dt="2023-10-06T00:19:25.364" v="6475" actId="1035"/>
          <ac:spMkLst>
            <pc:docMk/>
            <pc:sldMk cId="2442802878" sldId="682"/>
            <ac:spMk id="7" creationId="{13E2853C-AF65-2D08-8EA1-95303B74A2C4}"/>
          </ac:spMkLst>
        </pc:spChg>
        <pc:spChg chg="del">
          <ac:chgData name="X Y" userId="5e43b8d926ad4b46" providerId="LiveId" clId="{5A9D1675-29BC-4636-80EE-FB53663C9D8B}" dt="2023-10-05T23:35:29.138" v="5766" actId="478"/>
          <ac:spMkLst>
            <pc:docMk/>
            <pc:sldMk cId="2442802878" sldId="682"/>
            <ac:spMk id="8" creationId="{00000000-0000-0000-0000-000000000000}"/>
          </ac:spMkLst>
        </pc:spChg>
        <pc:spChg chg="del">
          <ac:chgData name="X Y" userId="5e43b8d926ad4b46" providerId="LiveId" clId="{5A9D1675-29BC-4636-80EE-FB53663C9D8B}" dt="2023-10-05T23:35:29.138" v="5766" actId="478"/>
          <ac:spMkLst>
            <pc:docMk/>
            <pc:sldMk cId="2442802878" sldId="682"/>
            <ac:spMk id="9" creationId="{00000000-0000-0000-0000-000000000000}"/>
          </ac:spMkLst>
        </pc:spChg>
        <pc:spChg chg="del">
          <ac:chgData name="X Y" userId="5e43b8d926ad4b46" providerId="LiveId" clId="{5A9D1675-29BC-4636-80EE-FB53663C9D8B}" dt="2023-10-05T23:35:29.138" v="5766" actId="478"/>
          <ac:spMkLst>
            <pc:docMk/>
            <pc:sldMk cId="2442802878" sldId="682"/>
            <ac:spMk id="10" creationId="{00000000-0000-0000-0000-000000000000}"/>
          </ac:spMkLst>
        </pc:spChg>
        <pc:spChg chg="del">
          <ac:chgData name="X Y" userId="5e43b8d926ad4b46" providerId="LiveId" clId="{5A9D1675-29BC-4636-80EE-FB53663C9D8B}" dt="2023-10-05T23:35:29.138" v="5766" actId="478"/>
          <ac:spMkLst>
            <pc:docMk/>
            <pc:sldMk cId="2442802878" sldId="682"/>
            <ac:spMk id="12" creationId="{00000000-0000-0000-0000-000000000000}"/>
          </ac:spMkLst>
        </pc:spChg>
        <pc:graphicFrameChg chg="add mod">
          <ac:chgData name="X Y" userId="5e43b8d926ad4b46" providerId="LiveId" clId="{5A9D1675-29BC-4636-80EE-FB53663C9D8B}" dt="2023-10-06T00:20:06.913" v="6527" actId="1037"/>
          <ac:graphicFrameMkLst>
            <pc:docMk/>
            <pc:sldMk cId="2442802878" sldId="682"/>
            <ac:graphicFrameMk id="6" creationId="{56E4E0B8-01ED-5CDF-690D-DC82CCC18CC9}"/>
          </ac:graphicFrameMkLst>
        </pc:graphicFrameChg>
        <pc:cxnChg chg="add mod">
          <ac:chgData name="X Y" userId="5e43b8d926ad4b46" providerId="LiveId" clId="{5A9D1675-29BC-4636-80EE-FB53663C9D8B}" dt="2023-10-06T00:20:06.913" v="6527" actId="1037"/>
          <ac:cxnSpMkLst>
            <pc:docMk/>
            <pc:sldMk cId="2442802878" sldId="682"/>
            <ac:cxnSpMk id="11" creationId="{63C83657-03DD-676C-CB52-3709E7436E84}"/>
          </ac:cxnSpMkLst>
        </pc:cxnChg>
        <pc:cxnChg chg="add mod">
          <ac:chgData name="X Y" userId="5e43b8d926ad4b46" providerId="LiveId" clId="{5A9D1675-29BC-4636-80EE-FB53663C9D8B}" dt="2023-10-06T00:20:06.913" v="6527" actId="1037"/>
          <ac:cxnSpMkLst>
            <pc:docMk/>
            <pc:sldMk cId="2442802878" sldId="682"/>
            <ac:cxnSpMk id="14" creationId="{2281AF69-0A78-B789-4898-4FC712D730BE}"/>
          </ac:cxnSpMkLst>
        </pc:cxnChg>
        <pc:cxnChg chg="add mod">
          <ac:chgData name="X Y" userId="5e43b8d926ad4b46" providerId="LiveId" clId="{5A9D1675-29BC-4636-80EE-FB53663C9D8B}" dt="2023-10-06T00:20:06.913" v="6527" actId="1037"/>
          <ac:cxnSpMkLst>
            <pc:docMk/>
            <pc:sldMk cId="2442802878" sldId="682"/>
            <ac:cxnSpMk id="16" creationId="{EA20B077-A6C5-6F82-7400-4C3707356402}"/>
          </ac:cxnSpMkLst>
        </pc:cxnChg>
      </pc:sldChg>
      <pc:sldChg chg="addSp delSp modSp add mod">
        <pc:chgData name="X Y" userId="5e43b8d926ad4b46" providerId="LiveId" clId="{5A9D1675-29BC-4636-80EE-FB53663C9D8B}" dt="2023-10-06T12:25:01.836" v="8830" actId="122"/>
        <pc:sldMkLst>
          <pc:docMk/>
          <pc:sldMk cId="2100518332" sldId="683"/>
        </pc:sldMkLst>
        <pc:spChg chg="add mod">
          <ac:chgData name="X Y" userId="5e43b8d926ad4b46" providerId="LiveId" clId="{5A9D1675-29BC-4636-80EE-FB53663C9D8B}" dt="2023-10-06T12:25:01.836" v="8830" actId="122"/>
          <ac:spMkLst>
            <pc:docMk/>
            <pc:sldMk cId="2100518332" sldId="683"/>
            <ac:spMk id="4" creationId="{21992D3B-2197-B5BC-9779-1361C2AB2520}"/>
          </ac:spMkLst>
        </pc:spChg>
        <pc:spChg chg="add mod">
          <ac:chgData name="X Y" userId="5e43b8d926ad4b46" providerId="LiveId" clId="{5A9D1675-29BC-4636-80EE-FB53663C9D8B}" dt="2023-10-06T12:24:46.045" v="8826" actId="122"/>
          <ac:spMkLst>
            <pc:docMk/>
            <pc:sldMk cId="2100518332" sldId="683"/>
            <ac:spMk id="6" creationId="{03665055-F6F7-23FD-3D15-43275BFB6700}"/>
          </ac:spMkLst>
        </pc:spChg>
        <pc:spChg chg="del mod">
          <ac:chgData name="X Y" userId="5e43b8d926ad4b46" providerId="LiveId" clId="{5A9D1675-29BC-4636-80EE-FB53663C9D8B}" dt="2023-10-05T23:49:15.421" v="6151" actId="478"/>
          <ac:spMkLst>
            <pc:docMk/>
            <pc:sldMk cId="2100518332" sldId="683"/>
            <ac:spMk id="6" creationId="{63504AA1-C379-6ABC-BF0C-1B6CB58C89A6}"/>
          </ac:spMkLst>
        </pc:spChg>
        <pc:spChg chg="del">
          <ac:chgData name="X Y" userId="5e43b8d926ad4b46" providerId="LiveId" clId="{5A9D1675-29BC-4636-80EE-FB53663C9D8B}" dt="2023-10-05T23:45:38.208" v="5978" actId="478"/>
          <ac:spMkLst>
            <pc:docMk/>
            <pc:sldMk cId="2100518332" sldId="683"/>
            <ac:spMk id="7" creationId="{992A168C-A70F-CD4A-13AC-BD5A55C70FAC}"/>
          </ac:spMkLst>
        </pc:spChg>
        <pc:spChg chg="del">
          <ac:chgData name="X Y" userId="5e43b8d926ad4b46" providerId="LiveId" clId="{5A9D1675-29BC-4636-80EE-FB53663C9D8B}" dt="2023-10-05T23:47:48.201" v="6056" actId="478"/>
          <ac:spMkLst>
            <pc:docMk/>
            <pc:sldMk cId="2100518332" sldId="683"/>
            <ac:spMk id="10" creationId="{00000000-0000-0000-0000-000000000000}"/>
          </ac:spMkLst>
        </pc:spChg>
        <pc:spChg chg="mod">
          <ac:chgData name="X Y" userId="5e43b8d926ad4b46" providerId="LiveId" clId="{5A9D1675-29BC-4636-80EE-FB53663C9D8B}" dt="2023-10-06T12:21:43.763" v="8732" actId="5793"/>
          <ac:spMkLst>
            <pc:docMk/>
            <pc:sldMk cId="2100518332" sldId="683"/>
            <ac:spMk id="12" creationId="{00000000-0000-0000-0000-000000000000}"/>
          </ac:spMkLst>
        </pc:spChg>
        <pc:spChg chg="add mod">
          <ac:chgData name="X Y" userId="5e43b8d926ad4b46" providerId="LiveId" clId="{5A9D1675-29BC-4636-80EE-FB53663C9D8B}" dt="2023-10-05T23:49:16.108" v="6152"/>
          <ac:spMkLst>
            <pc:docMk/>
            <pc:sldMk cId="2100518332" sldId="683"/>
            <ac:spMk id="13" creationId="{76803ED2-5C97-A906-9676-860251DA0D0F}"/>
          </ac:spMkLst>
        </pc:spChg>
        <pc:picChg chg="add mod">
          <ac:chgData name="X Y" userId="5e43b8d926ad4b46" providerId="LiveId" clId="{5A9D1675-29BC-4636-80EE-FB53663C9D8B}" dt="2023-10-05T23:47:35.967" v="6055" actId="1038"/>
          <ac:picMkLst>
            <pc:docMk/>
            <pc:sldMk cId="2100518332" sldId="683"/>
            <ac:picMk id="8" creationId="{53B060A2-2003-2868-2731-3C48344121EA}"/>
          </ac:picMkLst>
        </pc:picChg>
        <pc:picChg chg="add mod">
          <ac:chgData name="X Y" userId="5e43b8d926ad4b46" providerId="LiveId" clId="{5A9D1675-29BC-4636-80EE-FB53663C9D8B}" dt="2023-10-06T00:18:31.904" v="6464" actId="14100"/>
          <ac:picMkLst>
            <pc:docMk/>
            <pc:sldMk cId="2100518332" sldId="683"/>
            <ac:picMk id="11" creationId="{D636EDB1-0B2F-F3D6-29EF-B16B38A3631E}"/>
          </ac:picMkLst>
        </pc:picChg>
      </pc:sldChg>
      <pc:sldChg chg="addSp delSp modSp add mod">
        <pc:chgData name="X Y" userId="5e43b8d926ad4b46" providerId="LiveId" clId="{5A9D1675-29BC-4636-80EE-FB53663C9D8B}" dt="2023-10-05T23:56:11.377" v="6329" actId="14100"/>
        <pc:sldMkLst>
          <pc:docMk/>
          <pc:sldMk cId="1155422016" sldId="684"/>
        </pc:sldMkLst>
        <pc:spChg chg="mod">
          <ac:chgData name="X Y" userId="5e43b8d926ad4b46" providerId="LiveId" clId="{5A9D1675-29BC-4636-80EE-FB53663C9D8B}" dt="2023-10-05T23:55:13.027" v="6318" actId="20577"/>
          <ac:spMkLst>
            <pc:docMk/>
            <pc:sldMk cId="1155422016" sldId="684"/>
            <ac:spMk id="14" creationId="{00000000-0000-0000-0000-000000000000}"/>
          </ac:spMkLst>
        </pc:spChg>
        <pc:graphicFrameChg chg="del">
          <ac:chgData name="X Y" userId="5e43b8d926ad4b46" providerId="LiveId" clId="{5A9D1675-29BC-4636-80EE-FB53663C9D8B}" dt="2023-10-05T23:55:39.978" v="6324" actId="478"/>
          <ac:graphicFrameMkLst>
            <pc:docMk/>
            <pc:sldMk cId="1155422016" sldId="684"/>
            <ac:graphicFrameMk id="7" creationId="{0B336958-2C33-A19C-5797-868016EAE532}"/>
          </ac:graphicFrameMkLst>
        </pc:graphicFrameChg>
        <pc:graphicFrameChg chg="add mod">
          <ac:chgData name="X Y" userId="5e43b8d926ad4b46" providerId="LiveId" clId="{5A9D1675-29BC-4636-80EE-FB53663C9D8B}" dt="2023-10-05T23:56:11.377" v="6329" actId="14100"/>
          <ac:graphicFrameMkLst>
            <pc:docMk/>
            <pc:sldMk cId="1155422016" sldId="684"/>
            <ac:graphicFrameMk id="9" creationId="{29840CC0-4CBA-88A0-E443-34D63F79820D}"/>
          </ac:graphicFrameMkLst>
        </pc:graphicFrameChg>
        <pc:cxnChg chg="mod">
          <ac:chgData name="X Y" userId="5e43b8d926ad4b46" providerId="LiveId" clId="{5A9D1675-29BC-4636-80EE-FB53663C9D8B}" dt="2023-10-05T23:55:33.139" v="6323" actId="1036"/>
          <ac:cxnSpMkLst>
            <pc:docMk/>
            <pc:sldMk cId="1155422016" sldId="684"/>
            <ac:cxnSpMk id="15" creationId="{EA449206-9261-5ECC-7DED-A241DE55F41E}"/>
          </ac:cxnSpMkLst>
        </pc:cxnChg>
      </pc:sldChg>
      <pc:sldChg chg="add del">
        <pc:chgData name="X Y" userId="5e43b8d926ad4b46" providerId="LiveId" clId="{5A9D1675-29BC-4636-80EE-FB53663C9D8B}" dt="2023-10-05T23:55:02.313" v="6311" actId="47"/>
        <pc:sldMkLst>
          <pc:docMk/>
          <pc:sldMk cId="4233358204" sldId="684"/>
        </pc:sldMkLst>
      </pc:sldChg>
      <pc:sldChg chg="modSp add mod">
        <pc:chgData name="X Y" userId="5e43b8d926ad4b46" providerId="LiveId" clId="{5A9D1675-29BC-4636-80EE-FB53663C9D8B}" dt="2023-10-06T01:13:34.246" v="7727" actId="1037"/>
        <pc:sldMkLst>
          <pc:docMk/>
          <pc:sldMk cId="1474104514" sldId="685"/>
        </pc:sldMkLst>
        <pc:graphicFrameChg chg="mod">
          <ac:chgData name="X Y" userId="5e43b8d926ad4b46" providerId="LiveId" clId="{5A9D1675-29BC-4636-80EE-FB53663C9D8B}" dt="2023-10-06T01:13:34.246" v="7727" actId="1037"/>
          <ac:graphicFrameMkLst>
            <pc:docMk/>
            <pc:sldMk cId="1474104514" sldId="685"/>
            <ac:graphicFrameMk id="5" creationId="{69F9B9FA-6CE2-085C-A44B-2331D6BE0E2A}"/>
          </ac:graphicFrameMkLst>
        </pc:graphicFrameChg>
      </pc:sldChg>
      <pc:sldChg chg="addSp delSp modSp add del mod">
        <pc:chgData name="X Y" userId="5e43b8d926ad4b46" providerId="LiveId" clId="{5A9D1675-29BC-4636-80EE-FB53663C9D8B}" dt="2023-10-06T01:13:17.147" v="7714" actId="2696"/>
        <pc:sldMkLst>
          <pc:docMk/>
          <pc:sldMk cId="3309975083" sldId="685"/>
        </pc:sldMkLst>
        <pc:graphicFrameChg chg="add mod">
          <ac:chgData name="X Y" userId="5e43b8d926ad4b46" providerId="LiveId" clId="{5A9D1675-29BC-4636-80EE-FB53663C9D8B}" dt="2023-10-05T23:58:46.273" v="6338" actId="1036"/>
          <ac:graphicFrameMkLst>
            <pc:docMk/>
            <pc:sldMk cId="3309975083" sldId="685"/>
            <ac:graphicFrameMk id="5" creationId="{69F9B9FA-6CE2-085C-A44B-2331D6BE0E2A}"/>
          </ac:graphicFrameMkLst>
        </pc:graphicFrameChg>
        <pc:graphicFrameChg chg="del">
          <ac:chgData name="X Y" userId="5e43b8d926ad4b46" providerId="LiveId" clId="{5A9D1675-29BC-4636-80EE-FB53663C9D8B}" dt="2023-10-05T23:58:18.074" v="6331" actId="478"/>
          <ac:graphicFrameMkLst>
            <pc:docMk/>
            <pc:sldMk cId="3309975083" sldId="685"/>
            <ac:graphicFrameMk id="8" creationId="{CEE126D7-56D4-528D-F933-84AE4757FE6E}"/>
          </ac:graphicFrameMkLst>
        </pc:graphicFrameChg>
      </pc:sldChg>
      <pc:sldChg chg="addSp modSp add mod">
        <pc:chgData name="X Y" userId="5e43b8d926ad4b46" providerId="LiveId" clId="{5A9D1675-29BC-4636-80EE-FB53663C9D8B}" dt="2023-10-07T12:11:39.150" v="9776" actId="1035"/>
        <pc:sldMkLst>
          <pc:docMk/>
          <pc:sldMk cId="2015555342" sldId="686"/>
        </pc:sldMkLst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5" creationId="{2D1A62A9-C2B7-9961-BCE7-76C3DEDB3162}"/>
          </ac:spMkLst>
        </pc:spChg>
        <pc:spChg chg="mod">
          <ac:chgData name="X Y" userId="5e43b8d926ad4b46" providerId="LiveId" clId="{5A9D1675-29BC-4636-80EE-FB53663C9D8B}" dt="2023-10-06T01:06:46.615" v="7684" actId="1037"/>
          <ac:spMkLst>
            <pc:docMk/>
            <pc:sldMk cId="2015555342" sldId="686"/>
            <ac:spMk id="6" creationId="{6C64E912-5042-47C9-4780-745BB750FF46}"/>
          </ac:spMkLst>
        </pc:spChg>
        <pc:spChg chg="add mod">
          <ac:chgData name="X Y" userId="5e43b8d926ad4b46" providerId="LiveId" clId="{5A9D1675-29BC-4636-80EE-FB53663C9D8B}" dt="2023-10-07T12:11:30.791" v="9773" actId="1036"/>
          <ac:spMkLst>
            <pc:docMk/>
            <pc:sldMk cId="2015555342" sldId="686"/>
            <ac:spMk id="9" creationId="{F2C43312-DE8D-48B4-BFF8-46080406BEA4}"/>
          </ac:spMkLst>
        </pc:spChg>
        <pc:spChg chg="mod">
          <ac:chgData name="X Y" userId="5e43b8d926ad4b46" providerId="LiveId" clId="{5A9D1675-29BC-4636-80EE-FB53663C9D8B}" dt="2023-10-07T11:37:01.210" v="9333" actId="1036"/>
          <ac:spMkLst>
            <pc:docMk/>
            <pc:sldMk cId="2015555342" sldId="686"/>
            <ac:spMk id="10" creationId="{2653C944-C386-72A9-17CC-8BDB67049BEF}"/>
          </ac:spMkLst>
        </pc:spChg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11" creationId="{B7C5DB5C-0C12-C628-40E1-3931AD7CC70A}"/>
          </ac:spMkLst>
        </pc:spChg>
        <pc:spChg chg="mod">
          <ac:chgData name="X Y" userId="5e43b8d926ad4b46" providerId="LiveId" clId="{5A9D1675-29BC-4636-80EE-FB53663C9D8B}" dt="2023-10-07T11:37:01.210" v="9333" actId="1036"/>
          <ac:spMkLst>
            <pc:docMk/>
            <pc:sldMk cId="2015555342" sldId="686"/>
            <ac:spMk id="12" creationId="{F8DE3ABF-6887-8CAB-ABB1-C7A6C3D9EBD0}"/>
          </ac:spMkLst>
        </pc:spChg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13" creationId="{01FB1BED-D831-11A2-192E-A00EE3B1B12B}"/>
          </ac:spMkLst>
        </pc:spChg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14" creationId="{57873EFE-4596-A805-0EBD-D514A74F635A}"/>
          </ac:spMkLst>
        </pc:spChg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18" creationId="{4EE38C4E-0BE8-8122-15D1-2627156A179C}"/>
          </ac:spMkLst>
        </pc:spChg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19" creationId="{80AEA798-6EFC-4517-5F20-2C682C2FA4BD}"/>
          </ac:spMkLst>
        </pc:spChg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20" creationId="{7432D90F-B157-939D-E380-9838CC2CCC92}"/>
          </ac:spMkLst>
        </pc:spChg>
        <pc:spChg chg="mod">
          <ac:chgData name="X Y" userId="5e43b8d926ad4b46" providerId="LiveId" clId="{5A9D1675-29BC-4636-80EE-FB53663C9D8B}" dt="2023-10-07T11:37:01.210" v="9333" actId="1036"/>
          <ac:spMkLst>
            <pc:docMk/>
            <pc:sldMk cId="2015555342" sldId="686"/>
            <ac:spMk id="21" creationId="{F6B2D8DE-C821-8CA1-6AD0-E16CF56B2F12}"/>
          </ac:spMkLst>
        </pc:spChg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22" creationId="{8FADC16E-A496-107E-7BE0-6FEBC35FDA74}"/>
          </ac:spMkLst>
        </pc:spChg>
        <pc:spChg chg="mod">
          <ac:chgData name="X Y" userId="5e43b8d926ad4b46" providerId="LiveId" clId="{5A9D1675-29BC-4636-80EE-FB53663C9D8B}" dt="2023-10-07T11:37:01.210" v="9333" actId="1036"/>
          <ac:spMkLst>
            <pc:docMk/>
            <pc:sldMk cId="2015555342" sldId="686"/>
            <ac:spMk id="23" creationId="{E936725E-24BF-1D2B-6546-B471C1188AC3}"/>
          </ac:spMkLst>
        </pc:spChg>
        <pc:spChg chg="mod">
          <ac:chgData name="X Y" userId="5e43b8d926ad4b46" providerId="LiveId" clId="{5A9D1675-29BC-4636-80EE-FB53663C9D8B}" dt="2023-10-07T11:36:46.194" v="9319" actId="1035"/>
          <ac:spMkLst>
            <pc:docMk/>
            <pc:sldMk cId="2015555342" sldId="686"/>
            <ac:spMk id="24" creationId="{07D4FF90-6B79-44FF-5A14-84A61571D3CA}"/>
          </ac:spMkLst>
        </pc:spChg>
        <pc:spChg chg="mod">
          <ac:chgData name="X Y" userId="5e43b8d926ad4b46" providerId="LiveId" clId="{5A9D1675-29BC-4636-80EE-FB53663C9D8B}" dt="2023-10-07T11:37:01.210" v="9333" actId="1036"/>
          <ac:spMkLst>
            <pc:docMk/>
            <pc:sldMk cId="2015555342" sldId="686"/>
            <ac:spMk id="25" creationId="{E72FEA25-0ADC-9351-ABA4-EA10D3B600E1}"/>
          </ac:spMkLst>
        </pc:spChg>
        <pc:spChg chg="add mod">
          <ac:chgData name="X Y" userId="5e43b8d926ad4b46" providerId="LiveId" clId="{5A9D1675-29BC-4636-80EE-FB53663C9D8B}" dt="2023-10-07T12:11:39.150" v="9776" actId="1035"/>
          <ac:spMkLst>
            <pc:docMk/>
            <pc:sldMk cId="2015555342" sldId="686"/>
            <ac:spMk id="29" creationId="{D457E652-52E0-C2C7-1FC6-CD7709388043}"/>
          </ac:spMkLst>
        </pc:spChg>
        <pc:cxnChg chg="mod">
          <ac:chgData name="X Y" userId="5e43b8d926ad4b46" providerId="LiveId" clId="{5A9D1675-29BC-4636-80EE-FB53663C9D8B}" dt="2023-10-07T11:37:01.210" v="9333" actId="1036"/>
          <ac:cxnSpMkLst>
            <pc:docMk/>
            <pc:sldMk cId="2015555342" sldId="686"/>
            <ac:cxnSpMk id="8" creationId="{70871445-165E-8F86-A63A-636064156597}"/>
          </ac:cxnSpMkLst>
        </pc:cxnChg>
        <pc:cxnChg chg="mod">
          <ac:chgData name="X Y" userId="5e43b8d926ad4b46" providerId="LiveId" clId="{5A9D1675-29BC-4636-80EE-FB53663C9D8B}" dt="2023-10-07T11:36:46.194" v="9319" actId="1035"/>
          <ac:cxnSpMkLst>
            <pc:docMk/>
            <pc:sldMk cId="2015555342" sldId="686"/>
            <ac:cxnSpMk id="15" creationId="{798CFCF2-6332-9F59-5946-D7BB9478AE9B}"/>
          </ac:cxnSpMkLst>
        </pc:cxnChg>
        <pc:cxnChg chg="mod">
          <ac:chgData name="X Y" userId="5e43b8d926ad4b46" providerId="LiveId" clId="{5A9D1675-29BC-4636-80EE-FB53663C9D8B}" dt="2023-10-07T11:36:46.194" v="9319" actId="1035"/>
          <ac:cxnSpMkLst>
            <pc:docMk/>
            <pc:sldMk cId="2015555342" sldId="686"/>
            <ac:cxnSpMk id="16" creationId="{BD643243-D435-A147-8526-D87981D8876B}"/>
          </ac:cxnSpMkLst>
        </pc:cxnChg>
        <pc:cxnChg chg="mod">
          <ac:chgData name="X Y" userId="5e43b8d926ad4b46" providerId="LiveId" clId="{5A9D1675-29BC-4636-80EE-FB53663C9D8B}" dt="2023-10-07T11:36:46.194" v="9319" actId="1035"/>
          <ac:cxnSpMkLst>
            <pc:docMk/>
            <pc:sldMk cId="2015555342" sldId="686"/>
            <ac:cxnSpMk id="17" creationId="{0F840476-2AAA-7E30-909D-2C9129CD91C2}"/>
          </ac:cxnSpMkLst>
        </pc:cxnChg>
        <pc:cxnChg chg="mod">
          <ac:chgData name="X Y" userId="5e43b8d926ad4b46" providerId="LiveId" clId="{5A9D1675-29BC-4636-80EE-FB53663C9D8B}" dt="2023-10-07T11:37:01.210" v="9333" actId="1036"/>
          <ac:cxnSpMkLst>
            <pc:docMk/>
            <pc:sldMk cId="2015555342" sldId="686"/>
            <ac:cxnSpMk id="26" creationId="{61F4B659-7A26-FFD5-C5D6-729A52E16C91}"/>
          </ac:cxnSpMkLst>
        </pc:cxnChg>
        <pc:cxnChg chg="add mod">
          <ac:chgData name="X Y" userId="5e43b8d926ad4b46" providerId="LiveId" clId="{5A9D1675-29BC-4636-80EE-FB53663C9D8B}" dt="2023-10-07T11:37:33.043" v="9379" actId="1036"/>
          <ac:cxnSpMkLst>
            <pc:docMk/>
            <pc:sldMk cId="2015555342" sldId="686"/>
            <ac:cxnSpMk id="27" creationId="{FFA285FF-CA82-CCC5-6E88-2F97FC25B09D}"/>
          </ac:cxnSpMkLst>
        </pc:cxnChg>
      </pc:sldChg>
      <pc:sldChg chg="delSp modSp add mod">
        <pc:chgData name="X Y" userId="5e43b8d926ad4b46" providerId="LiveId" clId="{5A9D1675-29BC-4636-80EE-FB53663C9D8B}" dt="2023-10-06T10:06:00.676" v="7787" actId="20577"/>
        <pc:sldMkLst>
          <pc:docMk/>
          <pc:sldMk cId="3455658429" sldId="687"/>
        </pc:sldMkLst>
        <pc:spChg chg="mod">
          <ac:chgData name="X Y" userId="5e43b8d926ad4b46" providerId="LiveId" clId="{5A9D1675-29BC-4636-80EE-FB53663C9D8B}" dt="2023-10-06T10:06:00.676" v="7787" actId="20577"/>
          <ac:spMkLst>
            <pc:docMk/>
            <pc:sldMk cId="3455658429" sldId="687"/>
            <ac:spMk id="8" creationId="{9F400804-4408-6406-F887-3155DB4DE69D}"/>
          </ac:spMkLst>
        </pc:spChg>
        <pc:spChg chg="del">
          <ac:chgData name="X Y" userId="5e43b8d926ad4b46" providerId="LiveId" clId="{5A9D1675-29BC-4636-80EE-FB53663C9D8B}" dt="2023-10-06T01:07:45.558" v="7686" actId="478"/>
          <ac:spMkLst>
            <pc:docMk/>
            <pc:sldMk cId="3455658429" sldId="687"/>
            <ac:spMk id="14" creationId="{D1A2F36F-93D7-490B-9DAB-89F4F005BABE}"/>
          </ac:spMkLst>
        </pc:spChg>
        <pc:spChg chg="del">
          <ac:chgData name="X Y" userId="5e43b8d926ad4b46" providerId="LiveId" clId="{5A9D1675-29BC-4636-80EE-FB53663C9D8B}" dt="2023-10-06T01:07:45.558" v="7686" actId="478"/>
          <ac:spMkLst>
            <pc:docMk/>
            <pc:sldMk cId="3455658429" sldId="687"/>
            <ac:spMk id="15" creationId="{0E75E324-8F7C-9FBF-4635-A2553FA3C070}"/>
          </ac:spMkLst>
        </pc:spChg>
      </pc:sldChg>
      <pc:sldChg chg="delSp modSp add mod">
        <pc:chgData name="X Y" userId="5e43b8d926ad4b46" providerId="LiveId" clId="{5A9D1675-29BC-4636-80EE-FB53663C9D8B}" dt="2023-10-06T10:06:36.580" v="7812" actId="20577"/>
        <pc:sldMkLst>
          <pc:docMk/>
          <pc:sldMk cId="2244025510" sldId="688"/>
        </pc:sldMkLst>
        <pc:spChg chg="mod">
          <ac:chgData name="X Y" userId="5e43b8d926ad4b46" providerId="LiveId" clId="{5A9D1675-29BC-4636-80EE-FB53663C9D8B}" dt="2023-10-06T10:06:36.580" v="7812" actId="20577"/>
          <ac:spMkLst>
            <pc:docMk/>
            <pc:sldMk cId="2244025510" sldId="688"/>
            <ac:spMk id="8" creationId="{9F400804-4408-6406-F887-3155DB4DE69D}"/>
          </ac:spMkLst>
        </pc:spChg>
        <pc:spChg chg="del">
          <ac:chgData name="X Y" userId="5e43b8d926ad4b46" providerId="LiveId" clId="{5A9D1675-29BC-4636-80EE-FB53663C9D8B}" dt="2023-10-06T01:08:54.689" v="7690" actId="478"/>
          <ac:spMkLst>
            <pc:docMk/>
            <pc:sldMk cId="2244025510" sldId="688"/>
            <ac:spMk id="15" creationId="{0E75E324-8F7C-9FBF-4635-A2553FA3C070}"/>
          </ac:spMkLst>
        </pc:spChg>
      </pc:sldChg>
      <pc:sldChg chg="modSp add mod">
        <pc:chgData name="X Y" userId="5e43b8d926ad4b46" providerId="LiveId" clId="{5A9D1675-29BC-4636-80EE-FB53663C9D8B}" dt="2023-10-06T10:13:30.322" v="8056" actId="20577"/>
        <pc:sldMkLst>
          <pc:docMk/>
          <pc:sldMk cId="2402362497" sldId="689"/>
        </pc:sldMkLst>
        <pc:spChg chg="mod">
          <ac:chgData name="X Y" userId="5e43b8d926ad4b46" providerId="LiveId" clId="{5A9D1675-29BC-4636-80EE-FB53663C9D8B}" dt="2023-10-06T10:13:30.322" v="8056" actId="20577"/>
          <ac:spMkLst>
            <pc:docMk/>
            <pc:sldMk cId="2402362497" sldId="689"/>
            <ac:spMk id="8" creationId="{9F400804-4408-6406-F887-3155DB4DE69D}"/>
          </ac:spMkLst>
        </pc:spChg>
      </pc:sldChg>
      <pc:sldChg chg="modSp add mod">
        <pc:chgData name="X Y" userId="5e43b8d926ad4b46" providerId="LiveId" clId="{5A9D1675-29BC-4636-80EE-FB53663C9D8B}" dt="2023-10-06T10:06:59.405" v="7860" actId="20577"/>
        <pc:sldMkLst>
          <pc:docMk/>
          <pc:sldMk cId="1483386673" sldId="690"/>
        </pc:sldMkLst>
        <pc:spChg chg="mod">
          <ac:chgData name="X Y" userId="5e43b8d926ad4b46" providerId="LiveId" clId="{5A9D1675-29BC-4636-80EE-FB53663C9D8B}" dt="2023-10-06T10:06:59.405" v="7860" actId="20577"/>
          <ac:spMkLst>
            <pc:docMk/>
            <pc:sldMk cId="1483386673" sldId="690"/>
            <ac:spMk id="8" creationId="{9F400804-4408-6406-F887-3155DB4DE69D}"/>
          </ac:spMkLst>
        </pc:spChg>
      </pc:sldChg>
      <pc:sldChg chg="modSp add mod">
        <pc:chgData name="X Y" userId="5e43b8d926ad4b46" providerId="LiveId" clId="{5A9D1675-29BC-4636-80EE-FB53663C9D8B}" dt="2023-10-06T10:07:20.242" v="7908" actId="20577"/>
        <pc:sldMkLst>
          <pc:docMk/>
          <pc:sldMk cId="1452111027" sldId="691"/>
        </pc:sldMkLst>
        <pc:spChg chg="mod">
          <ac:chgData name="X Y" userId="5e43b8d926ad4b46" providerId="LiveId" clId="{5A9D1675-29BC-4636-80EE-FB53663C9D8B}" dt="2023-10-06T10:07:20.242" v="7908" actId="20577"/>
          <ac:spMkLst>
            <pc:docMk/>
            <pc:sldMk cId="1452111027" sldId="691"/>
            <ac:spMk id="8" creationId="{9F400804-4408-6406-F887-3155DB4DE69D}"/>
          </ac:spMkLst>
        </pc:spChg>
      </pc:sldChg>
      <pc:sldChg chg="modSp add mod">
        <pc:chgData name="X Y" userId="5e43b8d926ad4b46" providerId="LiveId" clId="{5A9D1675-29BC-4636-80EE-FB53663C9D8B}" dt="2023-10-06T10:06:49.555" v="7836" actId="20577"/>
        <pc:sldMkLst>
          <pc:docMk/>
          <pc:sldMk cId="3415632099" sldId="692"/>
        </pc:sldMkLst>
        <pc:spChg chg="mod">
          <ac:chgData name="X Y" userId="5e43b8d926ad4b46" providerId="LiveId" clId="{5A9D1675-29BC-4636-80EE-FB53663C9D8B}" dt="2023-10-06T10:06:49.555" v="7836" actId="20577"/>
          <ac:spMkLst>
            <pc:docMk/>
            <pc:sldMk cId="3415632099" sldId="692"/>
            <ac:spMk id="8" creationId="{9F400804-4408-6406-F887-3155DB4DE69D}"/>
          </ac:spMkLst>
        </pc:spChg>
      </pc:sldChg>
      <pc:sldChg chg="modSp add mod">
        <pc:chgData name="X Y" userId="5e43b8d926ad4b46" providerId="LiveId" clId="{5A9D1675-29BC-4636-80EE-FB53663C9D8B}" dt="2023-10-06T10:07:12.668" v="7884" actId="20577"/>
        <pc:sldMkLst>
          <pc:docMk/>
          <pc:sldMk cId="2881468474" sldId="693"/>
        </pc:sldMkLst>
        <pc:spChg chg="mod">
          <ac:chgData name="X Y" userId="5e43b8d926ad4b46" providerId="LiveId" clId="{5A9D1675-29BC-4636-80EE-FB53663C9D8B}" dt="2023-10-06T10:07:12.668" v="7884" actId="20577"/>
          <ac:spMkLst>
            <pc:docMk/>
            <pc:sldMk cId="2881468474" sldId="693"/>
            <ac:spMk id="8" creationId="{9F400804-4408-6406-F887-3155DB4DE69D}"/>
          </ac:spMkLst>
        </pc:spChg>
      </pc:sldChg>
      <pc:sldChg chg="modSp add mod">
        <pc:chgData name="X Y" userId="5e43b8d926ad4b46" providerId="LiveId" clId="{5A9D1675-29BC-4636-80EE-FB53663C9D8B}" dt="2023-10-06T10:07:28.869" v="7932" actId="20577"/>
        <pc:sldMkLst>
          <pc:docMk/>
          <pc:sldMk cId="1535421469" sldId="694"/>
        </pc:sldMkLst>
        <pc:spChg chg="mod">
          <ac:chgData name="X Y" userId="5e43b8d926ad4b46" providerId="LiveId" clId="{5A9D1675-29BC-4636-80EE-FB53663C9D8B}" dt="2023-10-06T10:07:28.869" v="7932" actId="20577"/>
          <ac:spMkLst>
            <pc:docMk/>
            <pc:sldMk cId="1535421469" sldId="694"/>
            <ac:spMk id="8" creationId="{9F400804-4408-6406-F887-3155DB4DE69D}"/>
          </ac:spMkLst>
        </pc:spChg>
      </pc:sldChg>
      <pc:sldChg chg="addSp delSp modSp add mod">
        <pc:chgData name="X Y" userId="5e43b8d926ad4b46" providerId="LiveId" clId="{5A9D1675-29BC-4636-80EE-FB53663C9D8B}" dt="2023-10-07T12:10:01.393" v="9768" actId="1037"/>
        <pc:sldMkLst>
          <pc:docMk/>
          <pc:sldMk cId="791305726" sldId="695"/>
        </pc:sldMkLst>
        <pc:spChg chg="mod ord">
          <ac:chgData name="X Y" userId="5e43b8d926ad4b46" providerId="LiveId" clId="{5A9D1675-29BC-4636-80EE-FB53663C9D8B}" dt="2023-10-07T12:10:01.393" v="9768" actId="1037"/>
          <ac:spMkLst>
            <pc:docMk/>
            <pc:sldMk cId="791305726" sldId="695"/>
            <ac:spMk id="8" creationId="{EC0A069F-3C3C-953C-E303-2CB10E2E2FFF}"/>
          </ac:spMkLst>
        </pc:spChg>
        <pc:graphicFrameChg chg="del">
          <ac:chgData name="X Y" userId="5e43b8d926ad4b46" providerId="LiveId" clId="{5A9D1675-29BC-4636-80EE-FB53663C9D8B}" dt="2023-10-06T10:04:59.237" v="7734" actId="478"/>
          <ac:graphicFrameMkLst>
            <pc:docMk/>
            <pc:sldMk cId="791305726" sldId="695"/>
            <ac:graphicFrameMk id="5" creationId="{AC43A7D8-C44B-00B3-A599-0FED6A4D91F8}"/>
          </ac:graphicFrameMkLst>
        </pc:graphicFrameChg>
        <pc:graphicFrameChg chg="add mod">
          <ac:chgData name="X Y" userId="5e43b8d926ad4b46" providerId="LiveId" clId="{5A9D1675-29BC-4636-80EE-FB53663C9D8B}" dt="2023-10-06T10:06:15.780" v="7788" actId="14100"/>
          <ac:graphicFrameMkLst>
            <pc:docMk/>
            <pc:sldMk cId="791305726" sldId="695"/>
            <ac:graphicFrameMk id="9" creationId="{841D7167-36B3-B050-41C0-E4BBA4112DBD}"/>
          </ac:graphicFrameMkLst>
        </pc:graphicFrameChg>
      </pc:sldChg>
      <pc:sldChg chg="addSp delSp modSp add mod">
        <pc:chgData name="X Y" userId="5e43b8d926ad4b46" providerId="LiveId" clId="{5A9D1675-29BC-4636-80EE-FB53663C9D8B}" dt="2023-10-06T10:29:39.970" v="8090" actId="478"/>
        <pc:sldMkLst>
          <pc:docMk/>
          <pc:sldMk cId="3792999328" sldId="696"/>
        </pc:sldMkLst>
        <pc:spChg chg="mod">
          <ac:chgData name="X Y" userId="5e43b8d926ad4b46" providerId="LiveId" clId="{5A9D1675-29BC-4636-80EE-FB53663C9D8B}" dt="2023-10-06T10:08:12.123" v="7989" actId="20577"/>
          <ac:spMkLst>
            <pc:docMk/>
            <pc:sldMk cId="3792999328" sldId="696"/>
            <ac:spMk id="8" creationId="{9F400804-4408-6406-F887-3155DB4DE69D}"/>
          </ac:spMkLst>
        </pc:spChg>
        <pc:spChg chg="add del">
          <ac:chgData name="X Y" userId="5e43b8d926ad4b46" providerId="LiveId" clId="{5A9D1675-29BC-4636-80EE-FB53663C9D8B}" dt="2023-10-06T10:29:39.970" v="8090" actId="478"/>
          <ac:spMkLst>
            <pc:docMk/>
            <pc:sldMk cId="3792999328" sldId="696"/>
            <ac:spMk id="14" creationId="{D1A2F36F-93D7-490B-9DAB-89F4F005BABE}"/>
          </ac:spMkLst>
        </pc:spChg>
        <pc:graphicFrameChg chg="mod">
          <ac:chgData name="X Y" userId="5e43b8d926ad4b46" providerId="LiveId" clId="{5A9D1675-29BC-4636-80EE-FB53663C9D8B}" dt="2023-10-06T10:29:33.929" v="8089" actId="1076"/>
          <ac:graphicFrameMkLst>
            <pc:docMk/>
            <pc:sldMk cId="3792999328" sldId="696"/>
            <ac:graphicFrameMk id="5" creationId="{B86473B7-11C1-739D-65BC-B1B45C45DBBB}"/>
          </ac:graphicFrameMkLst>
        </pc:graphicFrameChg>
      </pc:sldChg>
      <pc:sldChg chg="delSp modSp add mod">
        <pc:chgData name="X Y" userId="5e43b8d926ad4b46" providerId="LiveId" clId="{5A9D1675-29BC-4636-80EE-FB53663C9D8B}" dt="2023-10-06T10:41:26.815" v="8263" actId="14100"/>
        <pc:sldMkLst>
          <pc:docMk/>
          <pc:sldMk cId="1155793544" sldId="697"/>
        </pc:sldMkLst>
        <pc:cxnChg chg="mod">
          <ac:chgData name="X Y" userId="5e43b8d926ad4b46" providerId="LiveId" clId="{5A9D1675-29BC-4636-80EE-FB53663C9D8B}" dt="2023-10-06T10:41:26.815" v="8263" actId="14100"/>
          <ac:cxnSpMkLst>
            <pc:docMk/>
            <pc:sldMk cId="1155793544" sldId="697"/>
            <ac:cxnSpMk id="7" creationId="{2EE0DFD6-48E5-4D7F-B925-A924677899A0}"/>
          </ac:cxnSpMkLst>
        </pc:cxnChg>
        <pc:cxnChg chg="mod">
          <ac:chgData name="X Y" userId="5e43b8d926ad4b46" providerId="LiveId" clId="{5A9D1675-29BC-4636-80EE-FB53663C9D8B}" dt="2023-10-06T10:41:19.916" v="8262" actId="1036"/>
          <ac:cxnSpMkLst>
            <pc:docMk/>
            <pc:sldMk cId="1155793544" sldId="697"/>
            <ac:cxnSpMk id="9" creationId="{01D1915A-3F83-BBED-3250-F00E79FAE8D3}"/>
          </ac:cxnSpMkLst>
        </pc:cxnChg>
        <pc:cxnChg chg="del">
          <ac:chgData name="X Y" userId="5e43b8d926ad4b46" providerId="LiveId" clId="{5A9D1675-29BC-4636-80EE-FB53663C9D8B}" dt="2023-10-06T10:40:55.923" v="8254" actId="478"/>
          <ac:cxnSpMkLst>
            <pc:docMk/>
            <pc:sldMk cId="1155793544" sldId="697"/>
            <ac:cxnSpMk id="11" creationId="{CAA2DE14-B1CC-294C-F0F6-A1F7EA4965CE}"/>
          </ac:cxnSpMkLst>
        </pc:cxnChg>
      </pc:sldChg>
      <pc:sldChg chg="modSp add mod">
        <pc:chgData name="X Y" userId="5e43b8d926ad4b46" providerId="LiveId" clId="{5A9D1675-29BC-4636-80EE-FB53663C9D8B}" dt="2023-10-07T12:05:21.001" v="9736" actId="14100"/>
        <pc:sldMkLst>
          <pc:docMk/>
          <pc:sldMk cId="537118931" sldId="698"/>
        </pc:sldMkLst>
        <pc:spChg chg="mod">
          <ac:chgData name="X Y" userId="5e43b8d926ad4b46" providerId="LiveId" clId="{5A9D1675-29BC-4636-80EE-FB53663C9D8B}" dt="2023-10-07T12:05:21.001" v="9736" actId="14100"/>
          <ac:spMkLst>
            <pc:docMk/>
            <pc:sldMk cId="537118931" sldId="698"/>
            <ac:spMk id="16" creationId="{B50D82E8-672A-88B2-E7B5-F9C089A74F44}"/>
          </ac:spMkLst>
        </pc:spChg>
      </pc:sldChg>
      <pc:sldChg chg="addSp modSp add del mod">
        <pc:chgData name="X Y" userId="5e43b8d926ad4b46" providerId="LiveId" clId="{5A9D1675-29BC-4636-80EE-FB53663C9D8B}" dt="2023-10-06T10:49:18.508" v="8324" actId="2696"/>
        <pc:sldMkLst>
          <pc:docMk/>
          <pc:sldMk cId="1811485738" sldId="698"/>
        </pc:sldMkLst>
        <pc:spChg chg="add mod">
          <ac:chgData name="X Y" userId="5e43b8d926ad4b46" providerId="LiveId" clId="{5A9D1675-29BC-4636-80EE-FB53663C9D8B}" dt="2023-10-06T10:42:56.229" v="8278" actId="1076"/>
          <ac:spMkLst>
            <pc:docMk/>
            <pc:sldMk cId="1811485738" sldId="698"/>
            <ac:spMk id="13" creationId="{B2097A0C-DFB3-938F-1588-6E4D7AFE833B}"/>
          </ac:spMkLst>
        </pc:spChg>
        <pc:spChg chg="add mod">
          <ac:chgData name="X Y" userId="5e43b8d926ad4b46" providerId="LiveId" clId="{5A9D1675-29BC-4636-80EE-FB53663C9D8B}" dt="2023-10-06T10:48:13.872" v="8320" actId="1036"/>
          <ac:spMkLst>
            <pc:docMk/>
            <pc:sldMk cId="1811485738" sldId="698"/>
            <ac:spMk id="16" creationId="{B50D82E8-672A-88B2-E7B5-F9C089A74F44}"/>
          </ac:spMkLst>
        </pc:spChg>
        <pc:cxnChg chg="add mod">
          <ac:chgData name="X Y" userId="5e43b8d926ad4b46" providerId="LiveId" clId="{5A9D1675-29BC-4636-80EE-FB53663C9D8B}" dt="2023-10-06T10:42:28.830" v="8273" actId="208"/>
          <ac:cxnSpMkLst>
            <pc:docMk/>
            <pc:sldMk cId="1811485738" sldId="698"/>
            <ac:cxnSpMk id="3" creationId="{13B860E5-8CA5-EAD2-AE25-8F1C84C179D9}"/>
          </ac:cxnSpMkLst>
        </pc:cxnChg>
        <pc:cxnChg chg="add mod">
          <ac:chgData name="X Y" userId="5e43b8d926ad4b46" providerId="LiveId" clId="{5A9D1675-29BC-4636-80EE-FB53663C9D8B}" dt="2023-10-06T10:48:02.033" v="8307" actId="1035"/>
          <ac:cxnSpMkLst>
            <pc:docMk/>
            <pc:sldMk cId="1811485738" sldId="698"/>
            <ac:cxnSpMk id="14" creationId="{2CD49804-FB29-14C8-C488-D4A2C90E3981}"/>
          </ac:cxnSpMkLst>
        </pc:cxnChg>
        <pc:cxnChg chg="add mod">
          <ac:chgData name="X Y" userId="5e43b8d926ad4b46" providerId="LiveId" clId="{5A9D1675-29BC-4636-80EE-FB53663C9D8B}" dt="2023-10-06T10:48:08.391" v="8308" actId="14100"/>
          <ac:cxnSpMkLst>
            <pc:docMk/>
            <pc:sldMk cId="1811485738" sldId="698"/>
            <ac:cxnSpMk id="15" creationId="{6BA9873A-873D-13A0-44A8-1284650296F6}"/>
          </ac:cxnSpMkLst>
        </pc:cxnChg>
      </pc:sldChg>
      <pc:sldChg chg="add">
        <pc:chgData name="X Y" userId="5e43b8d926ad4b46" providerId="LiveId" clId="{5A9D1675-29BC-4636-80EE-FB53663C9D8B}" dt="2023-10-06T10:44:08.322" v="8280"/>
        <pc:sldMkLst>
          <pc:docMk/>
          <pc:sldMk cId="1540781599" sldId="699"/>
        </pc:sldMkLst>
      </pc:sldChg>
      <pc:sldChg chg="delSp add mod">
        <pc:chgData name="X Y" userId="5e43b8d926ad4b46" providerId="LiveId" clId="{5A9D1675-29BC-4636-80EE-FB53663C9D8B}" dt="2023-10-06T10:48:59.457" v="8323" actId="478"/>
        <pc:sldMkLst>
          <pc:docMk/>
          <pc:sldMk cId="2979192760" sldId="700"/>
        </pc:sldMkLst>
        <pc:cxnChg chg="del">
          <ac:chgData name="X Y" userId="5e43b8d926ad4b46" providerId="LiveId" clId="{5A9D1675-29BC-4636-80EE-FB53663C9D8B}" dt="2023-10-06T10:48:59.457" v="8323" actId="478"/>
          <ac:cxnSpMkLst>
            <pc:docMk/>
            <pc:sldMk cId="2979192760" sldId="700"/>
            <ac:cxnSpMk id="21" creationId="{00000000-0000-0000-0000-000000000000}"/>
          </ac:cxnSpMkLst>
        </pc:cxnChg>
      </pc:sldChg>
      <pc:sldChg chg="modSp add mod">
        <pc:chgData name="X Y" userId="5e43b8d926ad4b46" providerId="LiveId" clId="{5A9D1675-29BC-4636-80EE-FB53663C9D8B}" dt="2023-10-07T11:46:25.256" v="9383" actId="208"/>
        <pc:sldMkLst>
          <pc:docMk/>
          <pc:sldMk cId="1483365831" sldId="701"/>
        </pc:sldMkLst>
        <pc:spChg chg="mod">
          <ac:chgData name="X Y" userId="5e43b8d926ad4b46" providerId="LiveId" clId="{5A9D1675-29BC-4636-80EE-FB53663C9D8B}" dt="2023-10-07T11:46:25.256" v="9383" actId="208"/>
          <ac:spMkLst>
            <pc:docMk/>
            <pc:sldMk cId="1483365831" sldId="701"/>
            <ac:spMk id="29" creationId="{00000000-0000-0000-0000-000000000000}"/>
          </ac:spMkLst>
        </pc:spChg>
      </pc:sldChg>
      <pc:sldChg chg="modSp add mod">
        <pc:chgData name="X Y" userId="5e43b8d926ad4b46" providerId="LiveId" clId="{5A9D1675-29BC-4636-80EE-FB53663C9D8B}" dt="2023-10-07T11:46:46.527" v="9385" actId="208"/>
        <pc:sldMkLst>
          <pc:docMk/>
          <pc:sldMk cId="2246246253" sldId="702"/>
        </pc:sldMkLst>
        <pc:spChg chg="mod">
          <ac:chgData name="X Y" userId="5e43b8d926ad4b46" providerId="LiveId" clId="{5A9D1675-29BC-4636-80EE-FB53663C9D8B}" dt="2023-10-07T11:46:46.527" v="9385" actId="208"/>
          <ac:spMkLst>
            <pc:docMk/>
            <pc:sldMk cId="2246246253" sldId="702"/>
            <ac:spMk id="32" creationId="{00000000-0000-0000-0000-000000000000}"/>
          </ac:spMkLst>
        </pc:spChg>
      </pc:sldChg>
      <pc:sldChg chg="add">
        <pc:chgData name="X Y" userId="5e43b8d926ad4b46" providerId="LiveId" clId="{5A9D1675-29BC-4636-80EE-FB53663C9D8B}" dt="2023-10-07T11:46:58.407" v="9386"/>
        <pc:sldMkLst>
          <pc:docMk/>
          <pc:sldMk cId="1250164312" sldId="703"/>
        </pc:sldMkLst>
      </pc:sldChg>
      <pc:sldChg chg="addSp delSp modSp add mod">
        <pc:chgData name="X Y" userId="5e43b8d926ad4b46" providerId="LiveId" clId="{5A9D1675-29BC-4636-80EE-FB53663C9D8B}" dt="2023-10-07T12:00:02.883" v="9729" actId="20577"/>
        <pc:sldMkLst>
          <pc:docMk/>
          <pc:sldMk cId="2438453207" sldId="704"/>
        </pc:sldMkLst>
        <pc:spChg chg="add mod">
          <ac:chgData name="X Y" userId="5e43b8d926ad4b46" providerId="LiveId" clId="{5A9D1675-29BC-4636-80EE-FB53663C9D8B}" dt="2023-10-07T11:59:24.874" v="9727" actId="1037"/>
          <ac:spMkLst>
            <pc:docMk/>
            <pc:sldMk cId="2438453207" sldId="704"/>
            <ac:spMk id="9" creationId="{4CAC57E9-2194-33F6-17DC-657511B95D1D}"/>
          </ac:spMkLst>
        </pc:spChg>
        <pc:spChg chg="mod">
          <ac:chgData name="X Y" userId="5e43b8d926ad4b46" providerId="LiveId" clId="{5A9D1675-29BC-4636-80EE-FB53663C9D8B}" dt="2023-10-07T12:00:02.883" v="9729" actId="20577"/>
          <ac:spMkLst>
            <pc:docMk/>
            <pc:sldMk cId="2438453207" sldId="704"/>
            <ac:spMk id="10" creationId="{8951D327-0A79-B2FF-F38B-932721ED4A02}"/>
          </ac:spMkLst>
        </pc:spChg>
        <pc:spChg chg="add del">
          <ac:chgData name="X Y" userId="5e43b8d926ad4b46" providerId="LiveId" clId="{5A9D1675-29BC-4636-80EE-FB53663C9D8B}" dt="2023-10-07T11:51:52.807" v="9393" actId="478"/>
          <ac:spMkLst>
            <pc:docMk/>
            <pc:sldMk cId="2438453207" sldId="704"/>
            <ac:spMk id="11" creationId="{E1D3F16C-2C4B-3AE5-6D37-3F524038EFF4}"/>
          </ac:spMkLst>
        </pc:spChg>
        <pc:spChg chg="add del mod">
          <ac:chgData name="X Y" userId="5e43b8d926ad4b46" providerId="LiveId" clId="{5A9D1675-29BC-4636-80EE-FB53663C9D8B}" dt="2023-10-07T11:58:12.194" v="9656"/>
          <ac:spMkLst>
            <pc:docMk/>
            <pc:sldMk cId="2438453207" sldId="704"/>
            <ac:spMk id="13" creationId="{B8ACD204-07E0-B24C-0A7E-F6F66B119C92}"/>
          </ac:spMkLst>
        </pc:spChg>
        <pc:spChg chg="add mod">
          <ac:chgData name="X Y" userId="5e43b8d926ad4b46" providerId="LiveId" clId="{5A9D1675-29BC-4636-80EE-FB53663C9D8B}" dt="2023-10-07T11:58:43.679" v="9712" actId="1038"/>
          <ac:spMkLst>
            <pc:docMk/>
            <pc:sldMk cId="2438453207" sldId="704"/>
            <ac:spMk id="14" creationId="{FED5EC9C-1493-9F64-FC5E-E88581A4AFF8}"/>
          </ac:spMkLst>
        </pc:spChg>
        <pc:graphicFrameChg chg="add del mod">
          <ac:chgData name="X Y" userId="5e43b8d926ad4b46" providerId="LiveId" clId="{5A9D1675-29BC-4636-80EE-FB53663C9D8B}" dt="2023-10-07T11:53:21.090" v="9482" actId="478"/>
          <ac:graphicFrameMkLst>
            <pc:docMk/>
            <pc:sldMk cId="2438453207" sldId="704"/>
            <ac:graphicFrameMk id="4" creationId="{9AAA85AF-C058-7280-6C6B-C74753438DB1}"/>
          </ac:graphicFrameMkLst>
        </pc:graphicFrameChg>
        <pc:picChg chg="add mod">
          <ac:chgData name="X Y" userId="5e43b8d926ad4b46" providerId="LiveId" clId="{5A9D1675-29BC-4636-80EE-FB53663C9D8B}" dt="2023-10-07T11:56:37.857" v="9585" actId="1076"/>
          <ac:picMkLst>
            <pc:docMk/>
            <pc:sldMk cId="2438453207" sldId="704"/>
            <ac:picMk id="3" creationId="{12176F54-140C-D76C-CA94-9220EEE15467}"/>
          </ac:picMkLst>
        </pc:picChg>
        <pc:picChg chg="add del">
          <ac:chgData name="X Y" userId="5e43b8d926ad4b46" providerId="LiveId" clId="{5A9D1675-29BC-4636-80EE-FB53663C9D8B}" dt="2023-10-07T11:51:51.227" v="9392" actId="478"/>
          <ac:picMkLst>
            <pc:docMk/>
            <pc:sldMk cId="2438453207" sldId="704"/>
            <ac:picMk id="12" creationId="{8985DF95-0D8C-19AB-2FBC-28C8A40348BF}"/>
          </ac:picMkLst>
        </pc:picChg>
      </pc:sldChg>
      <pc:sldChg chg="addSp delSp modSp add mod">
        <pc:chgData name="X Y" userId="5e43b8d926ad4b46" providerId="LiveId" clId="{5A9D1675-29BC-4636-80EE-FB53663C9D8B}" dt="2023-10-07T14:32:47.805" v="11796" actId="313"/>
        <pc:sldMkLst>
          <pc:docMk/>
          <pc:sldMk cId="1164437502" sldId="705"/>
        </pc:sldMkLst>
        <pc:spChg chg="del">
          <ac:chgData name="X Y" userId="5e43b8d926ad4b46" providerId="LiveId" clId="{5A9D1675-29BC-4636-80EE-FB53663C9D8B}" dt="2023-10-07T12:41:12.155" v="9783" actId="478"/>
          <ac:spMkLst>
            <pc:docMk/>
            <pc:sldMk cId="1164437502" sldId="705"/>
            <ac:spMk id="5" creationId="{51A7CEEA-A13D-30BC-6D8D-4A0EF6F58172}"/>
          </ac:spMkLst>
        </pc:spChg>
        <pc:spChg chg="del mod">
          <ac:chgData name="X Y" userId="5e43b8d926ad4b46" providerId="LiveId" clId="{5A9D1675-29BC-4636-80EE-FB53663C9D8B}" dt="2023-10-07T14:31:20.666" v="11776" actId="478"/>
          <ac:spMkLst>
            <pc:docMk/>
            <pc:sldMk cId="1164437502" sldId="705"/>
            <ac:spMk id="8" creationId="{7F33D741-CB1E-1B36-31AF-6A2A964C3357}"/>
          </ac:spMkLst>
        </pc:spChg>
        <pc:spChg chg="add mod">
          <ac:chgData name="X Y" userId="5e43b8d926ad4b46" providerId="LiveId" clId="{5A9D1675-29BC-4636-80EE-FB53663C9D8B}" dt="2023-10-07T14:18:51.377" v="11434" actId="1037"/>
          <ac:spMkLst>
            <pc:docMk/>
            <pc:sldMk cId="1164437502" sldId="705"/>
            <ac:spMk id="10" creationId="{E295F0B0-528D-C1FF-41C1-10414ACC7354}"/>
          </ac:spMkLst>
        </pc:spChg>
        <pc:spChg chg="add mod">
          <ac:chgData name="X Y" userId="5e43b8d926ad4b46" providerId="LiveId" clId="{5A9D1675-29BC-4636-80EE-FB53663C9D8B}" dt="2023-10-07T14:32:47.805" v="11796" actId="313"/>
          <ac:spMkLst>
            <pc:docMk/>
            <pc:sldMk cId="1164437502" sldId="705"/>
            <ac:spMk id="11" creationId="{45B9220A-BDEF-24A3-91D4-AFBE64C1C106}"/>
          </ac:spMkLst>
        </pc:spChg>
        <pc:spChg chg="del">
          <ac:chgData name="X Y" userId="5e43b8d926ad4b46" providerId="LiveId" clId="{5A9D1675-29BC-4636-80EE-FB53663C9D8B}" dt="2023-10-07T12:41:10.136" v="9782" actId="478"/>
          <ac:spMkLst>
            <pc:docMk/>
            <pc:sldMk cId="1164437502" sldId="705"/>
            <ac:spMk id="18" creationId="{028BDCC6-4977-A0DD-3EFA-B6897D659FC8}"/>
          </ac:spMkLst>
        </pc:spChg>
        <pc:spChg chg="del">
          <ac:chgData name="X Y" userId="5e43b8d926ad4b46" providerId="LiveId" clId="{5A9D1675-29BC-4636-80EE-FB53663C9D8B}" dt="2023-10-07T12:41:10.136" v="9782" actId="478"/>
          <ac:spMkLst>
            <pc:docMk/>
            <pc:sldMk cId="1164437502" sldId="705"/>
            <ac:spMk id="36" creationId="{497908B4-73B5-53C0-4E41-8512CC0E55E6}"/>
          </ac:spMkLst>
        </pc:spChg>
        <pc:spChg chg="del">
          <ac:chgData name="X Y" userId="5e43b8d926ad4b46" providerId="LiveId" clId="{5A9D1675-29BC-4636-80EE-FB53663C9D8B}" dt="2023-10-07T12:41:10.136" v="9782" actId="478"/>
          <ac:spMkLst>
            <pc:docMk/>
            <pc:sldMk cId="1164437502" sldId="705"/>
            <ac:spMk id="37" creationId="{EF06C934-63AE-D95B-B9C9-C998C3C63FCF}"/>
          </ac:spMkLst>
        </pc:spChg>
        <pc:spChg chg="del">
          <ac:chgData name="X Y" userId="5e43b8d926ad4b46" providerId="LiveId" clId="{5A9D1675-29BC-4636-80EE-FB53663C9D8B}" dt="2023-10-07T12:41:10.136" v="9782" actId="478"/>
          <ac:spMkLst>
            <pc:docMk/>
            <pc:sldMk cId="1164437502" sldId="705"/>
            <ac:spMk id="40" creationId="{D3EAF063-807B-F4A7-3E35-FFC45C5C9811}"/>
          </ac:spMkLst>
        </pc:spChg>
        <pc:picChg chg="add mod">
          <ac:chgData name="X Y" userId="5e43b8d926ad4b46" providerId="LiveId" clId="{5A9D1675-29BC-4636-80EE-FB53663C9D8B}" dt="2023-10-07T13:28:02.750" v="10488" actId="14100"/>
          <ac:picMkLst>
            <pc:docMk/>
            <pc:sldMk cId="1164437502" sldId="705"/>
            <ac:picMk id="9" creationId="{2EC649C0-EE17-EF72-6544-D07DD65FCED9}"/>
          </ac:picMkLst>
        </pc:picChg>
      </pc:sldChg>
      <pc:sldChg chg="add">
        <pc:chgData name="X Y" userId="5e43b8d926ad4b46" providerId="LiveId" clId="{5A9D1675-29BC-4636-80EE-FB53663C9D8B}" dt="2023-10-07T13:29:03.300" v="10504"/>
        <pc:sldMkLst>
          <pc:docMk/>
          <pc:sldMk cId="1721933413" sldId="706"/>
        </pc:sldMkLst>
      </pc:sldChg>
      <pc:sldChg chg="addSp delSp modSp add del mod">
        <pc:chgData name="X Y" userId="5e43b8d926ad4b46" providerId="LiveId" clId="{5A9D1675-29BC-4636-80EE-FB53663C9D8B}" dt="2023-10-07T13:28:59.261" v="10503" actId="2696"/>
        <pc:sldMkLst>
          <pc:docMk/>
          <pc:sldMk cId="2615348204" sldId="706"/>
        </pc:sldMkLst>
        <pc:spChg chg="del">
          <ac:chgData name="X Y" userId="5e43b8d926ad4b46" providerId="LiveId" clId="{5A9D1675-29BC-4636-80EE-FB53663C9D8B}" dt="2023-10-07T13:06:08.438" v="9835" actId="478"/>
          <ac:spMkLst>
            <pc:docMk/>
            <pc:sldMk cId="2615348204" sldId="706"/>
            <ac:spMk id="5" creationId="{01578423-D116-6EA5-F1DB-0CD72CEFC800}"/>
          </ac:spMkLst>
        </pc:spChg>
        <pc:spChg chg="add mod">
          <ac:chgData name="X Y" userId="5e43b8d926ad4b46" providerId="LiveId" clId="{5A9D1675-29BC-4636-80EE-FB53663C9D8B}" dt="2023-10-07T13:06:20.834" v="9836"/>
          <ac:spMkLst>
            <pc:docMk/>
            <pc:sldMk cId="2615348204" sldId="706"/>
            <ac:spMk id="6" creationId="{37CCE3A1-D5F8-A627-0453-927589AD306E}"/>
          </ac:spMkLst>
        </pc:spChg>
        <pc:spChg chg="del">
          <ac:chgData name="X Y" userId="5e43b8d926ad4b46" providerId="LiveId" clId="{5A9D1675-29BC-4636-80EE-FB53663C9D8B}" dt="2023-10-07T13:06:06.018" v="9833" actId="478"/>
          <ac:spMkLst>
            <pc:docMk/>
            <pc:sldMk cId="2615348204" sldId="706"/>
            <ac:spMk id="18" creationId="{028BDCC6-4977-A0DD-3EFA-B6897D659FC8}"/>
          </ac:spMkLst>
        </pc:spChg>
        <pc:spChg chg="del">
          <ac:chgData name="X Y" userId="5e43b8d926ad4b46" providerId="LiveId" clId="{5A9D1675-29BC-4636-80EE-FB53663C9D8B}" dt="2023-10-07T13:06:03.817" v="9832" actId="478"/>
          <ac:spMkLst>
            <pc:docMk/>
            <pc:sldMk cId="2615348204" sldId="706"/>
            <ac:spMk id="21" creationId="{EF96658B-0D06-E870-3542-8185A1CA0C08}"/>
          </ac:spMkLst>
        </pc:spChg>
        <pc:spChg chg="del">
          <ac:chgData name="X Y" userId="5e43b8d926ad4b46" providerId="LiveId" clId="{5A9D1675-29BC-4636-80EE-FB53663C9D8B}" dt="2023-10-07T13:06:01.947" v="9831" actId="478"/>
          <ac:spMkLst>
            <pc:docMk/>
            <pc:sldMk cId="2615348204" sldId="706"/>
            <ac:spMk id="25" creationId="{A9AD2D4B-E312-E07A-969F-EFD8088A3DC9}"/>
          </ac:spMkLst>
        </pc:spChg>
        <pc:spChg chg="del">
          <ac:chgData name="X Y" userId="5e43b8d926ad4b46" providerId="LiveId" clId="{5A9D1675-29BC-4636-80EE-FB53663C9D8B}" dt="2023-10-07T13:06:01.947" v="9831" actId="478"/>
          <ac:spMkLst>
            <pc:docMk/>
            <pc:sldMk cId="2615348204" sldId="706"/>
            <ac:spMk id="31" creationId="{17F4F75A-6EF3-9D28-C1B9-DBE99D65C95E}"/>
          </ac:spMkLst>
        </pc:spChg>
        <pc:spChg chg="del">
          <ac:chgData name="X Y" userId="5e43b8d926ad4b46" providerId="LiveId" clId="{5A9D1675-29BC-4636-80EE-FB53663C9D8B}" dt="2023-10-07T13:06:01.947" v="9831" actId="478"/>
          <ac:spMkLst>
            <pc:docMk/>
            <pc:sldMk cId="2615348204" sldId="706"/>
            <ac:spMk id="33" creationId="{6136C175-4F73-9F50-805C-4CCD75ACB3D6}"/>
          </ac:spMkLst>
        </pc:spChg>
        <pc:spChg chg="del">
          <ac:chgData name="X Y" userId="5e43b8d926ad4b46" providerId="LiveId" clId="{5A9D1675-29BC-4636-80EE-FB53663C9D8B}" dt="2023-10-07T13:06:01.947" v="9831" actId="478"/>
          <ac:spMkLst>
            <pc:docMk/>
            <pc:sldMk cId="2615348204" sldId="706"/>
            <ac:spMk id="35" creationId="{D36AFB46-C0E3-3F66-14B7-4F112DD864FB}"/>
          </ac:spMkLst>
        </pc:spChg>
        <pc:spChg chg="del">
          <ac:chgData name="X Y" userId="5e43b8d926ad4b46" providerId="LiveId" clId="{5A9D1675-29BC-4636-80EE-FB53663C9D8B}" dt="2023-10-07T13:06:06.836" v="9834" actId="478"/>
          <ac:spMkLst>
            <pc:docMk/>
            <pc:sldMk cId="2615348204" sldId="706"/>
            <ac:spMk id="37" creationId="{EF06C934-63AE-D95B-B9C9-C998C3C63FCF}"/>
          </ac:spMkLst>
        </pc:spChg>
        <pc:picChg chg="add mod">
          <ac:chgData name="X Y" userId="5e43b8d926ad4b46" providerId="LiveId" clId="{5A9D1675-29BC-4636-80EE-FB53663C9D8B}" dt="2023-10-07T13:06:20.834" v="9836"/>
          <ac:picMkLst>
            <pc:docMk/>
            <pc:sldMk cId="2615348204" sldId="706"/>
            <ac:picMk id="8" creationId="{9E7C997D-2E61-2250-49E7-18A73737A615}"/>
          </ac:picMkLst>
        </pc:picChg>
        <pc:cxnChg chg="del">
          <ac:chgData name="X Y" userId="5e43b8d926ad4b46" providerId="LiveId" clId="{5A9D1675-29BC-4636-80EE-FB53663C9D8B}" dt="2023-10-07T13:06:01.947" v="9831" actId="478"/>
          <ac:cxnSpMkLst>
            <pc:docMk/>
            <pc:sldMk cId="2615348204" sldId="706"/>
            <ac:cxnSpMk id="24" creationId="{40C0623B-769E-27AF-ADFD-1D1DB85A1F21}"/>
          </ac:cxnSpMkLst>
        </pc:cxnChg>
        <pc:cxnChg chg="del">
          <ac:chgData name="X Y" userId="5e43b8d926ad4b46" providerId="LiveId" clId="{5A9D1675-29BC-4636-80EE-FB53663C9D8B}" dt="2023-10-07T13:06:01.947" v="9831" actId="478"/>
          <ac:cxnSpMkLst>
            <pc:docMk/>
            <pc:sldMk cId="2615348204" sldId="706"/>
            <ac:cxnSpMk id="32" creationId="{304486AA-0B8A-BA96-626A-483D1F80EFF5}"/>
          </ac:cxnSpMkLst>
        </pc:cxnChg>
        <pc:cxnChg chg="del">
          <ac:chgData name="X Y" userId="5e43b8d926ad4b46" providerId="LiveId" clId="{5A9D1675-29BC-4636-80EE-FB53663C9D8B}" dt="2023-10-07T13:06:01.947" v="9831" actId="478"/>
          <ac:cxnSpMkLst>
            <pc:docMk/>
            <pc:sldMk cId="2615348204" sldId="706"/>
            <ac:cxnSpMk id="34" creationId="{E46CBA13-D7C2-B805-6C1B-288735153DD5}"/>
          </ac:cxnSpMkLst>
        </pc:cxnChg>
      </pc:sldChg>
      <pc:sldChg chg="addSp delSp modSp add mod">
        <pc:chgData name="X Y" userId="5e43b8d926ad4b46" providerId="LiveId" clId="{5A9D1675-29BC-4636-80EE-FB53663C9D8B}" dt="2023-10-07T14:29:13.474" v="11759" actId="20577"/>
        <pc:sldMkLst>
          <pc:docMk/>
          <pc:sldMk cId="4141585191" sldId="707"/>
        </pc:sldMkLst>
        <pc:spChg chg="add del mod">
          <ac:chgData name="X Y" userId="5e43b8d926ad4b46" providerId="LiveId" clId="{5A9D1675-29BC-4636-80EE-FB53663C9D8B}" dt="2023-10-07T13:08:51.067" v="9845" actId="478"/>
          <ac:spMkLst>
            <pc:docMk/>
            <pc:sldMk cId="4141585191" sldId="707"/>
            <ac:spMk id="5" creationId="{7F797798-DF2D-99ED-D12B-50B266F97E92}"/>
          </ac:spMkLst>
        </pc:spChg>
        <pc:spChg chg="del">
          <ac:chgData name="X Y" userId="5e43b8d926ad4b46" providerId="LiveId" clId="{5A9D1675-29BC-4636-80EE-FB53663C9D8B}" dt="2023-10-07T13:08:03.564" v="9841" actId="478"/>
          <ac:spMkLst>
            <pc:docMk/>
            <pc:sldMk cId="4141585191" sldId="707"/>
            <ac:spMk id="6" creationId="{37CCE3A1-D5F8-A627-0453-927589AD306E}"/>
          </ac:spMkLst>
        </pc:spChg>
        <pc:spChg chg="add del mod">
          <ac:chgData name="X Y" userId="5e43b8d926ad4b46" providerId="LiveId" clId="{5A9D1675-29BC-4636-80EE-FB53663C9D8B}" dt="2023-10-07T13:08:54.904" v="9846" actId="478"/>
          <ac:spMkLst>
            <pc:docMk/>
            <pc:sldMk cId="4141585191" sldId="707"/>
            <ac:spMk id="9" creationId="{BD89B000-3AAE-0606-E868-80827D2B9B63}"/>
          </ac:spMkLst>
        </pc:spChg>
        <pc:spChg chg="add del mod">
          <ac:chgData name="X Y" userId="5e43b8d926ad4b46" providerId="LiveId" clId="{5A9D1675-29BC-4636-80EE-FB53663C9D8B}" dt="2023-10-07T14:28:01.887" v="11739" actId="14100"/>
          <ac:spMkLst>
            <pc:docMk/>
            <pc:sldMk cId="4141585191" sldId="707"/>
            <ac:spMk id="10" creationId="{C43E57B9-EE14-967B-5E89-CDA3EC60E9EC}"/>
          </ac:spMkLst>
        </pc:spChg>
        <pc:spChg chg="add del mod">
          <ac:chgData name="X Y" userId="5e43b8d926ad4b46" providerId="LiveId" clId="{5A9D1675-29BC-4636-80EE-FB53663C9D8B}" dt="2023-10-07T14:28:06.083" v="11742" actId="1035"/>
          <ac:spMkLst>
            <pc:docMk/>
            <pc:sldMk cId="4141585191" sldId="707"/>
            <ac:spMk id="11" creationId="{892A478E-978C-32FC-9B4D-07E6E8464633}"/>
          </ac:spMkLst>
        </pc:spChg>
        <pc:spChg chg="add del mod">
          <ac:chgData name="X Y" userId="5e43b8d926ad4b46" providerId="LiveId" clId="{5A9D1675-29BC-4636-80EE-FB53663C9D8B}" dt="2023-10-07T14:29:13.474" v="11759" actId="20577"/>
          <ac:spMkLst>
            <pc:docMk/>
            <pc:sldMk cId="4141585191" sldId="707"/>
            <ac:spMk id="12" creationId="{3D803471-C63E-3944-E79C-4828BA7F52FF}"/>
          </ac:spMkLst>
        </pc:spChg>
        <pc:spChg chg="add del mod">
          <ac:chgData name="X Y" userId="5e43b8d926ad4b46" providerId="LiveId" clId="{5A9D1675-29BC-4636-80EE-FB53663C9D8B}" dt="2023-10-07T14:24:10.270" v="11582" actId="478"/>
          <ac:spMkLst>
            <pc:docMk/>
            <pc:sldMk cId="4141585191" sldId="707"/>
            <ac:spMk id="13" creationId="{B47559BA-D171-4BD3-303B-127E727C7E69}"/>
          </ac:spMkLst>
        </pc:spChg>
        <pc:spChg chg="add del mod">
          <ac:chgData name="X Y" userId="5e43b8d926ad4b46" providerId="LiveId" clId="{5A9D1675-29BC-4636-80EE-FB53663C9D8B}" dt="2023-10-07T14:24:16.052" v="11586" actId="478"/>
          <ac:spMkLst>
            <pc:docMk/>
            <pc:sldMk cId="4141585191" sldId="707"/>
            <ac:spMk id="14" creationId="{D54C8442-F152-FD4C-1B3C-549F30B76AA3}"/>
          </ac:spMkLst>
        </pc:spChg>
        <pc:spChg chg="add del mod">
          <ac:chgData name="X Y" userId="5e43b8d926ad4b46" providerId="LiveId" clId="{5A9D1675-29BC-4636-80EE-FB53663C9D8B}" dt="2023-10-07T14:24:11.883" v="11583" actId="478"/>
          <ac:spMkLst>
            <pc:docMk/>
            <pc:sldMk cId="4141585191" sldId="707"/>
            <ac:spMk id="16" creationId="{438FA1FB-F9C1-464D-4652-150417C576DD}"/>
          </ac:spMkLst>
        </pc:spChg>
        <pc:spChg chg="add del mod">
          <ac:chgData name="X Y" userId="5e43b8d926ad4b46" providerId="LiveId" clId="{5A9D1675-29BC-4636-80EE-FB53663C9D8B}" dt="2023-10-07T14:24:08.737" v="11581" actId="478"/>
          <ac:spMkLst>
            <pc:docMk/>
            <pc:sldMk cId="4141585191" sldId="707"/>
            <ac:spMk id="17" creationId="{621850BA-0D76-FF2F-435C-9F81A8060A9B}"/>
          </ac:spMkLst>
        </pc:spChg>
        <pc:spChg chg="add del mod">
          <ac:chgData name="X Y" userId="5e43b8d926ad4b46" providerId="LiveId" clId="{5A9D1675-29BC-4636-80EE-FB53663C9D8B}" dt="2023-10-07T13:09:03.047" v="9847" actId="478"/>
          <ac:spMkLst>
            <pc:docMk/>
            <pc:sldMk cId="4141585191" sldId="707"/>
            <ac:spMk id="19" creationId="{91141C07-37A8-C494-8955-260969B9F316}"/>
          </ac:spMkLst>
        </pc:spChg>
        <pc:spChg chg="add del mod">
          <ac:chgData name="X Y" userId="5e43b8d926ad4b46" providerId="LiveId" clId="{5A9D1675-29BC-4636-80EE-FB53663C9D8B}" dt="2023-10-07T13:10:17.445" v="9871" actId="478"/>
          <ac:spMkLst>
            <pc:docMk/>
            <pc:sldMk cId="4141585191" sldId="707"/>
            <ac:spMk id="20" creationId="{09F45705-2FA9-5022-187C-F5AD130D1324}"/>
          </ac:spMkLst>
        </pc:spChg>
        <pc:spChg chg="add del mod">
          <ac:chgData name="X Y" userId="5e43b8d926ad4b46" providerId="LiveId" clId="{5A9D1675-29BC-4636-80EE-FB53663C9D8B}" dt="2023-10-07T13:19:38.415" v="10103" actId="1036"/>
          <ac:spMkLst>
            <pc:docMk/>
            <pc:sldMk cId="4141585191" sldId="707"/>
            <ac:spMk id="21" creationId="{024B5058-40C2-8419-753B-35AD96108839}"/>
          </ac:spMkLst>
        </pc:spChg>
        <pc:picChg chg="del">
          <ac:chgData name="X Y" userId="5e43b8d926ad4b46" providerId="LiveId" clId="{5A9D1675-29BC-4636-80EE-FB53663C9D8B}" dt="2023-10-07T13:08:01.963" v="9840" actId="478"/>
          <ac:picMkLst>
            <pc:docMk/>
            <pc:sldMk cId="4141585191" sldId="707"/>
            <ac:picMk id="8" creationId="{9E7C997D-2E61-2250-49E7-18A73737A615}"/>
          </ac:picMkLst>
        </pc:picChg>
        <pc:cxnChg chg="add del mod">
          <ac:chgData name="X Y" userId="5e43b8d926ad4b46" providerId="LiveId" clId="{5A9D1675-29BC-4636-80EE-FB53663C9D8B}" dt="2023-10-07T14:24:12.604" v="11584" actId="478"/>
          <ac:cxnSpMkLst>
            <pc:docMk/>
            <pc:sldMk cId="4141585191" sldId="707"/>
            <ac:cxnSpMk id="15" creationId="{B27478AC-0794-6AEC-F20D-F927336C5295}"/>
          </ac:cxnSpMkLst>
        </pc:cxnChg>
        <pc:cxnChg chg="add del mod">
          <ac:chgData name="X Y" userId="5e43b8d926ad4b46" providerId="LiveId" clId="{5A9D1675-29BC-4636-80EE-FB53663C9D8B}" dt="2023-10-07T14:24:14.156" v="11585" actId="478"/>
          <ac:cxnSpMkLst>
            <pc:docMk/>
            <pc:sldMk cId="4141585191" sldId="707"/>
            <ac:cxnSpMk id="18" creationId="{C65F6ACA-E712-F6E2-264F-37AFD8C56E7E}"/>
          </ac:cxnSpMkLst>
        </pc:cxnChg>
      </pc:sldChg>
      <pc:sldChg chg="addSp delSp modSp add mod">
        <pc:chgData name="X Y" userId="5e43b8d926ad4b46" providerId="LiveId" clId="{5A9D1675-29BC-4636-80EE-FB53663C9D8B}" dt="2023-10-07T14:29:38.500" v="11775" actId="20577"/>
        <pc:sldMkLst>
          <pc:docMk/>
          <pc:sldMk cId="2412426184" sldId="708"/>
        </pc:sldMkLst>
        <pc:spChg chg="del">
          <ac:chgData name="X Y" userId="5e43b8d926ad4b46" providerId="LiveId" clId="{5A9D1675-29BC-4636-80EE-FB53663C9D8B}" dt="2023-10-07T13:14:54.101" v="9992" actId="478"/>
          <ac:spMkLst>
            <pc:docMk/>
            <pc:sldMk cId="2412426184" sldId="708"/>
            <ac:spMk id="6" creationId="{37CCE3A1-D5F8-A627-0453-927589AD306E}"/>
          </ac:spMkLst>
        </pc:spChg>
        <pc:spChg chg="add mod">
          <ac:chgData name="X Y" userId="5e43b8d926ad4b46" providerId="LiveId" clId="{5A9D1675-29BC-4636-80EE-FB53663C9D8B}" dt="2023-10-07T13:16:03.678" v="10018" actId="1037"/>
          <ac:spMkLst>
            <pc:docMk/>
            <pc:sldMk cId="2412426184" sldId="708"/>
            <ac:spMk id="9" creationId="{0B1CDA76-8396-0A9B-07BE-469D76EDBFC2}"/>
          </ac:spMkLst>
        </pc:spChg>
        <pc:spChg chg="add del mod">
          <ac:chgData name="X Y" userId="5e43b8d926ad4b46" providerId="LiveId" clId="{5A9D1675-29BC-4636-80EE-FB53663C9D8B}" dt="2023-10-07T13:16:09" v="10019" actId="478"/>
          <ac:spMkLst>
            <pc:docMk/>
            <pc:sldMk cId="2412426184" sldId="708"/>
            <ac:spMk id="10" creationId="{7E557391-FA8D-A71B-3E53-C99F5472C809}"/>
          </ac:spMkLst>
        </pc:spChg>
        <pc:spChg chg="add mod">
          <ac:chgData name="X Y" userId="5e43b8d926ad4b46" providerId="LiveId" clId="{5A9D1675-29BC-4636-80EE-FB53663C9D8B}" dt="2023-10-07T14:29:38.500" v="11775" actId="20577"/>
          <ac:spMkLst>
            <pc:docMk/>
            <pc:sldMk cId="2412426184" sldId="708"/>
            <ac:spMk id="11" creationId="{966F8F61-DA07-A08E-687F-ECA0630A96A4}"/>
          </ac:spMkLst>
        </pc:spChg>
        <pc:picChg chg="add mod">
          <ac:chgData name="X Y" userId="5e43b8d926ad4b46" providerId="LiveId" clId="{5A9D1675-29BC-4636-80EE-FB53663C9D8B}" dt="2023-10-07T13:16:03.678" v="10018" actId="1037"/>
          <ac:picMkLst>
            <pc:docMk/>
            <pc:sldMk cId="2412426184" sldId="708"/>
            <ac:picMk id="5" creationId="{AE54328F-F8DC-A295-BE45-95F4D684BC57}"/>
          </ac:picMkLst>
        </pc:picChg>
        <pc:picChg chg="del">
          <ac:chgData name="X Y" userId="5e43b8d926ad4b46" providerId="LiveId" clId="{5A9D1675-29BC-4636-80EE-FB53663C9D8B}" dt="2023-10-07T13:14:52.198" v="9991" actId="478"/>
          <ac:picMkLst>
            <pc:docMk/>
            <pc:sldMk cId="2412426184" sldId="708"/>
            <ac:picMk id="8" creationId="{9E7C997D-2E61-2250-49E7-18A73737A615}"/>
          </ac:picMkLst>
        </pc:picChg>
      </pc:sldChg>
      <pc:sldChg chg="add">
        <pc:chgData name="X Y" userId="5e43b8d926ad4b46" providerId="LiveId" clId="{5A9D1675-29BC-4636-80EE-FB53663C9D8B}" dt="2023-10-07T14:33:34.368" v="11798"/>
        <pc:sldMkLst>
          <pc:docMk/>
          <pc:sldMk cId="154698323" sldId="709"/>
        </pc:sldMkLst>
      </pc:sldChg>
      <pc:sldChg chg="add del">
        <pc:chgData name="X Y" userId="5e43b8d926ad4b46" providerId="LiveId" clId="{5A9D1675-29BC-4636-80EE-FB53663C9D8B}" dt="2023-10-07T14:33:30.144" v="11797" actId="2696"/>
        <pc:sldMkLst>
          <pc:docMk/>
          <pc:sldMk cId="3243260800" sldId="709"/>
        </pc:sldMkLst>
      </pc:sldChg>
      <pc:sldChg chg="addSp delSp modSp add del mod">
        <pc:chgData name="X Y" userId="5e43b8d926ad4b46" providerId="LiveId" clId="{5A9D1675-29BC-4636-80EE-FB53663C9D8B}" dt="2023-10-07T13:18:47.508" v="10064" actId="2696"/>
        <pc:sldMkLst>
          <pc:docMk/>
          <pc:sldMk cId="3789583841" sldId="709"/>
        </pc:sldMkLst>
        <pc:spChg chg="del">
          <ac:chgData name="X Y" userId="5e43b8d926ad4b46" providerId="LiveId" clId="{5A9D1675-29BC-4636-80EE-FB53663C9D8B}" dt="2023-10-07T13:16:48.026" v="10024" actId="478"/>
          <ac:spMkLst>
            <pc:docMk/>
            <pc:sldMk cId="3789583841" sldId="709"/>
            <ac:spMk id="6" creationId="{37CCE3A1-D5F8-A627-0453-927589AD306E}"/>
          </ac:spMkLst>
        </pc:spChg>
        <pc:spChg chg="add mod">
          <ac:chgData name="X Y" userId="5e43b8d926ad4b46" providerId="LiveId" clId="{5A9D1675-29BC-4636-80EE-FB53663C9D8B}" dt="2023-10-07T13:17:03.493" v="10025"/>
          <ac:spMkLst>
            <pc:docMk/>
            <pc:sldMk cId="3789583841" sldId="709"/>
            <ac:spMk id="9" creationId="{04DD4647-4429-429F-7A7E-BA7C809F54F8}"/>
          </ac:spMkLst>
        </pc:spChg>
        <pc:spChg chg="add mod">
          <ac:chgData name="X Y" userId="5e43b8d926ad4b46" providerId="LiveId" clId="{5A9D1675-29BC-4636-80EE-FB53663C9D8B}" dt="2023-10-07T13:17:03.493" v="10025"/>
          <ac:spMkLst>
            <pc:docMk/>
            <pc:sldMk cId="3789583841" sldId="709"/>
            <ac:spMk id="10" creationId="{DD497CDF-374C-BCFF-F8D8-2868C7D3C544}"/>
          </ac:spMkLst>
        </pc:spChg>
        <pc:picChg chg="add mod">
          <ac:chgData name="X Y" userId="5e43b8d926ad4b46" providerId="LiveId" clId="{5A9D1675-29BC-4636-80EE-FB53663C9D8B}" dt="2023-10-07T13:17:03.493" v="10025"/>
          <ac:picMkLst>
            <pc:docMk/>
            <pc:sldMk cId="3789583841" sldId="709"/>
            <ac:picMk id="5" creationId="{09FA2ABB-9AFA-CBDB-D6A2-B2B8A03C2D4A}"/>
          </ac:picMkLst>
        </pc:picChg>
        <pc:picChg chg="del mod">
          <ac:chgData name="X Y" userId="5e43b8d926ad4b46" providerId="LiveId" clId="{5A9D1675-29BC-4636-80EE-FB53663C9D8B}" dt="2023-10-07T13:16:46.024" v="10023" actId="478"/>
          <ac:picMkLst>
            <pc:docMk/>
            <pc:sldMk cId="3789583841" sldId="709"/>
            <ac:picMk id="8" creationId="{9E7C997D-2E61-2250-49E7-18A73737A615}"/>
          </ac:picMkLst>
        </pc:picChg>
      </pc:sldChg>
      <pc:sldChg chg="modSp add mod">
        <pc:chgData name="X Y" userId="5e43b8d926ad4b46" providerId="LiveId" clId="{5A9D1675-29BC-4636-80EE-FB53663C9D8B}" dt="2023-10-07T14:23:15.499" v="11574" actId="20577"/>
        <pc:sldMkLst>
          <pc:docMk/>
          <pc:sldMk cId="1555744971" sldId="710"/>
        </pc:sldMkLst>
        <pc:spChg chg="mod">
          <ac:chgData name="X Y" userId="5e43b8d926ad4b46" providerId="LiveId" clId="{5A9D1675-29BC-4636-80EE-FB53663C9D8B}" dt="2023-10-07T14:23:15.499" v="11574" actId="20577"/>
          <ac:spMkLst>
            <pc:docMk/>
            <pc:sldMk cId="1555744971" sldId="710"/>
            <ac:spMk id="11" creationId="{D67BB74D-237A-C4F1-8A90-C0EA01A9333D}"/>
          </ac:spMkLst>
        </pc:spChg>
      </pc:sldChg>
      <pc:sldChg chg="addSp delSp modSp add del mod">
        <pc:chgData name="X Y" userId="5e43b8d926ad4b46" providerId="LiveId" clId="{5A9D1675-29BC-4636-80EE-FB53663C9D8B}" dt="2023-10-07T14:22:46.193" v="11563" actId="2696"/>
        <pc:sldMkLst>
          <pc:docMk/>
          <pc:sldMk cId="2328211474" sldId="710"/>
        </pc:sldMkLst>
        <pc:spChg chg="del">
          <ac:chgData name="X Y" userId="5e43b8d926ad4b46" providerId="LiveId" clId="{5A9D1675-29BC-4636-80EE-FB53663C9D8B}" dt="2023-10-07T13:17:20.461" v="10029" actId="478"/>
          <ac:spMkLst>
            <pc:docMk/>
            <pc:sldMk cId="2328211474" sldId="710"/>
            <ac:spMk id="6" creationId="{37CCE3A1-D5F8-A627-0453-927589AD306E}"/>
          </ac:spMkLst>
        </pc:spChg>
        <pc:spChg chg="add mod">
          <ac:chgData name="X Y" userId="5e43b8d926ad4b46" providerId="LiveId" clId="{5A9D1675-29BC-4636-80EE-FB53663C9D8B}" dt="2023-10-07T13:17:39.600" v="10030"/>
          <ac:spMkLst>
            <pc:docMk/>
            <pc:sldMk cId="2328211474" sldId="710"/>
            <ac:spMk id="10" creationId="{91F0D2BE-EE78-69FF-0751-32FB0D19DA2A}"/>
          </ac:spMkLst>
        </pc:spChg>
        <pc:spChg chg="add mod">
          <ac:chgData name="X Y" userId="5e43b8d926ad4b46" providerId="LiveId" clId="{5A9D1675-29BC-4636-80EE-FB53663C9D8B}" dt="2023-10-07T13:17:39.600" v="10030"/>
          <ac:spMkLst>
            <pc:docMk/>
            <pc:sldMk cId="2328211474" sldId="710"/>
            <ac:spMk id="11" creationId="{D67BB74D-237A-C4F1-8A90-C0EA01A9333D}"/>
          </ac:spMkLst>
        </pc:spChg>
        <pc:spChg chg="add mod">
          <ac:chgData name="X Y" userId="5e43b8d926ad4b46" providerId="LiveId" clId="{5A9D1675-29BC-4636-80EE-FB53663C9D8B}" dt="2023-10-07T13:17:39.600" v="10030"/>
          <ac:spMkLst>
            <pc:docMk/>
            <pc:sldMk cId="2328211474" sldId="710"/>
            <ac:spMk id="12" creationId="{5ADF2E13-E52C-5AD8-DFD6-B76DA2B1D64A}"/>
          </ac:spMkLst>
        </pc:spChg>
        <pc:spChg chg="add mod">
          <ac:chgData name="X Y" userId="5e43b8d926ad4b46" providerId="LiveId" clId="{5A9D1675-29BC-4636-80EE-FB53663C9D8B}" dt="2023-10-07T13:17:39.600" v="10030"/>
          <ac:spMkLst>
            <pc:docMk/>
            <pc:sldMk cId="2328211474" sldId="710"/>
            <ac:spMk id="13" creationId="{BD7B4DF9-17F0-17C6-61E2-089DD69F747B}"/>
          </ac:spMkLst>
        </pc:spChg>
        <pc:picChg chg="add mod">
          <ac:chgData name="X Y" userId="5e43b8d926ad4b46" providerId="LiveId" clId="{5A9D1675-29BC-4636-80EE-FB53663C9D8B}" dt="2023-10-07T13:17:39.600" v="10030"/>
          <ac:picMkLst>
            <pc:docMk/>
            <pc:sldMk cId="2328211474" sldId="710"/>
            <ac:picMk id="5" creationId="{38487DA7-5239-7E52-7FD2-DCD7DFD1B825}"/>
          </ac:picMkLst>
        </pc:picChg>
        <pc:picChg chg="del">
          <ac:chgData name="X Y" userId="5e43b8d926ad4b46" providerId="LiveId" clId="{5A9D1675-29BC-4636-80EE-FB53663C9D8B}" dt="2023-10-07T13:17:19.028" v="10028" actId="478"/>
          <ac:picMkLst>
            <pc:docMk/>
            <pc:sldMk cId="2328211474" sldId="710"/>
            <ac:picMk id="8" creationId="{9E7C997D-2E61-2250-49E7-18A73737A615}"/>
          </ac:picMkLst>
        </pc:picChg>
        <pc:picChg chg="add mod">
          <ac:chgData name="X Y" userId="5e43b8d926ad4b46" providerId="LiveId" clId="{5A9D1675-29BC-4636-80EE-FB53663C9D8B}" dt="2023-10-07T13:17:39.600" v="10030"/>
          <ac:picMkLst>
            <pc:docMk/>
            <pc:sldMk cId="2328211474" sldId="710"/>
            <ac:picMk id="9" creationId="{B6321F66-5E56-970F-B6EE-66625988C236}"/>
          </ac:picMkLst>
        </pc:picChg>
      </pc:sldChg>
      <pc:sldChg chg="addSp delSp modSp add mod">
        <pc:chgData name="X Y" userId="5e43b8d926ad4b46" providerId="LiveId" clId="{5A9D1675-29BC-4636-80EE-FB53663C9D8B}" dt="2023-10-07T14:06:58.550" v="11365" actId="20577"/>
        <pc:sldMkLst>
          <pc:docMk/>
          <pc:sldMk cId="2704870759" sldId="711"/>
        </pc:sldMkLst>
        <pc:spChg chg="add del mod">
          <ac:chgData name="X Y" userId="5e43b8d926ad4b46" providerId="LiveId" clId="{5A9D1675-29BC-4636-80EE-FB53663C9D8B}" dt="2023-10-07T13:32:06.919" v="10565" actId="478"/>
          <ac:spMkLst>
            <pc:docMk/>
            <pc:sldMk cId="2704870759" sldId="711"/>
            <ac:spMk id="5" creationId="{3DA82F9A-1003-0C62-0DBC-6D7439E8013B}"/>
          </ac:spMkLst>
        </pc:spChg>
        <pc:spChg chg="del">
          <ac:chgData name="X Y" userId="5e43b8d926ad4b46" providerId="LiveId" clId="{5A9D1675-29BC-4636-80EE-FB53663C9D8B}" dt="2023-10-07T13:31:19.829" v="10561" actId="478"/>
          <ac:spMkLst>
            <pc:docMk/>
            <pc:sldMk cId="2704870759" sldId="711"/>
            <ac:spMk id="6" creationId="{37CCE3A1-D5F8-A627-0453-927589AD306E}"/>
          </ac:spMkLst>
        </pc:spChg>
        <pc:spChg chg="add del mod">
          <ac:chgData name="X Y" userId="5e43b8d926ad4b46" providerId="LiveId" clId="{5A9D1675-29BC-4636-80EE-FB53663C9D8B}" dt="2023-10-07T13:36:48.361" v="10693" actId="14100"/>
          <ac:spMkLst>
            <pc:docMk/>
            <pc:sldMk cId="2704870759" sldId="711"/>
            <ac:spMk id="10" creationId="{FF4C58AD-3E02-C6C7-D73A-C62BE48E240C}"/>
          </ac:spMkLst>
        </pc:spChg>
        <pc:spChg chg="add del mod">
          <ac:chgData name="X Y" userId="5e43b8d926ad4b46" providerId="LiveId" clId="{5A9D1675-29BC-4636-80EE-FB53663C9D8B}" dt="2023-10-07T13:34:17.299" v="10633" actId="478"/>
          <ac:spMkLst>
            <pc:docMk/>
            <pc:sldMk cId="2704870759" sldId="711"/>
            <ac:spMk id="11" creationId="{3E29C6C6-0A7F-2390-F870-9B622EB2870E}"/>
          </ac:spMkLst>
        </pc:spChg>
        <pc:spChg chg="add del mod">
          <ac:chgData name="X Y" userId="5e43b8d926ad4b46" providerId="LiveId" clId="{5A9D1675-29BC-4636-80EE-FB53663C9D8B}" dt="2023-10-07T13:34:18.773" v="10634" actId="478"/>
          <ac:spMkLst>
            <pc:docMk/>
            <pc:sldMk cId="2704870759" sldId="711"/>
            <ac:spMk id="12" creationId="{A9EB1138-071B-8589-A192-BC8DCDA83B08}"/>
          </ac:spMkLst>
        </pc:spChg>
        <pc:spChg chg="add del mod">
          <ac:chgData name="X Y" userId="5e43b8d926ad4b46" providerId="LiveId" clId="{5A9D1675-29BC-4636-80EE-FB53663C9D8B}" dt="2023-10-07T13:34:20.759" v="10635" actId="478"/>
          <ac:spMkLst>
            <pc:docMk/>
            <pc:sldMk cId="2704870759" sldId="711"/>
            <ac:spMk id="13" creationId="{61B1DBA7-F569-A407-B5B5-986CBE5641AE}"/>
          </ac:spMkLst>
        </pc:spChg>
        <pc:spChg chg="add del mod">
          <ac:chgData name="X Y" userId="5e43b8d926ad4b46" providerId="LiveId" clId="{5A9D1675-29BC-4636-80EE-FB53663C9D8B}" dt="2023-10-07T14:06:58.550" v="11365" actId="20577"/>
          <ac:spMkLst>
            <pc:docMk/>
            <pc:sldMk cId="2704870759" sldId="711"/>
            <ac:spMk id="14" creationId="{F87A8A20-FACE-7820-2BD8-3C36419259CF}"/>
          </ac:spMkLst>
        </pc:spChg>
        <pc:spChg chg="add del mod">
          <ac:chgData name="X Y" userId="5e43b8d926ad4b46" providerId="LiveId" clId="{5A9D1675-29BC-4636-80EE-FB53663C9D8B}" dt="2023-10-07T13:34:35.176" v="10640" actId="478"/>
          <ac:spMkLst>
            <pc:docMk/>
            <pc:sldMk cId="2704870759" sldId="711"/>
            <ac:spMk id="15" creationId="{CF3D3646-6E5F-2B31-65BA-AD66AC8D122F}"/>
          </ac:spMkLst>
        </pc:spChg>
        <pc:spChg chg="add del mod">
          <ac:chgData name="X Y" userId="5e43b8d926ad4b46" providerId="LiveId" clId="{5A9D1675-29BC-4636-80EE-FB53663C9D8B}" dt="2023-10-07T13:34:38.510" v="10641" actId="478"/>
          <ac:spMkLst>
            <pc:docMk/>
            <pc:sldMk cId="2704870759" sldId="711"/>
            <ac:spMk id="16" creationId="{CE50EB87-3102-2202-89DD-552920750718}"/>
          </ac:spMkLst>
        </pc:spChg>
        <pc:spChg chg="add del mod">
          <ac:chgData name="X Y" userId="5e43b8d926ad4b46" providerId="LiveId" clId="{5A9D1675-29BC-4636-80EE-FB53663C9D8B}" dt="2023-10-07T13:34:40.780" v="10642" actId="478"/>
          <ac:spMkLst>
            <pc:docMk/>
            <pc:sldMk cId="2704870759" sldId="711"/>
            <ac:spMk id="17" creationId="{49EC0679-4572-C599-CB25-27889B5E9B9E}"/>
          </ac:spMkLst>
        </pc:spChg>
        <pc:spChg chg="add del mod">
          <ac:chgData name="X Y" userId="5e43b8d926ad4b46" providerId="LiveId" clId="{5A9D1675-29BC-4636-80EE-FB53663C9D8B}" dt="2023-10-07T13:34:33.719" v="10639" actId="478"/>
          <ac:spMkLst>
            <pc:docMk/>
            <pc:sldMk cId="2704870759" sldId="711"/>
            <ac:spMk id="18" creationId="{13D880F6-3247-42CC-B776-E1CEA6165206}"/>
          </ac:spMkLst>
        </pc:spChg>
        <pc:spChg chg="add del mod">
          <ac:chgData name="X Y" userId="5e43b8d926ad4b46" providerId="LiveId" clId="{5A9D1675-29BC-4636-80EE-FB53663C9D8B}" dt="2023-10-07T13:34:25.554" v="10636" actId="478"/>
          <ac:spMkLst>
            <pc:docMk/>
            <pc:sldMk cId="2704870759" sldId="711"/>
            <ac:spMk id="19" creationId="{D532C75F-2FA9-3446-E5A3-E98FD50AB45B}"/>
          </ac:spMkLst>
        </pc:spChg>
        <pc:picChg chg="del">
          <ac:chgData name="X Y" userId="5e43b8d926ad4b46" providerId="LiveId" clId="{5A9D1675-29BC-4636-80EE-FB53663C9D8B}" dt="2023-10-07T13:31:18.187" v="10560" actId="478"/>
          <ac:picMkLst>
            <pc:docMk/>
            <pc:sldMk cId="2704870759" sldId="711"/>
            <ac:picMk id="8" creationId="{9E7C997D-2E61-2250-49E7-18A73737A615}"/>
          </ac:picMkLst>
        </pc:picChg>
        <pc:picChg chg="add del mod">
          <ac:chgData name="X Y" userId="5e43b8d926ad4b46" providerId="LiveId" clId="{5A9D1675-29BC-4636-80EE-FB53663C9D8B}" dt="2023-10-07T13:36:41.849" v="10689" actId="14100"/>
          <ac:picMkLst>
            <pc:docMk/>
            <pc:sldMk cId="2704870759" sldId="711"/>
            <ac:picMk id="9" creationId="{C229BA68-7FF2-781E-4067-EBF248768C53}"/>
          </ac:picMkLst>
        </pc:picChg>
      </pc:sldChg>
      <pc:sldChg chg="addSp delSp modSp add mod">
        <pc:chgData name="X Y" userId="5e43b8d926ad4b46" providerId="LiveId" clId="{5A9D1675-29BC-4636-80EE-FB53663C9D8B}" dt="2023-10-07T14:34:28.130" v="11799" actId="20577"/>
        <pc:sldMkLst>
          <pc:docMk/>
          <pc:sldMk cId="769887717" sldId="712"/>
        </pc:sldMkLst>
        <pc:spChg chg="del mod">
          <ac:chgData name="X Y" userId="5e43b8d926ad4b46" providerId="LiveId" clId="{5A9D1675-29BC-4636-80EE-FB53663C9D8B}" dt="2023-10-07T13:51:27.479" v="10765" actId="478"/>
          <ac:spMkLst>
            <pc:docMk/>
            <pc:sldMk cId="769887717" sldId="712"/>
            <ac:spMk id="6" creationId="{37CCE3A1-D5F8-A627-0453-927589AD306E}"/>
          </ac:spMkLst>
        </pc:spChg>
        <pc:spChg chg="add mod">
          <ac:chgData name="X Y" userId="5e43b8d926ad4b46" providerId="LiveId" clId="{5A9D1675-29BC-4636-80EE-FB53663C9D8B}" dt="2023-10-07T14:16:11.153" v="11391" actId="1037"/>
          <ac:spMkLst>
            <pc:docMk/>
            <pc:sldMk cId="769887717" sldId="712"/>
            <ac:spMk id="10" creationId="{90147295-BC56-0AC5-0FEB-2C2AB186F835}"/>
          </ac:spMkLst>
        </pc:spChg>
        <pc:spChg chg="add mod">
          <ac:chgData name="X Y" userId="5e43b8d926ad4b46" providerId="LiveId" clId="{5A9D1675-29BC-4636-80EE-FB53663C9D8B}" dt="2023-10-07T14:34:28.130" v="11799" actId="20577"/>
          <ac:spMkLst>
            <pc:docMk/>
            <pc:sldMk cId="769887717" sldId="712"/>
            <ac:spMk id="11" creationId="{BBFEC80E-002C-9B13-1466-054D06D42A12}"/>
          </ac:spMkLst>
        </pc:spChg>
        <pc:spChg chg="add mod">
          <ac:chgData name="X Y" userId="5e43b8d926ad4b46" providerId="LiveId" clId="{5A9D1675-29BC-4636-80EE-FB53663C9D8B}" dt="2023-10-07T14:17:26.877" v="11420" actId="20577"/>
          <ac:spMkLst>
            <pc:docMk/>
            <pc:sldMk cId="769887717" sldId="712"/>
            <ac:spMk id="12" creationId="{68CC9FE6-ADF8-AF97-FF2D-750C173B9A58}"/>
          </ac:spMkLst>
        </pc:spChg>
        <pc:spChg chg="add mod">
          <ac:chgData name="X Y" userId="5e43b8d926ad4b46" providerId="LiveId" clId="{5A9D1675-29BC-4636-80EE-FB53663C9D8B}" dt="2023-10-07T14:16:35.615" v="11406" actId="1038"/>
          <ac:spMkLst>
            <pc:docMk/>
            <pc:sldMk cId="769887717" sldId="712"/>
            <ac:spMk id="13" creationId="{03830782-648E-B395-52CC-E6E03F65C4D2}"/>
          </ac:spMkLst>
        </pc:spChg>
        <pc:picChg chg="del">
          <ac:chgData name="X Y" userId="5e43b8d926ad4b46" providerId="LiveId" clId="{5A9D1675-29BC-4636-80EE-FB53663C9D8B}" dt="2023-10-07T13:51:25.399" v="10763" actId="478"/>
          <ac:picMkLst>
            <pc:docMk/>
            <pc:sldMk cId="769887717" sldId="712"/>
            <ac:picMk id="8" creationId="{9E7C997D-2E61-2250-49E7-18A73737A615}"/>
          </ac:picMkLst>
        </pc:picChg>
        <pc:picChg chg="add mod">
          <ac:chgData name="X Y" userId="5e43b8d926ad4b46" providerId="LiveId" clId="{5A9D1675-29BC-4636-80EE-FB53663C9D8B}" dt="2023-10-07T13:57:13.477" v="10932" actId="14100"/>
          <ac:picMkLst>
            <pc:docMk/>
            <pc:sldMk cId="769887717" sldId="712"/>
            <ac:picMk id="9" creationId="{205C6AA0-CA3D-3C34-81E1-2AA4328D2846}"/>
          </ac:picMkLst>
        </pc:picChg>
        <pc:cxnChg chg="add mod">
          <ac:chgData name="X Y" userId="5e43b8d926ad4b46" providerId="LiveId" clId="{5A9D1675-29BC-4636-80EE-FB53663C9D8B}" dt="2023-10-07T14:16:29.333" v="11400" actId="1037"/>
          <ac:cxnSpMkLst>
            <pc:docMk/>
            <pc:sldMk cId="769887717" sldId="712"/>
            <ac:cxnSpMk id="14" creationId="{2B8F2D8B-6598-8EC7-A757-A14200F6CBE5}"/>
          </ac:cxnSpMkLst>
        </pc:cxnChg>
      </pc:sldChg>
      <pc:sldChg chg="delSp add mod">
        <pc:chgData name="X Y" userId="5e43b8d926ad4b46" providerId="LiveId" clId="{5A9D1675-29BC-4636-80EE-FB53663C9D8B}" dt="2023-10-07T14:12:09.576" v="11372" actId="478"/>
        <pc:sldMkLst>
          <pc:docMk/>
          <pc:sldMk cId="519400813" sldId="713"/>
        </pc:sldMkLst>
        <pc:spChg chg="del">
          <ac:chgData name="X Y" userId="5e43b8d926ad4b46" providerId="LiveId" clId="{5A9D1675-29BC-4636-80EE-FB53663C9D8B}" dt="2023-10-07T14:12:01.625" v="11369" actId="478"/>
          <ac:spMkLst>
            <pc:docMk/>
            <pc:sldMk cId="519400813" sldId="713"/>
            <ac:spMk id="5" creationId="{1AA39DB1-DB35-8118-AB00-4C97B8F9CEA9}"/>
          </ac:spMkLst>
        </pc:spChg>
        <pc:spChg chg="del">
          <ac:chgData name="X Y" userId="5e43b8d926ad4b46" providerId="LiveId" clId="{5A9D1675-29BC-4636-80EE-FB53663C9D8B}" dt="2023-10-07T14:12:01.625" v="11369" actId="478"/>
          <ac:spMkLst>
            <pc:docMk/>
            <pc:sldMk cId="519400813" sldId="713"/>
            <ac:spMk id="8" creationId="{50363657-3A81-54D3-09C7-3F038265428B}"/>
          </ac:spMkLst>
        </pc:spChg>
        <pc:spChg chg="del">
          <ac:chgData name="X Y" userId="5e43b8d926ad4b46" providerId="LiveId" clId="{5A9D1675-29BC-4636-80EE-FB53663C9D8B}" dt="2023-10-07T14:11:58.528" v="11368" actId="478"/>
          <ac:spMkLst>
            <pc:docMk/>
            <pc:sldMk cId="519400813" sldId="713"/>
            <ac:spMk id="18" creationId="{028BDCC6-4977-A0DD-3EFA-B6897D659FC8}"/>
          </ac:spMkLst>
        </pc:spChg>
        <pc:spChg chg="del">
          <ac:chgData name="X Y" userId="5e43b8d926ad4b46" providerId="LiveId" clId="{5A9D1675-29BC-4636-80EE-FB53663C9D8B}" dt="2023-10-07T14:12:07.855" v="11371" actId="478"/>
          <ac:spMkLst>
            <pc:docMk/>
            <pc:sldMk cId="519400813" sldId="713"/>
            <ac:spMk id="20" creationId="{6FE3D658-6386-733A-90F5-EF384C67C34D}"/>
          </ac:spMkLst>
        </pc:spChg>
        <pc:spChg chg="del">
          <ac:chgData name="X Y" userId="5e43b8d926ad4b46" providerId="LiveId" clId="{5A9D1675-29BC-4636-80EE-FB53663C9D8B}" dt="2023-10-07T14:12:06.508" v="11370" actId="478"/>
          <ac:spMkLst>
            <pc:docMk/>
            <pc:sldMk cId="519400813" sldId="713"/>
            <ac:spMk id="29" creationId="{116E3700-DDFC-9116-BFFD-AD024E772E8C}"/>
          </ac:spMkLst>
        </pc:spChg>
        <pc:spChg chg="del">
          <ac:chgData name="X Y" userId="5e43b8d926ad4b46" providerId="LiveId" clId="{5A9D1675-29BC-4636-80EE-FB53663C9D8B}" dt="2023-10-07T14:12:01.625" v="11369" actId="478"/>
          <ac:spMkLst>
            <pc:docMk/>
            <pc:sldMk cId="519400813" sldId="713"/>
            <ac:spMk id="37" creationId="{EF06C934-63AE-D95B-B9C9-C998C3C63FCF}"/>
          </ac:spMkLst>
        </pc:spChg>
        <pc:spChg chg="del">
          <ac:chgData name="X Y" userId="5e43b8d926ad4b46" providerId="LiveId" clId="{5A9D1675-29BC-4636-80EE-FB53663C9D8B}" dt="2023-10-07T14:12:09.576" v="11372" actId="478"/>
          <ac:spMkLst>
            <pc:docMk/>
            <pc:sldMk cId="519400813" sldId="713"/>
            <ac:spMk id="39" creationId="{6F25409C-B27A-12D9-E05A-9E20E1796C88}"/>
          </ac:spMkLst>
        </pc:spChg>
      </pc:sldChg>
      <pc:sldChg chg="delSp add mod">
        <pc:chgData name="X Y" userId="5e43b8d926ad4b46" providerId="LiveId" clId="{5A9D1675-29BC-4636-80EE-FB53663C9D8B}" dt="2023-10-07T14:37:26.704" v="11836" actId="478"/>
        <pc:sldMkLst>
          <pc:docMk/>
          <pc:sldMk cId="1136405173" sldId="714"/>
        </pc:sldMkLst>
        <pc:spChg chg="del">
          <ac:chgData name="X Y" userId="5e43b8d926ad4b46" providerId="LiveId" clId="{5A9D1675-29BC-4636-80EE-FB53663C9D8B}" dt="2023-10-07T14:37:26.704" v="11836" actId="478"/>
          <ac:spMkLst>
            <pc:docMk/>
            <pc:sldMk cId="1136405173" sldId="714"/>
            <ac:spMk id="21" creationId="{EF96658B-0D06-E870-3542-8185A1CA0C08}"/>
          </ac:spMkLst>
        </pc:spChg>
        <pc:spChg chg="del">
          <ac:chgData name="X Y" userId="5e43b8d926ad4b46" providerId="LiveId" clId="{5A9D1675-29BC-4636-80EE-FB53663C9D8B}" dt="2023-10-07T14:37:24.873" v="11835" actId="478"/>
          <ac:spMkLst>
            <pc:docMk/>
            <pc:sldMk cId="1136405173" sldId="714"/>
            <ac:spMk id="25" creationId="{A9AD2D4B-E312-E07A-969F-EFD8088A3DC9}"/>
          </ac:spMkLst>
        </pc:spChg>
        <pc:spChg chg="del">
          <ac:chgData name="X Y" userId="5e43b8d926ad4b46" providerId="LiveId" clId="{5A9D1675-29BC-4636-80EE-FB53663C9D8B}" dt="2023-10-07T14:37:24.873" v="11835" actId="478"/>
          <ac:spMkLst>
            <pc:docMk/>
            <pc:sldMk cId="1136405173" sldId="714"/>
            <ac:spMk id="31" creationId="{17F4F75A-6EF3-9D28-C1B9-DBE99D65C95E}"/>
          </ac:spMkLst>
        </pc:spChg>
        <pc:spChg chg="del">
          <ac:chgData name="X Y" userId="5e43b8d926ad4b46" providerId="LiveId" clId="{5A9D1675-29BC-4636-80EE-FB53663C9D8B}" dt="2023-10-07T14:37:24.873" v="11835" actId="478"/>
          <ac:spMkLst>
            <pc:docMk/>
            <pc:sldMk cId="1136405173" sldId="714"/>
            <ac:spMk id="33" creationId="{6136C175-4F73-9F50-805C-4CCD75ACB3D6}"/>
          </ac:spMkLst>
        </pc:spChg>
        <pc:spChg chg="del">
          <ac:chgData name="X Y" userId="5e43b8d926ad4b46" providerId="LiveId" clId="{5A9D1675-29BC-4636-80EE-FB53663C9D8B}" dt="2023-10-07T14:37:24.873" v="11835" actId="478"/>
          <ac:spMkLst>
            <pc:docMk/>
            <pc:sldMk cId="1136405173" sldId="714"/>
            <ac:spMk id="35" creationId="{D36AFB46-C0E3-3F66-14B7-4F112DD864FB}"/>
          </ac:spMkLst>
        </pc:spChg>
        <pc:cxnChg chg="del">
          <ac:chgData name="X Y" userId="5e43b8d926ad4b46" providerId="LiveId" clId="{5A9D1675-29BC-4636-80EE-FB53663C9D8B}" dt="2023-10-07T14:37:24.873" v="11835" actId="478"/>
          <ac:cxnSpMkLst>
            <pc:docMk/>
            <pc:sldMk cId="1136405173" sldId="714"/>
            <ac:cxnSpMk id="24" creationId="{40C0623B-769E-27AF-ADFD-1D1DB85A1F21}"/>
          </ac:cxnSpMkLst>
        </pc:cxnChg>
        <pc:cxnChg chg="del">
          <ac:chgData name="X Y" userId="5e43b8d926ad4b46" providerId="LiveId" clId="{5A9D1675-29BC-4636-80EE-FB53663C9D8B}" dt="2023-10-07T14:37:24.873" v="11835" actId="478"/>
          <ac:cxnSpMkLst>
            <pc:docMk/>
            <pc:sldMk cId="1136405173" sldId="714"/>
            <ac:cxnSpMk id="32" creationId="{304486AA-0B8A-BA96-626A-483D1F80EFF5}"/>
          </ac:cxnSpMkLst>
        </pc:cxnChg>
        <pc:cxnChg chg="del">
          <ac:chgData name="X Y" userId="5e43b8d926ad4b46" providerId="LiveId" clId="{5A9D1675-29BC-4636-80EE-FB53663C9D8B}" dt="2023-10-07T14:37:24.873" v="11835" actId="478"/>
          <ac:cxnSpMkLst>
            <pc:docMk/>
            <pc:sldMk cId="1136405173" sldId="714"/>
            <ac:cxnSpMk id="34" creationId="{E46CBA13-D7C2-B805-6C1B-288735153DD5}"/>
          </ac:cxnSpMkLst>
        </pc:cxnChg>
      </pc:sldChg>
      <pc:sldChg chg="modSp add mod">
        <pc:chgData name="X Y" userId="5e43b8d926ad4b46" providerId="LiveId" clId="{5A9D1675-29BC-4636-80EE-FB53663C9D8B}" dt="2023-10-07T14:37:45.143" v="11838" actId="20577"/>
        <pc:sldMkLst>
          <pc:docMk/>
          <pc:sldMk cId="806167491" sldId="715"/>
        </pc:sldMkLst>
        <pc:spChg chg="mod">
          <ac:chgData name="X Y" userId="5e43b8d926ad4b46" providerId="LiveId" clId="{5A9D1675-29BC-4636-80EE-FB53663C9D8B}" dt="2023-10-07T14:37:45.143" v="11838" actId="20577"/>
          <ac:spMkLst>
            <pc:docMk/>
            <pc:sldMk cId="806167491" sldId="715"/>
            <ac:spMk id="6" creationId="{31F05AB6-14CE-E8AF-A9E9-5B8851CD878B}"/>
          </ac:spMkLst>
        </pc:spChg>
      </pc:sldChg>
      <pc:sldMasterChg chg="delSldLayout">
        <pc:chgData name="X Y" userId="5e43b8d926ad4b46" providerId="LiveId" clId="{5A9D1675-29BC-4636-80EE-FB53663C9D8B}" dt="2023-10-07T13:17:44.471" v="10031" actId="47"/>
        <pc:sldMasterMkLst>
          <pc:docMk/>
          <pc:sldMasterMk cId="3267789709" sldId="2147483732"/>
        </pc:sldMasterMkLst>
        <pc:sldLayoutChg chg="del">
          <pc:chgData name="X Y" userId="5e43b8d926ad4b46" providerId="LiveId" clId="{5A9D1675-29BC-4636-80EE-FB53663C9D8B}" dt="2023-10-07T13:17:44.471" v="10031" actId="47"/>
          <pc:sldLayoutMkLst>
            <pc:docMk/>
            <pc:sldMasterMk cId="3267789709" sldId="2147483732"/>
            <pc:sldLayoutMk cId="2729543541" sldId="214748374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8A997-5C92-4A05-9DF8-FA2EE81A4240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D8082-C653-485D-BF73-E44061353A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1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9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2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7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23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5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6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69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5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4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08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6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8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2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1.jpeg"/><Relationship Id="rId4" Type="http://schemas.openxmlformats.org/officeDocument/2006/relationships/image" Target="../media/image1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5.png"/><Relationship Id="rId7" Type="http://schemas.openxmlformats.org/officeDocument/2006/relationships/oleObject" Target="../embeddings/oleObject16.bin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3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9632" y="1762772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Neutron inelastic cross-sections on </a:t>
            </a:r>
            <a:r>
              <a:rPr lang="en-GB" sz="3200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GB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71600" y="3690123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Marian Boromiza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Catalin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Borcea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Philippe Dessagne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Greg Henning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b="0" i="0" dirty="0" err="1">
                <a:solidFill>
                  <a:srgbClr val="2C36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Maëlle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Kerveno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Alexandru Negret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Markus Nyman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Adina Olacel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Andreea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Oprea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Carlos Paradela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Arjan Plompen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6200" y="4943315"/>
            <a:ext cx="8991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Horia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Hulubei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 National Institute for Physics and Nuclear Engineering, Bucharest-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Magurele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Romania</a:t>
            </a:r>
            <a:br>
              <a:rPr lang="fr-FR" sz="1600" dirty="0">
                <a:latin typeface="Times New Roman" pitchFamily="18" charset="0"/>
                <a:cs typeface="Times New Roman" pitchFamily="18" charset="0"/>
              </a:rPr>
            </a:br>
            <a:r>
              <a:rPr lang="en-GB" sz="1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1600" dirty="0">
                <a:latin typeface="Times New Roman" pitchFamily="18" charset="0"/>
                <a:cs typeface="Times New Roman" pitchFamily="18" charset="0"/>
              </a:rPr>
              <a:t>Universit</a:t>
            </a:r>
            <a:r>
              <a:rPr lang="fr-FR" sz="1600" dirty="0">
                <a:latin typeface="Times New Roman"/>
                <a:cs typeface="Times New Roman"/>
              </a:rPr>
              <a:t>ẻ</a:t>
            </a:r>
            <a:r>
              <a:rPr lang="fr-FR" sz="1600" dirty="0">
                <a:latin typeface="Times New Roman" pitchFamily="18" charset="0"/>
                <a:cs typeface="Times New Roman" pitchFamily="18" charset="0"/>
              </a:rPr>
              <a:t> de Strasbourg, CNRS, IPHC Strasbourg, France</a:t>
            </a:r>
            <a:br>
              <a:rPr lang="en-GB" sz="1600" dirty="0">
                <a:latin typeface="Times New Roman" pitchFamily="18" charset="0"/>
                <a:cs typeface="Times New Roman" pitchFamily="18" charset="0"/>
              </a:rPr>
            </a:br>
            <a:r>
              <a:rPr lang="en-GB" sz="1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European Commission, Joint Research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Center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Geel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Belgium</a:t>
            </a:r>
            <a:br>
              <a:rPr lang="en-GB" sz="1600" dirty="0">
                <a:latin typeface="Times New Roman" pitchFamily="18" charset="0"/>
                <a:cs typeface="Times New Roman" pitchFamily="18" charset="0"/>
              </a:rPr>
            </a:b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2D02AE-F298-7DF8-B53C-B9830B4A7974}"/>
              </a:ext>
            </a:extLst>
          </p:cNvPr>
          <p:cNvSpPr/>
          <p:nvPr/>
        </p:nvSpPr>
        <p:spPr>
          <a:xfrm>
            <a:off x="-108520" y="6243409"/>
            <a:ext cx="858424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700" b="1" baseline="30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*WORK SUPPORTED BY ROMANIAN FUNDING AGENCIES THROUGH </a:t>
            </a:r>
            <a:r>
              <a:rPr lang="en-GB" sz="1700" b="1" u="sng" baseline="30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RESEARCH GRANT PN-III-P1-1.1-PD-2021-0207</a:t>
            </a:r>
            <a:endParaRPr lang="en-GB" sz="1700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234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8BDCC6-4977-A0DD-3EFA-B6897D659FC8}"/>
              </a:ext>
            </a:extLst>
          </p:cNvPr>
          <p:cNvSpPr txBox="1"/>
          <p:nvPr/>
        </p:nvSpPr>
        <p:spPr>
          <a:xfrm>
            <a:off x="395536" y="980728"/>
            <a:ext cx="2037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“Surrogate”-type approach for the inelastic channel: 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F06C934-63AE-D95B-B9C9-C998C3C63FCF}"/>
              </a:ext>
            </a:extLst>
          </p:cNvPr>
          <p:cNvSpPr/>
          <p:nvPr/>
        </p:nvSpPr>
        <p:spPr>
          <a:xfrm>
            <a:off x="2654036" y="116825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578423-D116-6EA5-F1DB-0CD72CEFC800}"/>
              </a:ext>
            </a:extLst>
          </p:cNvPr>
          <p:cNvSpPr txBox="1"/>
          <p:nvPr/>
        </p:nvSpPr>
        <p:spPr>
          <a:xfrm>
            <a:off x="3543391" y="1052736"/>
            <a:ext cx="4050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Inferring neutron cross sections from proton-induced reactions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F05AB6-14CE-E8AF-A9E9-5B8851CD878B}"/>
              </a:ext>
            </a:extLst>
          </p:cNvPr>
          <p:cNvSpPr txBox="1"/>
          <p:nvPr/>
        </p:nvSpPr>
        <p:spPr>
          <a:xfrm>
            <a:off x="12688" y="2204864"/>
            <a:ext cx="132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TRY NO. </a:t>
            </a:r>
            <a:r>
              <a:rPr lang="en-GB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2:</a:t>
            </a:r>
            <a:endParaRPr lang="en-GB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16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8BDCC6-4977-A0DD-3EFA-B6897D659FC8}"/>
              </a:ext>
            </a:extLst>
          </p:cNvPr>
          <p:cNvSpPr txBox="1"/>
          <p:nvPr/>
        </p:nvSpPr>
        <p:spPr>
          <a:xfrm>
            <a:off x="395536" y="980728"/>
            <a:ext cx="2037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“Surrogate”-type approach for the inelastic channel: 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F06C934-63AE-D95B-B9C9-C998C3C63FCF}"/>
              </a:ext>
            </a:extLst>
          </p:cNvPr>
          <p:cNvSpPr/>
          <p:nvPr/>
        </p:nvSpPr>
        <p:spPr>
          <a:xfrm>
            <a:off x="2654036" y="116825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578423-D116-6EA5-F1DB-0CD72CEFC800}"/>
              </a:ext>
            </a:extLst>
          </p:cNvPr>
          <p:cNvSpPr txBox="1"/>
          <p:nvPr/>
        </p:nvSpPr>
        <p:spPr>
          <a:xfrm>
            <a:off x="3543391" y="1052736"/>
            <a:ext cx="4050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Inferring neutron cross sections from proton-induced reactions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F05AB6-14CE-E8AF-A9E9-5B8851CD878B}"/>
              </a:ext>
            </a:extLst>
          </p:cNvPr>
          <p:cNvSpPr txBox="1"/>
          <p:nvPr/>
        </p:nvSpPr>
        <p:spPr>
          <a:xfrm>
            <a:off x="12688" y="2204864"/>
            <a:ext cx="13274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TRY NO. 2:</a:t>
            </a:r>
          </a:p>
          <a:p>
            <a:pPr algn="ctr"/>
            <a:r>
              <a:rPr lang="en-GB" sz="1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Minimize the OMP differences</a:t>
            </a:r>
          </a:p>
        </p:txBody>
      </p:sp>
    </p:spTree>
    <p:extLst>
      <p:ext uri="{BB962C8B-B14F-4D97-AF65-F5344CB8AC3E}">
        <p14:creationId xmlns:p14="http://schemas.microsoft.com/office/powerpoint/2010/main" val="1136405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8BDCC6-4977-A0DD-3EFA-B6897D659FC8}"/>
              </a:ext>
            </a:extLst>
          </p:cNvPr>
          <p:cNvSpPr txBox="1"/>
          <p:nvPr/>
        </p:nvSpPr>
        <p:spPr>
          <a:xfrm>
            <a:off x="395536" y="980728"/>
            <a:ext cx="2037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“Surrogate”-type approach for the inelastic channel: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96658B-0D06-E870-3542-8185A1CA0C08}"/>
              </a:ext>
            </a:extLst>
          </p:cNvPr>
          <p:cNvSpPr txBox="1"/>
          <p:nvPr/>
        </p:nvSpPr>
        <p:spPr>
          <a:xfrm>
            <a:off x="2211020" y="4204214"/>
            <a:ext cx="5673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the same compound nucleus (as in the above study) 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0C0623B-769E-27AF-ADFD-1D1DB85A1F21}"/>
              </a:ext>
            </a:extLst>
          </p:cNvPr>
          <p:cNvCxnSpPr/>
          <p:nvPr/>
        </p:nvCxnSpPr>
        <p:spPr>
          <a:xfrm rot="5400000">
            <a:off x="2417620" y="2549705"/>
            <a:ext cx="1785950" cy="17145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9AD2D4B-E312-E07A-969F-EFD8088A3DC9}"/>
              </a:ext>
            </a:extLst>
          </p:cNvPr>
          <p:cNvSpPr txBox="1"/>
          <p:nvPr/>
        </p:nvSpPr>
        <p:spPr>
          <a:xfrm>
            <a:off x="1638685" y="4787860"/>
            <a:ext cx="425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Now we make use of the </a:t>
            </a:r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isospin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symmetry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F4F75A-6EF3-9D28-C1B9-DBE99D65C95E}"/>
              </a:ext>
            </a:extLst>
          </p:cNvPr>
          <p:cNvSpPr txBox="1"/>
          <p:nvPr/>
        </p:nvSpPr>
        <p:spPr>
          <a:xfrm>
            <a:off x="2381901" y="222823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O(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n,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n’</a:t>
            </a:r>
            <a:r>
              <a:rPr lang="en-GB" i="1" dirty="0" err="1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g</a:t>
            </a:r>
            <a:r>
              <a:rPr lang="en-GB" dirty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)</a:t>
            </a:r>
            <a:r>
              <a:rPr lang="en-GB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versus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O(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p,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p’</a:t>
            </a:r>
            <a:r>
              <a:rPr lang="en-GB" i="1" dirty="0" err="1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g</a:t>
            </a:r>
            <a:r>
              <a:rPr lang="en-GB" dirty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)</a:t>
            </a:r>
            <a:r>
              <a:rPr lang="en-GB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GB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04486AA-0B8A-BA96-626A-483D1F80EFF5}"/>
              </a:ext>
            </a:extLst>
          </p:cNvPr>
          <p:cNvCxnSpPr/>
          <p:nvPr/>
        </p:nvCxnSpPr>
        <p:spPr>
          <a:xfrm rot="10800000" flipV="1">
            <a:off x="2667653" y="2513986"/>
            <a:ext cx="357190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136C175-4F73-9F50-805C-4CCD75ACB3D6}"/>
              </a:ext>
            </a:extLst>
          </p:cNvPr>
          <p:cNvSpPr txBox="1"/>
          <p:nvPr/>
        </p:nvSpPr>
        <p:spPr>
          <a:xfrm>
            <a:off x="2167587" y="2716158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CN: </a:t>
            </a:r>
            <a:r>
              <a:rPr lang="en-GB" b="1" baseline="30000" dirty="0"/>
              <a:t>17</a:t>
            </a:r>
            <a:r>
              <a:rPr lang="en-GB" b="1" dirty="0"/>
              <a:t>O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46CBA13-D7C2-B805-6C1B-288735153DD5}"/>
              </a:ext>
            </a:extLst>
          </p:cNvPr>
          <p:cNvCxnSpPr/>
          <p:nvPr/>
        </p:nvCxnSpPr>
        <p:spPr>
          <a:xfrm>
            <a:off x="5096545" y="2561674"/>
            <a:ext cx="357190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36AFB46-C0E3-3F66-14B7-4F112DD864FB}"/>
              </a:ext>
            </a:extLst>
          </p:cNvPr>
          <p:cNvSpPr txBox="1"/>
          <p:nvPr/>
        </p:nvSpPr>
        <p:spPr>
          <a:xfrm>
            <a:off x="5209628" y="27283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CN: </a:t>
            </a:r>
            <a:r>
              <a:rPr lang="en-GB" b="1" baseline="30000" dirty="0"/>
              <a:t>17</a:t>
            </a:r>
            <a:r>
              <a:rPr lang="en-GB" b="1" dirty="0"/>
              <a:t>F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F06C934-63AE-D95B-B9C9-C998C3C63FCF}"/>
              </a:ext>
            </a:extLst>
          </p:cNvPr>
          <p:cNvSpPr/>
          <p:nvPr/>
        </p:nvSpPr>
        <p:spPr>
          <a:xfrm>
            <a:off x="2654036" y="116825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578423-D116-6EA5-F1DB-0CD72CEFC800}"/>
              </a:ext>
            </a:extLst>
          </p:cNvPr>
          <p:cNvSpPr txBox="1"/>
          <p:nvPr/>
        </p:nvSpPr>
        <p:spPr>
          <a:xfrm>
            <a:off x="3543391" y="1052736"/>
            <a:ext cx="4050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Inferring neutron cross sections from proton-induced reactions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F05AB6-14CE-E8AF-A9E9-5B8851CD878B}"/>
              </a:ext>
            </a:extLst>
          </p:cNvPr>
          <p:cNvSpPr txBox="1"/>
          <p:nvPr/>
        </p:nvSpPr>
        <p:spPr>
          <a:xfrm>
            <a:off x="12688" y="2204864"/>
            <a:ext cx="13274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TRY NO. 2:</a:t>
            </a:r>
          </a:p>
          <a:p>
            <a:pPr algn="ctr"/>
            <a:r>
              <a:rPr lang="en-GB" sz="1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Minimize the OMP differences</a:t>
            </a:r>
          </a:p>
        </p:txBody>
      </p:sp>
    </p:spTree>
    <p:extLst>
      <p:ext uri="{BB962C8B-B14F-4D97-AF65-F5344CB8AC3E}">
        <p14:creationId xmlns:p14="http://schemas.microsoft.com/office/powerpoint/2010/main" val="99647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CE3A1-D5F8-A627-0453-927589AD306E}"/>
              </a:ext>
            </a:extLst>
          </p:cNvPr>
          <p:cNvSpPr txBox="1"/>
          <p:nvPr/>
        </p:nvSpPr>
        <p:spPr>
          <a:xfrm>
            <a:off x="1748366" y="1058275"/>
            <a:ext cx="5867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>
                <a:latin typeface="Times New Roman" pitchFamily="18" charset="0"/>
                <a:cs typeface="Times New Roman" pitchFamily="18" charset="0"/>
              </a:rPr>
              <a:t>Partial level schemes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GB" sz="1600" baseline="30000" dirty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O and  </a:t>
            </a:r>
            <a:r>
              <a:rPr lang="en-GB" sz="1600" baseline="30000" dirty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F mirror nuclei through which</a:t>
            </a:r>
          </a:p>
          <a:p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the two corresponding neutron and proton reactions on </a:t>
            </a:r>
            <a:r>
              <a:rPr lang="en-GB" sz="1600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O proceed</a:t>
            </a:r>
          </a:p>
        </p:txBody>
      </p:sp>
      <p:pic>
        <p:nvPicPr>
          <p:cNvPr id="8" name="Picture 7" descr="ERF.PNG">
            <a:extLst>
              <a:ext uri="{FF2B5EF4-FFF2-40B4-BE49-F238E27FC236}">
                <a16:creationId xmlns:a16="http://schemas.microsoft.com/office/drawing/2014/main" id="{9E7C997D-2E61-2250-49E7-18A73737A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928802"/>
            <a:ext cx="5572164" cy="392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33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8BDCC6-4977-A0DD-3EFA-B6897D659FC8}"/>
              </a:ext>
            </a:extLst>
          </p:cNvPr>
          <p:cNvSpPr txBox="1"/>
          <p:nvPr/>
        </p:nvSpPr>
        <p:spPr>
          <a:xfrm>
            <a:off x="395536" y="3046894"/>
            <a:ext cx="2037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“Surrogate”-type approach for the inelastic channel: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7908B4-73B5-53C0-4E41-8512CC0E55E6}"/>
              </a:ext>
            </a:extLst>
          </p:cNvPr>
          <p:cNvSpPr txBox="1"/>
          <p:nvPr/>
        </p:nvSpPr>
        <p:spPr>
          <a:xfrm>
            <a:off x="3543391" y="3118902"/>
            <a:ext cx="4050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Inferring neutron cross sections from charged particles-induced reactions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F06C934-63AE-D95B-B9C9-C998C3C63FCF}"/>
              </a:ext>
            </a:extLst>
          </p:cNvPr>
          <p:cNvSpPr/>
          <p:nvPr/>
        </p:nvSpPr>
        <p:spPr>
          <a:xfrm>
            <a:off x="2654036" y="323441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EAF063-807B-F4A7-3E35-FFC45C5C9811}"/>
              </a:ext>
            </a:extLst>
          </p:cNvPr>
          <p:cNvSpPr txBox="1"/>
          <p:nvPr/>
        </p:nvSpPr>
        <p:spPr>
          <a:xfrm>
            <a:off x="2555776" y="4427820"/>
            <a:ext cx="4050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NOT REALLY A SURROGATE!!!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A7CEEA-A13D-30BC-6D8D-4A0EF6F58172}"/>
              </a:ext>
            </a:extLst>
          </p:cNvPr>
          <p:cNvSpPr txBox="1"/>
          <p:nvPr/>
        </p:nvSpPr>
        <p:spPr>
          <a:xfrm>
            <a:off x="12688" y="4415046"/>
            <a:ext cx="13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TRY NO. 2: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B644B4-CC6E-F4E5-59DA-7D89F7386E5F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33D741-CB1E-1B36-31AF-6A2A964C3357}"/>
              </a:ext>
            </a:extLst>
          </p:cNvPr>
          <p:cNvSpPr txBox="1"/>
          <p:nvPr/>
        </p:nvSpPr>
        <p:spPr>
          <a:xfrm>
            <a:off x="142844" y="1285860"/>
            <a:ext cx="3064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EXPLORATORY STUDIES:</a:t>
            </a:r>
          </a:p>
        </p:txBody>
      </p:sp>
    </p:spTree>
    <p:extLst>
      <p:ext uri="{BB962C8B-B14F-4D97-AF65-F5344CB8AC3E}">
        <p14:creationId xmlns:p14="http://schemas.microsoft.com/office/powerpoint/2010/main" val="2290078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B644B4-CC6E-F4E5-59DA-7D89F7386E5F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C649C0-EE17-EF72-6544-D07DD65FCE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85990"/>
            <a:ext cx="4248473" cy="34861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95F0B0-528D-C1FF-41C1-10414ACC7354}"/>
              </a:ext>
            </a:extLst>
          </p:cNvPr>
          <p:cNvSpPr txBox="1"/>
          <p:nvPr/>
        </p:nvSpPr>
        <p:spPr>
          <a:xfrm>
            <a:off x="4499992" y="2060848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Complementary to “standard” surrogate!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B9220A-BDEF-24A3-91D4-AFBE64C1C106}"/>
              </a:ext>
            </a:extLst>
          </p:cNvPr>
          <p:cNvSpPr txBox="1"/>
          <p:nvPr/>
        </p:nvSpPr>
        <p:spPr>
          <a:xfrm>
            <a:off x="4716016" y="2780928"/>
            <a:ext cx="4248472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- very </a:t>
            </a:r>
            <a:r>
              <a:rPr lang="en-GB" sz="1300" b="1" u="sng" dirty="0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 OMPs in the input channel</a:t>
            </a:r>
          </a:p>
          <a:p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1300" b="1" u="sng" dirty="0">
                <a:latin typeface="Times New Roman" pitchFamily="18" charset="0"/>
                <a:cs typeface="Times New Roman" pitchFamily="18" charset="0"/>
              </a:rPr>
              <a:t>identical</a:t>
            </a:r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 residual/final nuclei</a:t>
            </a:r>
          </a:p>
          <a:p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- Weisskopf-Ewing limit of CN reactions MUST hold</a:t>
            </a:r>
          </a:p>
          <a:p>
            <a:endParaRPr lang="en-GB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VERSUS</a:t>
            </a:r>
          </a:p>
          <a:p>
            <a:pPr algn="ctr"/>
            <a:endParaRPr lang="en-GB" sz="13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1300" b="1" u="sng" dirty="0">
                <a:latin typeface="Times New Roman" pitchFamily="18" charset="0"/>
                <a:cs typeface="Times New Roman" pitchFamily="18" charset="0"/>
              </a:rPr>
              <a:t>extremely similar </a:t>
            </a:r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OMPs in the input channel</a:t>
            </a:r>
          </a:p>
          <a:p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1300" b="1" u="sng" dirty="0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 CN =&gt; nuclear structure-induced differences</a:t>
            </a:r>
            <a:r>
              <a:rPr lang="en-GB" sz="1300" b="1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</a:t>
            </a:r>
            <a:endParaRPr lang="en-GB" sz="13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- we do not really care about the Weisskopf-Ewing approximation</a:t>
            </a:r>
            <a:r>
              <a:rPr lang="en-GB" sz="1300" b="1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</a:t>
            </a:r>
            <a:r>
              <a:rPr lang="en-GB" sz="13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GB" sz="13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437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487DA7-5239-7E52-7FD2-DCD7DFD1B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716" y="1662527"/>
            <a:ext cx="2727493" cy="34064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321F66-5E56-970F-B6EE-66625988C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500" y="1829316"/>
            <a:ext cx="2993240" cy="34064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F0D2BE-EE78-69FF-0751-32FB0D19DA2A}"/>
              </a:ext>
            </a:extLst>
          </p:cNvPr>
          <p:cNvSpPr txBox="1"/>
          <p:nvPr/>
        </p:nvSpPr>
        <p:spPr>
          <a:xfrm>
            <a:off x="640073" y="5119743"/>
            <a:ext cx="2925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populated in CN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BB74D-237A-C4F1-8A90-C0EA01A9333D}"/>
              </a:ext>
            </a:extLst>
          </p:cNvPr>
          <p:cNvSpPr txBox="1"/>
          <p:nvPr/>
        </p:nvSpPr>
        <p:spPr>
          <a:xfrm>
            <a:off x="6185959" y="5087849"/>
            <a:ext cx="3074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coefficients populated in CN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DF2E13-E52C-5AD8-DFD6-B76DA2B1D64A}"/>
              </a:ext>
            </a:extLst>
          </p:cNvPr>
          <p:cNvSpPr txBox="1"/>
          <p:nvPr/>
        </p:nvSpPr>
        <p:spPr>
          <a:xfrm>
            <a:off x="3294725" y="3290585"/>
            <a:ext cx="2772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reaction observables for 3 projectiles: a neutron, a proton and a proton whose Coulomb term was removed from the proton-</a:t>
            </a:r>
            <a:r>
              <a:rPr lang="en-GB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 OMP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7B4DF9-17F0-17C6-61E2-089DD69F747B}"/>
              </a:ext>
            </a:extLst>
          </p:cNvPr>
          <p:cNvSpPr txBox="1"/>
          <p:nvPr/>
        </p:nvSpPr>
        <p:spPr>
          <a:xfrm>
            <a:off x="3059832" y="2093367"/>
            <a:ext cx="30817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for 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</a:p>
          <a:p>
            <a:pPr algn="ctr">
              <a:buClr>
                <a:schemeClr val="tx1"/>
              </a:buClr>
            </a:pP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Olacel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Boromiza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., Phys. Rev. C 106, 024609 (2022)</a:t>
            </a:r>
          </a:p>
          <a:p>
            <a:pPr algn="ctr">
              <a:buClr>
                <a:schemeClr val="tx1"/>
              </a:buClr>
            </a:pP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744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FA2ABB-9AFA-CBDB-D6A2-B2B8A03C2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5207" y="1761933"/>
            <a:ext cx="6069449" cy="37676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DD4647-4429-429F-7A7E-BA7C809F54F8}"/>
              </a:ext>
            </a:extLst>
          </p:cNvPr>
          <p:cNvSpPr txBox="1"/>
          <p:nvPr/>
        </p:nvSpPr>
        <p:spPr>
          <a:xfrm>
            <a:off x="3794466" y="4052580"/>
            <a:ext cx="30817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for 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</a:p>
          <a:p>
            <a:pPr algn="ctr">
              <a:buClr>
                <a:schemeClr val="tx1"/>
              </a:buClr>
            </a:pP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Olacel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Boromiza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., Phys. Rev. C 106, 024609 (2022)</a:t>
            </a:r>
          </a:p>
          <a:p>
            <a:pPr algn="ctr">
              <a:buClr>
                <a:schemeClr val="tx1"/>
              </a:buClr>
            </a:pP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497CDF-374C-BCFF-F8D8-2868C7D3C544}"/>
              </a:ext>
            </a:extLst>
          </p:cNvPr>
          <p:cNvSpPr txBox="1"/>
          <p:nvPr/>
        </p:nvSpPr>
        <p:spPr>
          <a:xfrm>
            <a:off x="296349" y="3290585"/>
            <a:ext cx="27729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reaction contributions for 3 projectiles: a neutron, a proton and a proton whose Coulomb term was removed from the proton-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 OMP</a:t>
            </a:r>
          </a:p>
        </p:txBody>
      </p:sp>
    </p:spTree>
    <p:extLst>
      <p:ext uri="{BB962C8B-B14F-4D97-AF65-F5344CB8AC3E}">
        <p14:creationId xmlns:p14="http://schemas.microsoft.com/office/powerpoint/2010/main" val="154698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797798-DF2D-99ED-D12B-50B266F97E92}"/>
              </a:ext>
            </a:extLst>
          </p:cNvPr>
          <p:cNvSpPr/>
          <p:nvPr/>
        </p:nvSpPr>
        <p:spPr>
          <a:xfrm>
            <a:off x="184308" y="2899967"/>
            <a:ext cx="4806634" cy="2539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5">
            <a:extLst>
              <a:ext uri="{FF2B5EF4-FFF2-40B4-BE49-F238E27FC236}">
                <a16:creationId xmlns:a16="http://schemas.microsoft.com/office/drawing/2014/main" id="{C43E57B9-EE14-967B-5E89-CDA3EC60E9EC}"/>
              </a:ext>
            </a:extLst>
          </p:cNvPr>
          <p:cNvSpPr txBox="1">
            <a:spLocks/>
          </p:cNvSpPr>
          <p:nvPr/>
        </p:nvSpPr>
        <p:spPr>
          <a:xfrm>
            <a:off x="468537" y="908720"/>
            <a:ext cx="8165713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24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9pPr>
          </a:lstStyle>
          <a:p>
            <a:r>
              <a:rPr lang="en-GB" sz="1600" b="1" dirty="0">
                <a:solidFill>
                  <a:srgbClr val="FF0000"/>
                </a:solidFill>
                <a:latin typeface="Bell MT" panose="02020503060305020303" pitchFamily="18" charset="0"/>
                <a:cs typeface="Times New Roman"/>
              </a:rPr>
              <a:t>Inferring the neutron inelastic channel from proton-induced cross sections</a:t>
            </a:r>
            <a:endParaRPr lang="ro-RO" sz="1600" b="1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2A478E-978C-32FC-9B4D-07E6E8464633}"/>
              </a:ext>
            </a:extLst>
          </p:cNvPr>
          <p:cNvSpPr txBox="1"/>
          <p:nvPr/>
        </p:nvSpPr>
        <p:spPr>
          <a:xfrm>
            <a:off x="7310" y="1268760"/>
            <a:ext cx="8626941" cy="25237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Inspired by the surrogate reactions method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combination of experiment &amp; theory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 studied so far: </a:t>
            </a:r>
          </a:p>
          <a:p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&amp; 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Si:  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Boromiza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C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024604 (2020)</a:t>
            </a:r>
            <a:endParaRPr lang="ro-RO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Ni:  	 A.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Olacel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Boromiza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Phys. Rev. C 106, 024609 (2022)</a:t>
            </a:r>
          </a:p>
          <a:p>
            <a:pPr marL="171450" indent="-171450">
              <a:buFontTx/>
              <a:buChar char="-"/>
            </a:pPr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NEXT: </a:t>
            </a:r>
            <a:r>
              <a:rPr lang="en-GB" sz="12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Ca!!!</a:t>
            </a:r>
          </a:p>
          <a:p>
            <a:pPr marL="171450" indent="-171450">
              <a:buFontTx/>
              <a:buChar char="-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WHY? </a:t>
            </a:r>
          </a:p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determining the neutron cross sections from a much </a:t>
            </a:r>
            <a:r>
              <a:rPr lang="en-GB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simpler-to-measure</a:t>
            </a:r>
            <a:r>
              <a:rPr lang="en-GB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reaction</a:t>
            </a:r>
          </a:p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extracting information about the </a:t>
            </a:r>
            <a:r>
              <a:rPr lang="en-GB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isospin-dependent term &amp; Lane consistency</a:t>
            </a:r>
            <a:r>
              <a:rPr lang="en-GB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nucleon-target OMP</a:t>
            </a:r>
          </a:p>
          <a:p>
            <a:pPr marL="171450" indent="-171450">
              <a:buFontTx/>
              <a:buChar char="-"/>
            </a:pPr>
            <a:endParaRPr lang="ro-RO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803471-C63E-3944-E79C-4828BA7F52FF}"/>
              </a:ext>
            </a:extLst>
          </p:cNvPr>
          <p:cNvSpPr txBox="1"/>
          <p:nvPr/>
        </p:nvSpPr>
        <p:spPr>
          <a:xfrm>
            <a:off x="184308" y="3645024"/>
            <a:ext cx="87494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GENERAL IDEA: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from a Lane-consistent proton OMP, tune this potential on </a:t>
            </a:r>
            <a:r>
              <a:rPr lang="en-GB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data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Construct/infer a Lane-consistent neutron-like OMP from the proton case above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drop its Coulomb term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invert the sign of its Lane term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proton-inferred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neutron-like inelastic cross sections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to the experimental data actually measured at GELINA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4B5058-40C2-8419-753B-35AD96108839}"/>
              </a:ext>
            </a:extLst>
          </p:cNvPr>
          <p:cNvSpPr txBox="1"/>
          <p:nvPr/>
        </p:nvSpPr>
        <p:spPr>
          <a:xfrm>
            <a:off x="5708875" y="1774557"/>
            <a:ext cx="292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(really) covered in today’s talk!!!</a:t>
            </a:r>
          </a:p>
        </p:txBody>
      </p:sp>
    </p:spTree>
    <p:extLst>
      <p:ext uri="{BB962C8B-B14F-4D97-AF65-F5344CB8AC3E}">
        <p14:creationId xmlns:p14="http://schemas.microsoft.com/office/powerpoint/2010/main" val="4141585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54328F-F8DC-A295-BE45-95F4D684B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00817"/>
            <a:ext cx="8033069" cy="45924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1CDA76-8396-0A9B-07BE-469D76EDBFC2}"/>
              </a:ext>
            </a:extLst>
          </p:cNvPr>
          <p:cNvSpPr txBox="1"/>
          <p:nvPr/>
        </p:nvSpPr>
        <p:spPr>
          <a:xfrm>
            <a:off x="3961375" y="4851945"/>
            <a:ext cx="41230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for 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</a:p>
          <a:p>
            <a:pPr algn="ctr">
              <a:buClr>
                <a:schemeClr val="tx1"/>
              </a:buClr>
            </a:pP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GB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Olacel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Boromiza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published in PRC (26 July, 2022)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6F8F61-DA07-A08E-687F-ECA0630A96A4}"/>
              </a:ext>
            </a:extLst>
          </p:cNvPr>
          <p:cNvSpPr txBox="1"/>
          <p:nvPr/>
        </p:nvSpPr>
        <p:spPr>
          <a:xfrm>
            <a:off x="1088437" y="1115452"/>
            <a:ext cx="6435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WELL DOES THIS WORK?</a:t>
            </a:r>
          </a:p>
          <a:p>
            <a:pPr algn="ctr">
              <a:buClr>
                <a:schemeClr val="tx1"/>
              </a:buClr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thus far…</a:t>
            </a:r>
          </a:p>
        </p:txBody>
      </p:sp>
    </p:spTree>
    <p:extLst>
      <p:ext uri="{BB962C8B-B14F-4D97-AF65-F5344CB8AC3E}">
        <p14:creationId xmlns:p14="http://schemas.microsoft.com/office/powerpoint/2010/main" val="2412426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881223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scientific motivation for performing the experiment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723" y="235743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experimental setup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2839084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data analysis procedure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3336859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experimental results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531CF4-273F-E50E-2A09-B013E0E5250F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983B33-DADD-F11D-4253-9788551D64E6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9FB2846-33BB-3E9B-1E69-A3E227C312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C1017E-32EF-0ECB-DBAD-10E3A9F678CF}"/>
              </a:ext>
            </a:extLst>
          </p:cNvPr>
          <p:cNvSpPr txBox="1"/>
          <p:nvPr/>
        </p:nvSpPr>
        <p:spPr>
          <a:xfrm>
            <a:off x="2798360" y="50861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17553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881223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scientific motivation for performing the experiment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723" y="2357430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experimental setup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2839084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data analysis procedure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3336859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experimental results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2798360" y="508610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40175534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1702" y="2057400"/>
            <a:ext cx="6788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r>
              <a:rPr lang="ro-RO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inelastic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scattering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 section measurements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@ GELINA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52" y="3064719"/>
            <a:ext cx="4051720" cy="1724212"/>
          </a:xfrm>
          <a:prstGeom prst="rect">
            <a:avLst/>
          </a:prstGeom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79933"/>
            <a:ext cx="2682892" cy="1710034"/>
          </a:xfrm>
          <a:prstGeom prst="rect">
            <a:avLst/>
          </a:prstGeom>
          <a:noFill/>
          <a:ln w="936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067094"/>
            <a:ext cx="1551692" cy="173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>
            <a:off x="125252" y="2263698"/>
            <a:ext cx="2557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Y:\nyman\Useful\Pictures\GAINS\FP3-100m\DSC_00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67095"/>
            <a:ext cx="1164068" cy="173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A825278-4844-EA4E-E1AE-48416FE27850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ECBDCA-F165-B345-9020-14C822C4ED6B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978A98-A9B9-929B-0179-F93E1B2D034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839229-2676-089D-F30D-AD1FB242B5D4}"/>
              </a:ext>
            </a:extLst>
          </p:cNvPr>
          <p:cNvSpPr txBox="1"/>
          <p:nvPr/>
        </p:nvSpPr>
        <p:spPr>
          <a:xfrm>
            <a:off x="2798360" y="508610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907872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5026" y="3810000"/>
            <a:ext cx="31849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Linear accelerator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E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≈ 70 – 140 MeV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l-GR" sz="16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 &lt; 1-2 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Rotating depleted uranium target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0 &lt; E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20 MeV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Multi-user facility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Flight paths and measurement </a:t>
            </a:r>
          </a:p>
          <a:p>
            <a:pPr marL="285750" indent="-285750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cabins: 10 ÷ 400 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Time-of-Flight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ToF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technique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resolution measurements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14" y="4365725"/>
            <a:ext cx="2133600" cy="16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4365724"/>
            <a:ext cx="2151014" cy="16067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-956090" y="2175296"/>
            <a:ext cx="24661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GELINA</a:t>
            </a:r>
          </a:p>
          <a:p>
            <a:pPr algn="ctr"/>
            <a:r>
              <a:rPr lang="en-US" sz="1200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Geel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Eelectron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Accelerator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26" y="1143000"/>
            <a:ext cx="8007274" cy="25908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05A6083-50E3-4C81-5891-4381A546716F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1F80D3-9622-D244-A707-080B4A044975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327A90-6CE0-9BA8-E054-C0A7FD5D82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5EFE20-3321-5529-52A0-6775AA9FA97E}"/>
              </a:ext>
            </a:extLst>
          </p:cNvPr>
          <p:cNvSpPr txBox="1"/>
          <p:nvPr/>
        </p:nvSpPr>
        <p:spPr>
          <a:xfrm>
            <a:off x="2798360" y="508610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614772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rot="16200000">
            <a:off x="-1359250" y="3523328"/>
            <a:ext cx="32724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GAINS </a:t>
            </a:r>
          </a:p>
          <a:p>
            <a:pPr algn="ctr"/>
            <a:r>
              <a:rPr lang="ro-RO" sz="1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Gamma Array for Inelastic Neutron Scattering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72355" y="1600200"/>
            <a:ext cx="477164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Flight path 3 @ 100 m          </a:t>
            </a:r>
            <a:endParaRPr lang="ro-R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400"/>
              </a:spcAft>
              <a:buClr>
                <a:schemeClr val="tx1"/>
              </a:buClr>
              <a:buSzPct val="50000"/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n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eutron energy resolution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400"/>
              </a:spcAft>
              <a:buClr>
                <a:schemeClr val="tx1"/>
              </a:buClr>
              <a:buSzPct val="50000"/>
              <a:buFont typeface="Wingdings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@ 100 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 keV at 1 MeV, 80 keV at 10 MeV</a:t>
            </a:r>
          </a:p>
          <a:p>
            <a:pPr marL="285750" indent="-285750"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detectors @ 110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150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125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d=17 cm</a:t>
            </a:r>
          </a:p>
          <a:p>
            <a:pPr marL="285750" indent="-285750"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volume: relative efficiency 100% </a:t>
            </a:r>
          </a:p>
          <a:p>
            <a:pPr marL="285750" indent="-285750"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FWHM typically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keV @ 1332 keV (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Co)</a:t>
            </a:r>
          </a:p>
          <a:p>
            <a:pPr marL="285750" indent="-285750"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acquisition (ACQIRIS digitizers)</a:t>
            </a:r>
          </a:p>
          <a:p>
            <a:pPr marL="742950" lvl="1" indent="-285750">
              <a:spcAft>
                <a:spcPts val="400"/>
              </a:spcAft>
              <a:buClr>
                <a:schemeClr val="tx1"/>
              </a:buClr>
              <a:buSzPct val="50000"/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bit amplitude resolution (4096 channels)</a:t>
            </a:r>
          </a:p>
          <a:p>
            <a:pPr marL="742950" lvl="1" indent="-285750">
              <a:spcAft>
                <a:spcPts val="400"/>
              </a:spcAft>
              <a:buClr>
                <a:schemeClr val="tx1"/>
              </a:buClr>
              <a:buSzPct val="50000"/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420 MS/s (2.38 ns sampling period)</a:t>
            </a:r>
          </a:p>
          <a:p>
            <a:pPr marL="742950" lvl="1" indent="-285750">
              <a:spcAft>
                <a:spcPts val="400"/>
              </a:spcAft>
              <a:buClr>
                <a:schemeClr val="tx1"/>
              </a:buClr>
              <a:buSzPct val="50000"/>
              <a:buFont typeface="Wingdings" pitchFamily="2" charset="2"/>
              <a:buChar char="Ø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43400" y="4857760"/>
            <a:ext cx="4755789" cy="1487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Fission chamber (with </a:t>
            </a:r>
            <a:r>
              <a:rPr lang="en-GB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deposits) to monitor </a:t>
            </a:r>
          </a:p>
          <a:p>
            <a:pPr marL="171450" indent="-171450">
              <a:buClr>
                <a:schemeClr val="tx1"/>
              </a:buClr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the neutron flux - </a:t>
            </a:r>
            <a:r>
              <a:rPr lang="en-GB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</a:t>
            </a:r>
            <a:r>
              <a:rPr lang="en-GB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n,f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normalization</a:t>
            </a:r>
          </a:p>
          <a:p>
            <a:pPr>
              <a:buClr>
                <a:schemeClr val="tx1"/>
              </a:buClr>
            </a:pPr>
            <a:endParaRPr lang="en-GB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of Flight (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ToF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ro-RO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-spectroscopy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technique</a:t>
            </a:r>
            <a:r>
              <a:rPr lang="ro-RO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time of flight   → E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pulse amplitude  → E</a:t>
            </a:r>
            <a:r>
              <a:rPr lang="el-GR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n-US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52" y="5257800"/>
            <a:ext cx="359045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52" y="1664733"/>
            <a:ext cx="3590453" cy="359306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4B4EDC3-3D03-A02F-3C6A-D187996B8F4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6EF04-4E64-C19F-4731-675716F0DAB9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75A9ED-0230-9E5E-8CF5-65FC49F908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691DA8-49AD-4390-7063-940AEBF772F4}"/>
              </a:ext>
            </a:extLst>
          </p:cNvPr>
          <p:cNvSpPr txBox="1"/>
          <p:nvPr/>
        </p:nvSpPr>
        <p:spPr>
          <a:xfrm>
            <a:off x="2798360" y="508610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setup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7E1628-A4A4-5AB8-387B-E23D94AF6F19}"/>
              </a:ext>
            </a:extLst>
          </p:cNvPr>
          <p:cNvSpPr txBox="1"/>
          <p:nvPr/>
        </p:nvSpPr>
        <p:spPr>
          <a:xfrm>
            <a:off x="4332633" y="4293096"/>
            <a:ext cx="3897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calcium fluoride compound (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CaF</a:t>
            </a:r>
            <a:r>
              <a:rPr lang="en-GB" sz="16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812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6584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841D7167-36B3-B050-41C0-E4BBA4112D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90275"/>
              </p:ext>
            </p:extLst>
          </p:nvPr>
        </p:nvGraphicFramePr>
        <p:xfrm>
          <a:off x="611560" y="980728"/>
          <a:ext cx="7848872" cy="5472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6415978" imgH="4533761" progId="Acrobat.Document.DC">
                  <p:embed/>
                </p:oleObj>
              </mc:Choice>
              <mc:Fallback>
                <p:oleObj name="Acrobat Document" r:id="rId3" imgW="6415978" imgH="4533761" progId="Acrobat.Document.DC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41D7167-36B3-B050-41C0-E4BBA4112D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560" y="980728"/>
                        <a:ext cx="7848872" cy="54726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C0A069F-3C3C-953C-E303-2CB10E2E2FFF}"/>
              </a:ext>
            </a:extLst>
          </p:cNvPr>
          <p:cNvSpPr txBox="1"/>
          <p:nvPr/>
        </p:nvSpPr>
        <p:spPr>
          <a:xfrm>
            <a:off x="3491880" y="3212976"/>
            <a:ext cx="2777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baseline="30000" dirty="0"/>
              <a:t>40</a:t>
            </a:r>
            <a:r>
              <a:rPr lang="en-GB" sz="2400" b="1" dirty="0"/>
              <a:t>Ca </a:t>
            </a:r>
            <a:r>
              <a:rPr lang="en-GB" sz="2400" b="1" dirty="0" err="1"/>
              <a:t>HPGe</a:t>
            </a:r>
            <a:r>
              <a:rPr lang="en-GB" sz="2400" b="1" dirty="0"/>
              <a:t> efficiency</a:t>
            </a:r>
          </a:p>
        </p:txBody>
      </p:sp>
    </p:spTree>
    <p:extLst>
      <p:ext uri="{BB962C8B-B14F-4D97-AF65-F5344CB8AC3E}">
        <p14:creationId xmlns:p14="http://schemas.microsoft.com/office/powerpoint/2010/main" val="7913057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882744"/>
              </p:ext>
            </p:extLst>
          </p:nvPr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values: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9993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values: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3352 keV E0-totally converted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A2F36F-93D7-490B-9DAB-89F4F005BABE}"/>
              </a:ext>
            </a:extLst>
          </p:cNvPr>
          <p:cNvSpPr/>
          <p:nvPr/>
        </p:nvSpPr>
        <p:spPr>
          <a:xfrm rot="5400000">
            <a:off x="1592348" y="4461030"/>
            <a:ext cx="1080118" cy="4562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0255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C43A7D8-C44B-00B3-A599-0FED6A4D91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75656" y="1490648"/>
          <a:ext cx="6416675" cy="453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6415978" imgH="4533761" progId="Acrobat.Document.DC">
                  <p:embed/>
                </p:oleObj>
              </mc:Choice>
              <mc:Fallback>
                <p:oleObj name="Acrobat Document" r:id="rId3" imgW="6415978" imgH="4533761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C43A7D8-C44B-00B3-A599-0FED6A4D91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5656" y="1490648"/>
                        <a:ext cx="6416675" cy="453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C0A069F-3C3C-953C-E303-2CB10E2E2FFF}"/>
              </a:ext>
            </a:extLst>
          </p:cNvPr>
          <p:cNvSpPr txBox="1"/>
          <p:nvPr/>
        </p:nvSpPr>
        <p:spPr>
          <a:xfrm>
            <a:off x="5076056" y="3212976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baseline="30000" dirty="0"/>
              <a:t>40</a:t>
            </a:r>
            <a:r>
              <a:rPr lang="en-GB" sz="2400" b="1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273978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values: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3352 keV E0-totally converted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A2F36F-93D7-490B-9DAB-89F4F005BABE}"/>
              </a:ext>
            </a:extLst>
          </p:cNvPr>
          <p:cNvSpPr/>
          <p:nvPr/>
        </p:nvSpPr>
        <p:spPr>
          <a:xfrm rot="5400000">
            <a:off x="1592348" y="4461030"/>
            <a:ext cx="1080118" cy="4562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32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1881223"/>
            <a:ext cx="5515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scientific motivation for performing the experiment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723" y="235743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experimental setup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2839084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data analysis procedure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3336859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experimental results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9114B6-57BC-EF89-550E-8813DEF196A7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0CC3D7-8B24-8912-B468-D403C79D0145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F6A573-9957-5B37-E52B-04EA69CDE9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C7C0DF-0A4E-F116-96AE-C0FE0B72F2B9}"/>
              </a:ext>
            </a:extLst>
          </p:cNvPr>
          <p:cNvSpPr txBox="1"/>
          <p:nvPr/>
        </p:nvSpPr>
        <p:spPr>
          <a:xfrm>
            <a:off x="2798360" y="50861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175534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values: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3352 keV E0-totally converted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Additional transitions? Maybe 754 keV…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A2F36F-93D7-490B-9DAB-89F4F005BABE}"/>
              </a:ext>
            </a:extLst>
          </p:cNvPr>
          <p:cNvSpPr/>
          <p:nvPr/>
        </p:nvSpPr>
        <p:spPr>
          <a:xfrm rot="5400000">
            <a:off x="1592348" y="4461030"/>
            <a:ext cx="1080118" cy="4562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75E324-8F7C-9FBF-4635-A2553FA3C070}"/>
              </a:ext>
            </a:extLst>
          </p:cNvPr>
          <p:cNvSpPr/>
          <p:nvPr/>
        </p:nvSpPr>
        <p:spPr>
          <a:xfrm rot="5400000">
            <a:off x="1044565" y="2588822"/>
            <a:ext cx="1080118" cy="45622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3866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9F9B9FA-6CE2-085C-A44B-2331D6BE0E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032073"/>
              </p:ext>
            </p:extLst>
          </p:nvPr>
        </p:nvGraphicFramePr>
        <p:xfrm>
          <a:off x="1259632" y="1162362"/>
          <a:ext cx="6067448" cy="5290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5295807" imgH="3596585" progId="Acrobat.Document.DC">
                  <p:embed/>
                </p:oleObj>
              </mc:Choice>
              <mc:Fallback>
                <p:oleObj name="Acrobat Document" r:id="rId3" imgW="5295807" imgH="3596585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9F9B9FA-6CE2-085C-A44B-2331D6BE0E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1162362"/>
                        <a:ext cx="6067448" cy="5290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41045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values: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3352 keV E0-totally converted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Additional transitions? Maybe 754 keV…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A2F36F-93D7-490B-9DAB-89F4F005BABE}"/>
              </a:ext>
            </a:extLst>
          </p:cNvPr>
          <p:cNvSpPr/>
          <p:nvPr/>
        </p:nvSpPr>
        <p:spPr>
          <a:xfrm rot="5400000">
            <a:off x="1592348" y="4461030"/>
            <a:ext cx="1080118" cy="4562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75E324-8F7C-9FBF-4635-A2553FA3C070}"/>
              </a:ext>
            </a:extLst>
          </p:cNvPr>
          <p:cNvSpPr/>
          <p:nvPr/>
        </p:nvSpPr>
        <p:spPr>
          <a:xfrm rot="5400000">
            <a:off x="1044565" y="2588822"/>
            <a:ext cx="1080118" cy="45622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684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values: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3352 keV E0-totally converted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Additional transitions? Maybe 754 keV…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 expected </a:t>
            </a:r>
            <a:r>
              <a:rPr lang="en-GB" sz="16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Doppler broadenings</a:t>
            </a:r>
            <a:r>
              <a:rPr lang="en-GB" sz="1600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 the peaks of interest: T</a:t>
            </a:r>
            <a:r>
              <a:rPr lang="en-GB" sz="1600" baseline="-25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1/2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41 </a:t>
            </a:r>
            <a:r>
              <a:rPr lang="en-GB" sz="1600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ps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(3736 keV) and 35 fs (3903 keV)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A2F36F-93D7-490B-9DAB-89F4F005BABE}"/>
              </a:ext>
            </a:extLst>
          </p:cNvPr>
          <p:cNvSpPr/>
          <p:nvPr/>
        </p:nvSpPr>
        <p:spPr>
          <a:xfrm rot="5400000">
            <a:off x="1592348" y="4461030"/>
            <a:ext cx="1080118" cy="4562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75E324-8F7C-9FBF-4635-A2553FA3C070}"/>
              </a:ext>
            </a:extLst>
          </p:cNvPr>
          <p:cNvSpPr/>
          <p:nvPr/>
        </p:nvSpPr>
        <p:spPr>
          <a:xfrm rot="5400000">
            <a:off x="1044565" y="2588822"/>
            <a:ext cx="1080118" cy="45622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111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82CDB1E0-BE66-8F23-4577-8412B6AF98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467391"/>
              </p:ext>
            </p:extLst>
          </p:nvPr>
        </p:nvGraphicFramePr>
        <p:xfrm>
          <a:off x="-684583" y="1052736"/>
          <a:ext cx="6768752" cy="5419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6415978" imgH="4533761" progId="Acrobat.Document.DC">
                  <p:embed/>
                </p:oleObj>
              </mc:Choice>
              <mc:Fallback>
                <p:oleObj name="Acrobat Document" r:id="rId3" imgW="6415978" imgH="4533761" progId="Acrobat.Document.DC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2CDB1E0-BE66-8F23-4577-8412B6AF98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684583" y="1052736"/>
                        <a:ext cx="6768752" cy="54193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D1523BB-27A4-C443-BDD9-CA414D85AD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634284"/>
              </p:ext>
            </p:extLst>
          </p:nvPr>
        </p:nvGraphicFramePr>
        <p:xfrm>
          <a:off x="4572000" y="1106013"/>
          <a:ext cx="5149702" cy="5419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6415978" imgH="4533761" progId="Acrobat.Document.DC">
                  <p:embed/>
                </p:oleObj>
              </mc:Choice>
              <mc:Fallback>
                <p:oleObj name="Acrobat Document" r:id="rId5" imgW="6415978" imgH="4533761" progId="Acrobat.Document.DC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D1523BB-27A4-C443-BDD9-CA414D85AD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0" y="1106013"/>
                        <a:ext cx="5149702" cy="54193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F0F74B2-4943-F944-AE4C-BC2FDA6180C5}"/>
              </a:ext>
            </a:extLst>
          </p:cNvPr>
          <p:cNvSpPr txBox="1"/>
          <p:nvPr/>
        </p:nvSpPr>
        <p:spPr>
          <a:xfrm>
            <a:off x="1390956" y="2609087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baseline="30000" dirty="0"/>
              <a:t>16</a:t>
            </a:r>
            <a:r>
              <a:rPr lang="en-GB" sz="2400" b="1" dirty="0"/>
              <a:t>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14C8A9-26F5-3710-203E-C511BA20C21C}"/>
              </a:ext>
            </a:extLst>
          </p:cNvPr>
          <p:cNvSpPr txBox="1"/>
          <p:nvPr/>
        </p:nvSpPr>
        <p:spPr>
          <a:xfrm>
            <a:off x="6239416" y="4615978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baseline="30000" dirty="0"/>
              <a:t>40</a:t>
            </a:r>
            <a:r>
              <a:rPr lang="en-GB" sz="2400" b="1" dirty="0"/>
              <a:t>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471DC2-EE76-8A1B-ABF2-72DE5A3D6B72}"/>
              </a:ext>
            </a:extLst>
          </p:cNvPr>
          <p:cNvSpPr txBox="1"/>
          <p:nvPr/>
        </p:nvSpPr>
        <p:spPr>
          <a:xfrm>
            <a:off x="5436096" y="2719953"/>
            <a:ext cx="1224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3736 keV (41 </a:t>
            </a:r>
            <a:r>
              <a:rPr lang="en-GB" sz="1200" dirty="0" err="1"/>
              <a:t>ps</a:t>
            </a:r>
            <a:r>
              <a:rPr lang="en-GB" sz="1200" dirty="0"/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8922E1-7A40-F30A-8FEB-727EC0680C48}"/>
              </a:ext>
            </a:extLst>
          </p:cNvPr>
          <p:cNvSpPr txBox="1"/>
          <p:nvPr/>
        </p:nvSpPr>
        <p:spPr>
          <a:xfrm>
            <a:off x="6876256" y="4304129"/>
            <a:ext cx="1189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3903 keV (35 fs)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962049-1EF9-45D3-B4E2-1F19A96AE565}"/>
              </a:ext>
            </a:extLst>
          </p:cNvPr>
          <p:cNvSpPr txBox="1"/>
          <p:nvPr/>
        </p:nvSpPr>
        <p:spPr>
          <a:xfrm>
            <a:off x="1412032" y="4627102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baseline="30000" dirty="0"/>
              <a:t>16</a:t>
            </a:r>
            <a:r>
              <a:rPr lang="en-GB" sz="2400" b="1" dirty="0"/>
              <a:t>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FA03FE-D384-A60B-E20A-45D4DE4E7B0B}"/>
              </a:ext>
            </a:extLst>
          </p:cNvPr>
          <p:cNvSpPr txBox="1"/>
          <p:nvPr/>
        </p:nvSpPr>
        <p:spPr>
          <a:xfrm>
            <a:off x="4986213" y="1938318"/>
            <a:ext cx="3402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SRIM stopping powers for </a:t>
            </a:r>
            <a:r>
              <a:rPr lang="en-GB" sz="1600" b="1" baseline="30000" dirty="0"/>
              <a:t>40</a:t>
            </a:r>
            <a:r>
              <a:rPr lang="en-GB" sz="1600" b="1" dirty="0"/>
              <a:t>Ca:</a:t>
            </a:r>
          </a:p>
          <a:p>
            <a:pPr algn="ctr"/>
            <a:r>
              <a:rPr lang="en-GB" sz="1600" b="1" dirty="0"/>
              <a:t>-&gt; yield around 0.5-1 </a:t>
            </a:r>
            <a:r>
              <a:rPr lang="en-GB" sz="1600" b="1" dirty="0" err="1"/>
              <a:t>ps</a:t>
            </a:r>
            <a:r>
              <a:rPr lang="en-GB" sz="1600" b="1" dirty="0"/>
              <a:t> stopping 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0FC8FD-3633-637F-26DD-B8D9A2B20811}"/>
              </a:ext>
            </a:extLst>
          </p:cNvPr>
          <p:cNvSpPr txBox="1"/>
          <p:nvPr/>
        </p:nvSpPr>
        <p:spPr>
          <a:xfrm>
            <a:off x="3204950" y="4766623"/>
            <a:ext cx="653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(125 fs)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691BE7-843A-EACD-0245-61E9457DAD63}"/>
              </a:ext>
            </a:extLst>
          </p:cNvPr>
          <p:cNvSpPr txBox="1"/>
          <p:nvPr/>
        </p:nvSpPr>
        <p:spPr>
          <a:xfrm>
            <a:off x="3283109" y="2780928"/>
            <a:ext cx="496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(5 fs)</a:t>
            </a:r>
          </a:p>
        </p:txBody>
      </p:sp>
    </p:spTree>
    <p:extLst>
      <p:ext uri="{BB962C8B-B14F-4D97-AF65-F5344CB8AC3E}">
        <p14:creationId xmlns:p14="http://schemas.microsoft.com/office/powerpoint/2010/main" val="30082683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values: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3352 keV E0-totally converted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Additional transitions? Maybe 754 keV…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 expected </a:t>
            </a:r>
            <a:r>
              <a:rPr lang="en-GB" sz="16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Doppler broadenings</a:t>
            </a:r>
            <a:r>
              <a:rPr lang="en-GB" sz="1600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 the peaks of interest: T</a:t>
            </a:r>
            <a:r>
              <a:rPr lang="en-GB" sz="1600" baseline="-25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1/2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41 </a:t>
            </a:r>
            <a:r>
              <a:rPr lang="en-GB" sz="1600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ps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(3736 keV) and 35 fs (3903 keV)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A2F36F-93D7-490B-9DAB-89F4F005BABE}"/>
              </a:ext>
            </a:extLst>
          </p:cNvPr>
          <p:cNvSpPr/>
          <p:nvPr/>
        </p:nvSpPr>
        <p:spPr>
          <a:xfrm rot="5400000">
            <a:off x="1592348" y="4461030"/>
            <a:ext cx="1080118" cy="4562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75E324-8F7C-9FBF-4635-A2553FA3C070}"/>
              </a:ext>
            </a:extLst>
          </p:cNvPr>
          <p:cNvSpPr/>
          <p:nvPr/>
        </p:nvSpPr>
        <p:spPr>
          <a:xfrm rot="5400000">
            <a:off x="1044565" y="2588822"/>
            <a:ext cx="1080118" cy="45622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4214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6473B7-11C1-739D-65BC-B1B45C45DB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521" y="1052736"/>
          <a:ext cx="4464495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6473B7-11C1-739D-65BC-B1B45C45D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1" y="1052736"/>
                        <a:ext cx="4464495" cy="518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F400804-4408-6406-F887-3155DB4DE69D}"/>
              </a:ext>
            </a:extLst>
          </p:cNvPr>
          <p:cNvSpPr txBox="1"/>
          <p:nvPr/>
        </p:nvSpPr>
        <p:spPr>
          <a:xfrm>
            <a:off x="5004049" y="1124744"/>
            <a:ext cx="4139951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preparation: compound CaF</a:t>
            </a:r>
            <a:r>
              <a:rPr lang="en-GB" sz="1600" baseline="-25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(as </a:t>
            </a:r>
            <a:r>
              <a:rPr lang="en-GB" sz="16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 has a 96.9 % natural abundance):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Weak transitions: thick target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Keep the </a:t>
            </a:r>
            <a:r>
              <a:rPr lang="en-GB" sz="1600" dirty="0">
                <a:solidFill>
                  <a:schemeClr val="tx2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self-attenuation + MSC to reasonable values:</a:t>
            </a:r>
            <a:endParaRPr lang="en-GB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mm thickness and 76 mm diameter (beam: 61 mm)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high energy </a:t>
            </a:r>
            <a:r>
              <a:rPr lang="en-GB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rays: 3736 keV (3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>
              <a:buClr>
                <a:schemeClr val="tx1"/>
              </a:buClr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5248 keV (2</a:t>
            </a:r>
            <a:r>
              <a:rPr lang="en-GB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volume </a:t>
            </a:r>
            <a:r>
              <a:rPr lang="en-GB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 lvl="1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tricky efficiency extrapolation up to 4 or even 5 MeV 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3352 keV E0-totally converted</a:t>
            </a:r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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Additional transitions? Maybe 754 keV…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 expected </a:t>
            </a:r>
            <a:r>
              <a:rPr lang="en-GB" sz="16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Doppler broadenings</a:t>
            </a:r>
            <a:r>
              <a:rPr lang="en-GB" sz="1600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 the peaks of interest: T</a:t>
            </a:r>
            <a:r>
              <a:rPr lang="en-GB" sz="1600" baseline="-25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1/2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41 </a:t>
            </a:r>
            <a:r>
              <a:rPr lang="en-GB" sz="1600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ps</a:t>
            </a:r>
            <a:r>
              <a:rPr lang="en-GB" sz="1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(3736 keV) and 35 fs (3903 keV)</a:t>
            </a:r>
          </a:p>
          <a:p>
            <a:pPr marL="171450" indent="-1714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Possible contaminants from other reaction channels, mainly </a:t>
            </a:r>
            <a:r>
              <a:rPr lang="en-GB" sz="1600" baseline="30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GB" sz="16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n,p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en-GB" sz="1600" baseline="30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2BF8A4-AACE-B1E8-82FC-3EF1BDEE09E6}"/>
              </a:ext>
            </a:extLst>
          </p:cNvPr>
          <p:cNvSpPr/>
          <p:nvPr/>
        </p:nvSpPr>
        <p:spPr>
          <a:xfrm rot="5400000">
            <a:off x="468501" y="42450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F34C52-447C-0C31-3CEB-AC797E30C684}"/>
              </a:ext>
            </a:extLst>
          </p:cNvPr>
          <p:cNvSpPr/>
          <p:nvPr/>
        </p:nvSpPr>
        <p:spPr>
          <a:xfrm rot="5400000">
            <a:off x="2227585" y="4397407"/>
            <a:ext cx="1080118" cy="456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A2F36F-93D7-490B-9DAB-89F4F005BABE}"/>
              </a:ext>
            </a:extLst>
          </p:cNvPr>
          <p:cNvSpPr/>
          <p:nvPr/>
        </p:nvSpPr>
        <p:spPr>
          <a:xfrm rot="5400000">
            <a:off x="1592348" y="4461030"/>
            <a:ext cx="1080118" cy="45622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75E324-8F7C-9FBF-4635-A2553FA3C070}"/>
              </a:ext>
            </a:extLst>
          </p:cNvPr>
          <p:cNvSpPr/>
          <p:nvPr/>
        </p:nvSpPr>
        <p:spPr>
          <a:xfrm rot="5400000">
            <a:off x="1044565" y="2588822"/>
            <a:ext cx="1080118" cy="45622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3624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1691680" y="508610"/>
            <a:ext cx="491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Preparing the experiment: main difficulties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EE126D7-56D4-528D-F933-84AE4757FE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806167"/>
              </p:ext>
            </p:extLst>
          </p:nvPr>
        </p:nvGraphicFramePr>
        <p:xfrm>
          <a:off x="467544" y="1340768"/>
          <a:ext cx="8208911" cy="500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6110929" imgH="3436481" progId="Acrobat.Document.DC">
                  <p:embed/>
                </p:oleObj>
              </mc:Choice>
              <mc:Fallback>
                <p:oleObj name="Acrobat Document" r:id="rId3" imgW="6110929" imgH="3436481" progId="Acrobat.Document.DC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CEE126D7-56D4-528D-F933-84AE4757FE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340768"/>
                        <a:ext cx="8208911" cy="50029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68693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5800" y="1881223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scientific motivation for performing the experiment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723" y="235743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experimental setup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2839084"/>
            <a:ext cx="2786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data analysis procedure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3336859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experimental results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904786-A9A0-1A80-2DC2-5C6019BB38F2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1CAE1E-8BA6-EE40-3025-DD996E71A4FF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49672D-5963-9A0B-EFB8-515E66C224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8D6593-F577-D83E-57B8-E80B606D517E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40175534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45960" y="514290"/>
            <a:ext cx="3652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The content of this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C5060E-EE6E-9D3F-5444-CF6D422C325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5460C-05C0-0185-CB1E-9B63116023D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A5A5C-0A08-85A0-EC79-C29312B1C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64E912-5042-47C9-4780-745BB750FF46}"/>
              </a:ext>
            </a:extLst>
          </p:cNvPr>
          <p:cNvSpPr txBox="1"/>
          <p:nvPr/>
        </p:nvSpPr>
        <p:spPr>
          <a:xfrm>
            <a:off x="2123728" y="508610"/>
            <a:ext cx="4100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Detection technique: </a:t>
            </a:r>
            <a:r>
              <a:rPr lang="en-GB" sz="2000" b="1" dirty="0">
                <a:latin typeface="Symbol" panose="05050102010706020507" pitchFamily="18" charset="2"/>
                <a:cs typeface="Times New Roman" pitchFamily="18" charset="0"/>
              </a:rPr>
              <a:t>g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 spectroscopy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2D1A62A9-C2B7-9961-BCE7-76C3DEDB3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039" y="1509712"/>
            <a:ext cx="11082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+ </a:t>
            </a:r>
            <a:r>
              <a:rPr lang="en-US" altLang="en-US" sz="2000" baseline="2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B7C5DB5C-0C12-C628-40E1-3931AD7CC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1" y="1520966"/>
            <a:ext cx="121219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A+1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N+1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</a:t>
            </a: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01FB1BED-D831-11A2-192E-A00EE3B1B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7543" y="2568466"/>
            <a:ext cx="112242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2000" dirty="0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endParaRPr lang="en-US" altLang="en-US" sz="2000" baseline="-25000" dirty="0"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57873EFE-4596-A805-0EBD-D514A74F63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1520966"/>
            <a:ext cx="13356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+ n’</a:t>
            </a:r>
            <a:endParaRPr lang="en-US" altLang="en-US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98CFCF2-6332-9F59-5946-D7BB9478AE9B}"/>
              </a:ext>
            </a:extLst>
          </p:cNvPr>
          <p:cNvCxnSpPr>
            <a:cxnSpLocks/>
            <a:stCxn id="5" idx="3"/>
          </p:cNvCxnSpPr>
          <p:nvPr/>
        </p:nvCxnSpPr>
        <p:spPr bwMode="auto">
          <a:xfrm>
            <a:off x="1970291" y="1709767"/>
            <a:ext cx="69480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D643243-D435-A147-8526-D87981D8876B}"/>
              </a:ext>
            </a:extLst>
          </p:cNvPr>
          <p:cNvCxnSpPr>
            <a:cxnSpLocks/>
          </p:cNvCxnSpPr>
          <p:nvPr/>
        </p:nvCxnSpPr>
        <p:spPr bwMode="auto">
          <a:xfrm>
            <a:off x="4297984" y="1721021"/>
            <a:ext cx="72247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F840476-2AAA-7E30-909D-2C9129CD91C2}"/>
              </a:ext>
            </a:extLst>
          </p:cNvPr>
          <p:cNvCxnSpPr>
            <a:cxnSpLocks/>
          </p:cNvCxnSpPr>
          <p:nvPr/>
        </p:nvCxnSpPr>
        <p:spPr bwMode="auto">
          <a:xfrm>
            <a:off x="5651196" y="1983020"/>
            <a:ext cx="0" cy="51835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 Box 5">
            <a:extLst>
              <a:ext uri="{FF2B5EF4-FFF2-40B4-BE49-F238E27FC236}">
                <a16:creationId xmlns:a16="http://schemas.microsoft.com/office/drawing/2014/main" id="{4EE38C4E-0BE8-8122-15D1-2627156A1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978" y="1927195"/>
            <a:ext cx="9509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E* </a:t>
            </a: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</a:t>
            </a: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80AEA798-6EFC-4517-5F20-2C682C2FA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038" y="1979009"/>
            <a:ext cx="124745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=E</a:t>
            </a:r>
            <a:r>
              <a:rPr lang="en-US" altLang="en-US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</a:t>
            </a:r>
            <a:r>
              <a:rPr lang="en-US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~20 MeV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432D90F-B157-939D-E380-9838CC2CCC92}"/>
              </a:ext>
            </a:extLst>
          </p:cNvPr>
          <p:cNvSpPr/>
          <p:nvPr/>
        </p:nvSpPr>
        <p:spPr>
          <a:xfrm>
            <a:off x="6141491" y="1566588"/>
            <a:ext cx="256997" cy="32033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F1755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6B2D8DE-C821-8CA1-6AD0-E16CF56B2F12}"/>
              </a:ext>
            </a:extLst>
          </p:cNvPr>
          <p:cNvSpPr/>
          <p:nvPr/>
        </p:nvSpPr>
        <p:spPr>
          <a:xfrm>
            <a:off x="3867743" y="3503918"/>
            <a:ext cx="842281" cy="18253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F1755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FADC16E-A496-107E-7BE0-6FEBC35FDA74}"/>
              </a:ext>
            </a:extLst>
          </p:cNvPr>
          <p:cNvSpPr/>
          <p:nvPr/>
        </p:nvSpPr>
        <p:spPr>
          <a:xfrm>
            <a:off x="5940152" y="2623837"/>
            <a:ext cx="183463" cy="37692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F1755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936725E-24BF-1D2B-6546-B471C1188AC3}"/>
              </a:ext>
            </a:extLst>
          </p:cNvPr>
          <p:cNvSpPr/>
          <p:nvPr/>
        </p:nvSpPr>
        <p:spPr>
          <a:xfrm>
            <a:off x="4986674" y="3526542"/>
            <a:ext cx="883051" cy="1825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F1755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D4FF90-6B79-44FF-5A14-84A61571D3CA}"/>
              </a:ext>
            </a:extLst>
          </p:cNvPr>
          <p:cNvSpPr txBox="1"/>
          <p:nvPr/>
        </p:nvSpPr>
        <p:spPr>
          <a:xfrm>
            <a:off x="862039" y="1196752"/>
            <a:ext cx="3837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inelastic scattering reaction:</a:t>
            </a:r>
          </a:p>
        </p:txBody>
      </p:sp>
      <p:sp>
        <p:nvSpPr>
          <p:cNvPr id="25" name="Text Box 5">
            <a:extLst>
              <a:ext uri="{FF2B5EF4-FFF2-40B4-BE49-F238E27FC236}">
                <a16:creationId xmlns:a16="http://schemas.microsoft.com/office/drawing/2014/main" id="{E72FEA25-0ADC-9351-ABA4-EA10D3B60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3429000"/>
            <a:ext cx="5132944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Inelastic cross section: detect outgoing   neutrons    or    gammas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0871445-165E-8F86-A63A-636064156597}"/>
              </a:ext>
            </a:extLst>
          </p:cNvPr>
          <p:cNvCxnSpPr>
            <a:cxnSpLocks/>
          </p:cNvCxnSpPr>
          <p:nvPr/>
        </p:nvCxnSpPr>
        <p:spPr bwMode="auto">
          <a:xfrm flipH="1">
            <a:off x="3319909" y="3736777"/>
            <a:ext cx="748035" cy="53657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 Box 5">
            <a:extLst>
              <a:ext uri="{FF2B5EF4-FFF2-40B4-BE49-F238E27FC236}">
                <a16:creationId xmlns:a16="http://schemas.microsoft.com/office/drawing/2014/main" id="{2653C944-C386-72A9-17CC-8BDB67049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4273351"/>
            <a:ext cx="2912849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</a:t>
            </a: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access to Level cross sections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F8DE3ABF-6887-8CAB-ABB1-C7A6C3D9E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465" y="4293096"/>
            <a:ext cx="2254015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400" b="1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-production cross sections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1F4B659-7A26-FFD5-C5D6-729A52E16C91}"/>
              </a:ext>
            </a:extLst>
          </p:cNvPr>
          <p:cNvCxnSpPr>
            <a:cxnSpLocks/>
          </p:cNvCxnSpPr>
          <p:nvPr/>
        </p:nvCxnSpPr>
        <p:spPr bwMode="auto">
          <a:xfrm>
            <a:off x="5622661" y="3736777"/>
            <a:ext cx="675734" cy="58687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 Box 5">
            <a:extLst>
              <a:ext uri="{FF2B5EF4-FFF2-40B4-BE49-F238E27FC236}">
                <a16:creationId xmlns:a16="http://schemas.microsoft.com/office/drawing/2014/main" id="{F2C43312-DE8D-48B4-BFF8-46080406B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6001543"/>
            <a:ext cx="3872535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cross section + Total inelastic cross section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FA285FF-CA82-CCC5-6E88-2F97FC25B09D}"/>
              </a:ext>
            </a:extLst>
          </p:cNvPr>
          <p:cNvCxnSpPr>
            <a:cxnSpLocks/>
          </p:cNvCxnSpPr>
          <p:nvPr/>
        </p:nvCxnSpPr>
        <p:spPr bwMode="auto">
          <a:xfrm>
            <a:off x="6388564" y="4594982"/>
            <a:ext cx="0" cy="135429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Text Box 5">
            <a:extLst>
              <a:ext uri="{FF2B5EF4-FFF2-40B4-BE49-F238E27FC236}">
                <a16:creationId xmlns:a16="http://schemas.microsoft.com/office/drawing/2014/main" id="{D457E652-52E0-C2C7-1FC6-CD770938804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842955" y="5110374"/>
            <a:ext cx="1510285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Indirect</a:t>
            </a: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access to</a:t>
            </a:r>
          </a:p>
        </p:txBody>
      </p:sp>
    </p:spTree>
    <p:extLst>
      <p:ext uri="{BB962C8B-B14F-4D97-AF65-F5344CB8AC3E}">
        <p14:creationId xmlns:p14="http://schemas.microsoft.com/office/powerpoint/2010/main" val="2015555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4BC0EB-F356-6AA3-8516-52F6A20CD301}"/>
              </a:ext>
            </a:extLst>
          </p:cNvPr>
          <p:cNvSpPr txBox="1"/>
          <p:nvPr/>
        </p:nvSpPr>
        <p:spPr>
          <a:xfrm>
            <a:off x="2798360" y="508610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085876-F291-98F8-4FD6-64DF9759FA9D}"/>
              </a:ext>
            </a:extLst>
          </p:cNvPr>
          <p:cNvSpPr txBox="1"/>
          <p:nvPr/>
        </p:nvSpPr>
        <p:spPr>
          <a:xfrm>
            <a:off x="323528" y="1916832"/>
            <a:ext cx="8464240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Inelastic scattering is one of the main neutron energy loss mechanisms inside a reactor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Main isotope: </a:t>
            </a:r>
            <a:r>
              <a:rPr lang="en-GB" sz="1600" b="1" baseline="30000" dirty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Ca makes up 96.9% of natural calcium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u="sng" dirty="0">
                <a:latin typeface="Times New Roman" pitchFamily="18" charset="0"/>
                <a:cs typeface="Times New Roman" pitchFamily="18" charset="0"/>
              </a:rPr>
              <a:t>LiF-CaF</a:t>
            </a:r>
            <a:r>
              <a:rPr lang="en-GB" sz="1600" b="1" u="sng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b="1" u="sng" dirty="0">
                <a:latin typeface="Times New Roman" pitchFamily="18" charset="0"/>
                <a:cs typeface="Times New Roman" pitchFamily="18" charset="0"/>
              </a:rPr>
              <a:t> melt 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- promising candidate for GEN IV Molten Salt Reactors (MSRs)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fuel candidates for MSRs: fluorides of fissile (UF</a:t>
            </a:r>
            <a:r>
              <a:rPr lang="en-GB" sz="16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) and fertile (ThF</a:t>
            </a:r>
            <a:r>
              <a:rPr lang="en-GB" sz="16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) elements </a:t>
            </a:r>
          </a:p>
          <a:p>
            <a:pPr lvl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dissolved in carrier salts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very good online processing capabilities of the burned fuel (via electrochemical </a:t>
            </a:r>
          </a:p>
          <a:p>
            <a:pPr lvl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separation of both uranium and thorium and most of the fission products)</a:t>
            </a:r>
          </a:p>
          <a:p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u="sng" dirty="0">
                <a:latin typeface="Times New Roman" pitchFamily="18" charset="0"/>
                <a:cs typeface="Times New Roman" pitchFamily="18" charset="0"/>
              </a:rPr>
              <a:t>Status of the experimental data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 prior to our experiment: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only 3 (angle-integrated) </a:t>
            </a:r>
            <a:r>
              <a:rPr lang="en-GB" sz="1600" b="1" dirty="0">
                <a:latin typeface="Symbol" panose="05050102010706020507" pitchFamily="18" charset="2"/>
                <a:cs typeface="Times New Roman" pitchFamily="18" charset="0"/>
              </a:rPr>
              <a:t>g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-production cross section points at 17 and 22 MeV </a:t>
            </a:r>
          </a:p>
          <a:p>
            <a:pPr lvl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for the main transition (3736 keV)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no angle-integrated data below 17 MeV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one data set of </a:t>
            </a:r>
            <a:r>
              <a:rPr lang="en-GB" sz="1600" b="1" u="sng" dirty="0">
                <a:latin typeface="Times New Roman" pitchFamily="18" charset="0"/>
                <a:cs typeface="Times New Roman" pitchFamily="18" charset="0"/>
              </a:rPr>
              <a:t>differential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 (measured at 90</a:t>
            </a:r>
            <a:r>
              <a:rPr lang="en-GB" sz="1600" b="1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) cross section values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one data set with </a:t>
            </a:r>
            <a:r>
              <a:rPr lang="en-GB" sz="1600" b="1" u="sng" dirty="0"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 cross section values in the low neutron energy region (4-6 MeV)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35FDF6-2DEC-4DAE-D1A4-F6632057FA63}"/>
              </a:ext>
            </a:extLst>
          </p:cNvPr>
          <p:cNvSpPr txBox="1"/>
          <p:nvPr/>
        </p:nvSpPr>
        <p:spPr>
          <a:xfrm>
            <a:off x="142844" y="1285860"/>
            <a:ext cx="5440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ADDRESSING NUCLEAR DATA NEEDS ON </a:t>
            </a:r>
            <a:r>
              <a:rPr lang="en-GB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Ca:</a:t>
            </a:r>
          </a:p>
        </p:txBody>
      </p:sp>
    </p:spTree>
    <p:extLst>
      <p:ext uri="{BB962C8B-B14F-4D97-AF65-F5344CB8AC3E}">
        <p14:creationId xmlns:p14="http://schemas.microsoft.com/office/powerpoint/2010/main" val="2676562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753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0E5C25-DDC0-61ED-C07C-80670F93E461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F30B9F-673B-3A0D-2DEC-FC91BE4590FB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B478B6-3FF1-46D4-2331-6C27BB1D75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D46F19-91F0-7CB3-209E-24FC8D1777D4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8FCF6-AD2F-989F-6545-9E73E0744271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A6A3C-9890-CAB4-095E-069F940AA743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18E8CD-92CB-3AC3-3A63-80FD4C5A3A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40D6F8-7CA7-5369-7455-1E86D8F093DE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61145" y="184522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</a:p>
        </p:txBody>
      </p:sp>
      <p:sp>
        <p:nvSpPr>
          <p:cNvPr id="19" name="Oval 1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708A4A-E663-283B-E774-BE266D5A83BE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6C4CB5-3B62-0FDD-ADD2-551238B0D262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F11A2A-BD79-7E24-C7D4-705E3717AE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C70CC7-AD2E-8EF7-FFC6-C569E8DDD70E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16" name="Left Arrow 15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961145" y="184522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</a:p>
        </p:txBody>
      </p:sp>
      <p:sp>
        <p:nvSpPr>
          <p:cNvPr id="20" name="Oval 19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53C10A-8A50-6F40-9BFB-DA47EAB47B52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265CC0-E3A0-741D-206D-33502AE3EC9B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C0B593-E6C4-2C29-6206-AF241B007D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2F0456-7922-5F2E-1B7F-8DD1B0D3B9BB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19" name="Oval 1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24" name="Left Arrow 23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33127C-00C0-FE19-3A43-0A244D4E8E5B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44FD8F-BEF4-1314-4DAB-AAA243E02AC7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EA12A0-755D-7249-5212-6D8E8B921C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7272CB-3C1B-47D4-A46E-046A567ECEB2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230244" y="2285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214942" y="2500306"/>
            <a:ext cx="29697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Other corrections: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MSC coefficients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 efficiency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-	…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2849" y="2500306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efficiency 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interpolation &amp; extrapolation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(via simulations - MCNP 6)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714744" y="2714620"/>
            <a:ext cx="55944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4643438" y="2714620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33" name="Oval 32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36" name="Left Arrow 35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38" name="Right Arrow 37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753298-7103-7E7F-9A42-11A0B156CFF5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FFE407-CBB3-E270-7A9E-CD413A64AAEA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66DEB4-2AE5-2640-068E-608030C21A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1D451B-3028-13FF-D4A4-A244EC4F2DAD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4942" y="2500306"/>
            <a:ext cx="29697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Other corrections: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MSC coefficients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 efficiency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-	…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714744" y="2714620"/>
            <a:ext cx="55944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643438" y="2714620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29" name="Oval 2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34" name="Left Arrow 33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4230244" y="2285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571736" y="3786190"/>
            <a:ext cx="37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85984" y="3798065"/>
            <a:ext cx="415292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182849" y="2500306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efficiency 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interpolation &amp; extrapolation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(via simulations - MCNP 6)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5A65DF-AF45-B759-70C6-0312CEE74175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BA3072-943E-E1B0-389E-D3CA59750B72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84AB36-6288-8B8A-D7FA-24AEAAAAE4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502C46-6263-ED82-DF68-10EC5C90F53A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4942" y="2500306"/>
            <a:ext cx="29697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Other corrections: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MSC coefficients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 efficiency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-	…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714744" y="2714620"/>
            <a:ext cx="55944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643438" y="2714620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29" name="Oval 2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34" name="Left Arrow 33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4230244" y="2285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571736" y="3786190"/>
            <a:ext cx="37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85984" y="3798065"/>
            <a:ext cx="415292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4214810" y="421481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297859" y="4619780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Angle-integrated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990708" y="4643530"/>
            <a:ext cx="472443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182849" y="2500306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efficiency 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interpolation &amp; extrapolation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(via simulations - MCNP 6)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37CC05-7F7B-06BA-A01B-8039BF4F15F4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9E42D0-619B-1C61-A462-D277B97C6BC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F5F326-2AEA-2492-4E4C-6F518F80F1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FFC693-CF6F-9094-734F-506CEAABCA0B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4942" y="2500306"/>
            <a:ext cx="29697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Other corrections: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MSC coefficients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 efficiency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-	…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714744" y="2714620"/>
            <a:ext cx="55944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643438" y="2714620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29" name="Oval 2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34" name="Left Arrow 33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4230244" y="2285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571736" y="3786190"/>
            <a:ext cx="37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85984" y="3798065"/>
            <a:ext cx="415292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4214810" y="421481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297859" y="4619780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Angle-integrated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990708" y="4643530"/>
            <a:ext cx="472443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182849" y="2500306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efficiency 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interpolation &amp; extrapolation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(via simulations - MCNP 6)</a:t>
            </a:r>
          </a:p>
        </p:txBody>
      </p:sp>
      <p:sp>
        <p:nvSpPr>
          <p:cNvPr id="40" name="Right Arrow 39"/>
          <p:cNvSpPr/>
          <p:nvPr/>
        </p:nvSpPr>
        <p:spPr>
          <a:xfrm rot="9387166">
            <a:off x="2392539" y="5438070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1430469" y="598862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1170272" y="5988977"/>
            <a:ext cx="242889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861166" y="5334672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Level scheme </a:t>
            </a:r>
          </a:p>
          <a:p>
            <a:pPr marL="285750" indent="-285750" algn="ct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(ENSDF)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rot="10800000">
            <a:off x="3456288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38DBBA-B501-FAD5-E569-BDFA614B132A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B9DAED-FD45-FB60-10D0-5ED0A99849A9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2B3141-2935-2945-800D-8647D61400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0A3D5C-DE1A-5E5C-7D5C-BC6412024712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4942" y="2500306"/>
            <a:ext cx="29697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Other corrections: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MSC coefficients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 efficiency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-	…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714744" y="2714620"/>
            <a:ext cx="55944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643438" y="2714620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29" name="Oval 2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34" name="Left Arrow 33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4230244" y="2285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571736" y="3786190"/>
            <a:ext cx="37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85984" y="3798065"/>
            <a:ext cx="415292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4214810" y="421481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297859" y="4619780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Angle-integrated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990708" y="4643530"/>
            <a:ext cx="472443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9387166">
            <a:off x="2392539" y="5438070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1430469" y="598862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1170272" y="5988977"/>
            <a:ext cx="242889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rot="1537426">
            <a:off x="4427759" y="5444288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430997" y="6000768"/>
            <a:ext cx="272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Total inelastic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170800" y="6001119"/>
            <a:ext cx="328614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861166" y="5334672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Level scheme </a:t>
            </a:r>
          </a:p>
          <a:p>
            <a:pPr marL="285750" indent="-285750" algn="ct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(ENSDF)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rot="10800000">
            <a:off x="3456288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956486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182849" y="2500306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efficiency 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interpolation &amp; extrapolation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(via simulations - MCNP 6)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256D33-FEF1-7019-E4F1-F5A863C6A1DD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77DA1C-111A-4890-BE7A-AF702AD59AD6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7DA55-FA33-A69E-D41C-5095390502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7A6837-0B8E-2962-9787-A9B46718D7E4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4BC0EB-F356-6AA3-8516-52F6A20CD301}"/>
              </a:ext>
            </a:extLst>
          </p:cNvPr>
          <p:cNvSpPr txBox="1"/>
          <p:nvPr/>
        </p:nvSpPr>
        <p:spPr>
          <a:xfrm>
            <a:off x="2798360" y="508610"/>
            <a:ext cx="2848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085876-F291-98F8-4FD6-64DF9759FA9D}"/>
              </a:ext>
            </a:extLst>
          </p:cNvPr>
          <p:cNvSpPr txBox="1"/>
          <p:nvPr/>
        </p:nvSpPr>
        <p:spPr>
          <a:xfrm>
            <a:off x="142844" y="1285860"/>
            <a:ext cx="3295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AIDING THE THEORY SIDE: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F72E4-728D-A5F6-3D56-2F559B3E7410}"/>
              </a:ext>
            </a:extLst>
          </p:cNvPr>
          <p:cNvSpPr txBox="1"/>
          <p:nvPr/>
        </p:nvSpPr>
        <p:spPr>
          <a:xfrm>
            <a:off x="1583201" y="2211165"/>
            <a:ext cx="5077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Times New Roman" pitchFamily="18" charset="0"/>
                <a:cs typeface="Times New Roman" pitchFamily="18" charset="0"/>
              </a:rPr>
              <a:t> Providing reliable and very low uncertainty reaction</a:t>
            </a:r>
          </a:p>
          <a:p>
            <a:pPr algn="ctr"/>
            <a:r>
              <a:rPr lang="en-GB" dirty="0">
                <a:latin typeface="Times New Roman" pitchFamily="18" charset="0"/>
                <a:cs typeface="Times New Roman" pitchFamily="18" charset="0"/>
              </a:rPr>
              <a:t>  observables for the continuous refinement of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AE4108-6D6C-8789-657E-141670F4AD0D}"/>
              </a:ext>
            </a:extLst>
          </p:cNvPr>
          <p:cNvSpPr txBox="1"/>
          <p:nvPr/>
        </p:nvSpPr>
        <p:spPr>
          <a:xfrm>
            <a:off x="1214414" y="3345420"/>
            <a:ext cx="172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itchFamily="18" charset="0"/>
                <a:cs typeface="Times New Roman" pitchFamily="18" charset="0"/>
              </a:rPr>
              <a:t>reaction models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9D1714-F2AC-F1CA-A7F1-9B17E3334E65}"/>
              </a:ext>
            </a:extLst>
          </p:cNvPr>
          <p:cNvSpPr txBox="1"/>
          <p:nvPr/>
        </p:nvSpPr>
        <p:spPr>
          <a:xfrm>
            <a:off x="4450276" y="3345420"/>
            <a:ext cx="3658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itchFamily="18" charset="0"/>
                <a:cs typeface="Times New Roman" pitchFamily="18" charset="0"/>
              </a:rPr>
              <a:t>reaction codes: TALYS, EMPIRE...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A44ED4-D1AF-8718-209D-B25A4203ED97}"/>
              </a:ext>
            </a:extLst>
          </p:cNvPr>
          <p:cNvCxnSpPr>
            <a:endCxn id="8" idx="0"/>
          </p:cNvCxnSpPr>
          <p:nvPr/>
        </p:nvCxnSpPr>
        <p:spPr>
          <a:xfrm rot="10800000" flipV="1">
            <a:off x="2075708" y="2857496"/>
            <a:ext cx="1777874" cy="4879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740F25-FF6D-2B49-D172-D331C9DB0E80}"/>
              </a:ext>
            </a:extLst>
          </p:cNvPr>
          <p:cNvCxnSpPr/>
          <p:nvPr/>
        </p:nvCxnSpPr>
        <p:spPr>
          <a:xfrm>
            <a:off x="3929058" y="2857496"/>
            <a:ext cx="1928826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9012B73-51E6-6FF7-F125-A09BCB1252C4}"/>
              </a:ext>
            </a:extLst>
          </p:cNvPr>
          <p:cNvSpPr txBox="1"/>
          <p:nvPr/>
        </p:nvSpPr>
        <p:spPr>
          <a:xfrm>
            <a:off x="686746" y="4714884"/>
            <a:ext cx="4385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The incident energy range of interest for our group: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few hundreds keV to 20 MeV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A3F02B-F64C-8DEA-A886-81147DFA615F}"/>
              </a:ext>
            </a:extLst>
          </p:cNvPr>
          <p:cNvSpPr txBox="1"/>
          <p:nvPr/>
        </p:nvSpPr>
        <p:spPr>
          <a:xfrm>
            <a:off x="5688741" y="4917056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mainly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inelastic channel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CDCF9C9-0C0F-B7E0-1ECE-268BE2E6FEA6}"/>
              </a:ext>
            </a:extLst>
          </p:cNvPr>
          <p:cNvCxnSpPr/>
          <p:nvPr/>
        </p:nvCxnSpPr>
        <p:spPr>
          <a:xfrm>
            <a:off x="5002216" y="5131370"/>
            <a:ext cx="64135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675E27A-67F1-FBC3-6D55-3DCFE96D40F4}"/>
              </a:ext>
            </a:extLst>
          </p:cNvPr>
          <p:cNvCxnSpPr/>
          <p:nvPr/>
        </p:nvCxnSpPr>
        <p:spPr>
          <a:xfrm flipV="1">
            <a:off x="3000364" y="3571876"/>
            <a:ext cx="1357322" cy="103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7550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4942" y="2500306"/>
            <a:ext cx="29697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Other corrections: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MSC coefficients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 efficiency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-	…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714744" y="2714620"/>
            <a:ext cx="55944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643438" y="2714620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29" name="Oval 2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34" name="Left Arrow 33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4230244" y="2285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571736" y="3786190"/>
            <a:ext cx="37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85984" y="3798065"/>
            <a:ext cx="415292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4214810" y="421481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297859" y="4619780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Angle-integrated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990708" y="4643530"/>
            <a:ext cx="472443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9387166">
            <a:off x="2392539" y="5438070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1430469" y="598862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1170272" y="5988977"/>
            <a:ext cx="242889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rot="1537426">
            <a:off x="4427759" y="5444288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430997" y="6000768"/>
            <a:ext cx="272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Total inelastic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170800" y="6001119"/>
            <a:ext cx="328614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861166" y="5334672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Level scheme </a:t>
            </a:r>
          </a:p>
          <a:p>
            <a:pPr marL="285750" indent="-285750" algn="ct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(ENSDF)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rot="10800000">
            <a:off x="3456288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956486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182849" y="2500306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efficiency 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interpolation &amp; extrapolation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(via simulations - MCNP 6)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256D33-FEF1-7019-E4F1-F5A863C6A1DD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77DA1C-111A-4890-BE7A-AF702AD59AD6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7DA55-FA33-A69E-D41C-5095390502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7A6837-0B8E-2962-9787-A9B46718D7E4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4833658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3436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Symbol" pitchFamily="18" charset="2"/>
              </a:rPr>
              <a:t>g-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spectroscopy measurements</a:t>
            </a:r>
            <a:endParaRPr lang="en-US" b="1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E449EC-9F99-B29B-B583-54EA4527942A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712AA5-9749-E4F7-C83A-8F3CC7E4288A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AA8776-8FBE-BFBE-5760-8E693FB810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2442A4-6D28-1D7D-103E-077137BD1472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9261D3-9E59-57BD-8DB4-5C9266DC2C51}"/>
              </a:ext>
            </a:extLst>
          </p:cNvPr>
          <p:cNvSpPr txBox="1"/>
          <p:nvPr/>
        </p:nvSpPr>
        <p:spPr>
          <a:xfrm>
            <a:off x="6080237" y="1295182"/>
            <a:ext cx="2956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The time-amplitude matrix of one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detector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A53BEC-9E62-1C64-C695-49C069D0A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540" y="1595482"/>
            <a:ext cx="2956259" cy="248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5159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eft Arrow 9"/>
          <p:cNvSpPr/>
          <p:nvPr/>
        </p:nvSpPr>
        <p:spPr>
          <a:xfrm>
            <a:off x="5364088" y="2463552"/>
            <a:ext cx="527713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080237" y="1295182"/>
            <a:ext cx="2956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The time-amplitude matrix of one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detector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540" y="1595482"/>
            <a:ext cx="2956259" cy="248159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CEC5EF-A690-A253-0DE3-72224B2306F1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E4248F-D151-1C70-0B00-4A443D43AAB5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EB5E2F-02BD-DCCA-FE51-6E728553E2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FBA2D5-7469-167B-429C-FB3511A43DE2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8987EEB-7C1F-91CD-6041-A96E343E0F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76" y="4437112"/>
            <a:ext cx="3520008" cy="18639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DDC03E-3C56-8252-A74A-9D84696E990B}"/>
              </a:ext>
            </a:extLst>
          </p:cNvPr>
          <p:cNvSpPr txBox="1"/>
          <p:nvPr/>
        </p:nvSpPr>
        <p:spPr>
          <a:xfrm>
            <a:off x="3203848" y="4462987"/>
            <a:ext cx="1143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l-GR" sz="105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=6128 keV</a:t>
            </a:r>
          </a:p>
        </p:txBody>
      </p:sp>
      <p:sp>
        <p:nvSpPr>
          <p:cNvPr id="16" name="Left Arrow 30">
            <a:extLst>
              <a:ext uri="{FF2B5EF4-FFF2-40B4-BE49-F238E27FC236}">
                <a16:creationId xmlns:a16="http://schemas.microsoft.com/office/drawing/2014/main" id="{9194F3AB-7517-B627-5571-D326589780D9}"/>
              </a:ext>
            </a:extLst>
          </p:cNvPr>
          <p:cNvSpPr/>
          <p:nvPr/>
        </p:nvSpPr>
        <p:spPr>
          <a:xfrm rot="16200000">
            <a:off x="2632488" y="3856344"/>
            <a:ext cx="566655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1">
            <a:extLst>
              <a:ext uri="{FF2B5EF4-FFF2-40B4-BE49-F238E27FC236}">
                <a16:creationId xmlns:a16="http://schemas.microsoft.com/office/drawing/2014/main" id="{92A12509-D900-D74A-1C90-FB4151B3F977}"/>
              </a:ext>
            </a:extLst>
          </p:cNvPr>
          <p:cNvSpPr/>
          <p:nvPr/>
        </p:nvSpPr>
        <p:spPr>
          <a:xfrm rot="10800000">
            <a:off x="4692359" y="5168497"/>
            <a:ext cx="527713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79B3790-708B-AFA6-A02D-6165372EBF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951" y="4399093"/>
            <a:ext cx="3758640" cy="203418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9F0B217-108B-BEBC-BC47-9B6E89DEB86A}"/>
              </a:ext>
            </a:extLst>
          </p:cNvPr>
          <p:cNvSpPr txBox="1"/>
          <p:nvPr/>
        </p:nvSpPr>
        <p:spPr>
          <a:xfrm>
            <a:off x="7460343" y="4950730"/>
            <a:ext cx="96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110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(E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443FF33-9458-4BC5-2D44-C1D699C36A05}"/>
              </a:ext>
            </a:extLst>
          </p:cNvPr>
          <p:cNvSpPr txBox="1"/>
          <p:nvPr/>
        </p:nvSpPr>
        <p:spPr>
          <a:xfrm>
            <a:off x="228600" y="990600"/>
            <a:ext cx="3436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Symbol" pitchFamily="18" charset="2"/>
              </a:rPr>
              <a:t>g-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spectroscopy measurements</a:t>
            </a:r>
            <a:endParaRPr lang="en-US" b="1" dirty="0">
              <a:latin typeface="Symbol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F99E98-502C-565C-0D84-51C84EAA2E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31639"/>
            <a:ext cx="4648200" cy="205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5333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4942" y="2500306"/>
            <a:ext cx="29697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Other corrections: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MSC coefficients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 efficiency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-	…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714744" y="2714620"/>
            <a:ext cx="55944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643438" y="2714620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29" name="Oval 2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34" name="Left Arrow 33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4230244" y="2285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571736" y="3786190"/>
            <a:ext cx="37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85984" y="3798065"/>
            <a:ext cx="415292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4214810" y="421481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297859" y="4619780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Angle-integrated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990708" y="4643530"/>
            <a:ext cx="472443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9387166">
            <a:off x="2392539" y="5438070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1430469" y="598862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1170272" y="5988977"/>
            <a:ext cx="242889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rot="1537426">
            <a:off x="4427759" y="5444288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430997" y="6000768"/>
            <a:ext cx="272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Total inelastic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170800" y="6001119"/>
            <a:ext cx="328614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861166" y="5334672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Level scheme </a:t>
            </a:r>
          </a:p>
          <a:p>
            <a:pPr marL="285750" indent="-285750" algn="ct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(ENSDF)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rot="10800000">
            <a:off x="3456288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956486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182849" y="2500306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efficiency 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interpolation &amp; extrapolation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(via simulations - MCNP 6)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256D33-FEF1-7019-E4F1-F5A863C6A1DD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77DA1C-111A-4890-BE7A-AF702AD59AD6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7DA55-FA33-A69E-D41C-5095390502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7A6837-0B8E-2962-9787-A9B46718D7E4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12501643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61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Symbol" pitchFamily="18" charset="2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spectroscopy measurements coupled with time of flight method 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4942" y="2500306"/>
            <a:ext cx="29697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Other corrections: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MSC coefficients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 efficiency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-	…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714744" y="2714620"/>
            <a:ext cx="559441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643438" y="2714620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61145" y="1845222"/>
            <a:ext cx="32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yield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fission chamber yield</a:t>
            </a:r>
          </a:p>
        </p:txBody>
      </p:sp>
      <p:sp>
        <p:nvSpPr>
          <p:cNvPr id="29" name="Oval 28"/>
          <p:cNvSpPr/>
          <p:nvPr/>
        </p:nvSpPr>
        <p:spPr>
          <a:xfrm>
            <a:off x="2857488" y="1845222"/>
            <a:ext cx="928694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000496" y="1845222"/>
            <a:ext cx="2286016" cy="3689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68281" y="185736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Fission chamber</a:t>
            </a:r>
          </a:p>
        </p:txBody>
      </p:sp>
      <p:sp>
        <p:nvSpPr>
          <p:cNvPr id="34" name="Left Arrow 33"/>
          <p:cNvSpPr/>
          <p:nvPr/>
        </p:nvSpPr>
        <p:spPr>
          <a:xfrm>
            <a:off x="6786578" y="1952740"/>
            <a:ext cx="54978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1406" y="1857364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1714480" y="19409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>
            <a:off x="4230244" y="2285992"/>
            <a:ext cx="48463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571736" y="3786190"/>
            <a:ext cx="373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85984" y="3798065"/>
            <a:ext cx="415292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4214810" y="421481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297859" y="4619780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Angle-integrated </a:t>
            </a:r>
            <a:r>
              <a:rPr lang="el-GR" dirty="0">
                <a:latin typeface="Times New Roman"/>
                <a:cs typeface="Times New Roman"/>
              </a:rPr>
              <a:t>γ</a:t>
            </a:r>
            <a:r>
              <a:rPr lang="en-GB" dirty="0">
                <a:latin typeface="Times New Roman"/>
                <a:cs typeface="Times New Roman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990708" y="4643530"/>
            <a:ext cx="472443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9387166">
            <a:off x="2392539" y="5438070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1430469" y="598862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1170272" y="5988977"/>
            <a:ext cx="2428892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rot="1537426">
            <a:off x="4427759" y="5444288"/>
            <a:ext cx="2077823" cy="11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430997" y="6000768"/>
            <a:ext cx="272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Total inelastic </a:t>
            </a:r>
            <a:r>
              <a:rPr lang="en-GB" dirty="0">
                <a:latin typeface="Times New Roman"/>
                <a:cs typeface="Times New Roman"/>
              </a:rPr>
              <a:t>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170800" y="6001119"/>
            <a:ext cx="3286148" cy="3689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861166" y="5334672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Level scheme </a:t>
            </a:r>
          </a:p>
          <a:p>
            <a:pPr marL="285750" indent="-285750" algn="ct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(ENSDF)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rot="10800000">
            <a:off x="3456288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956486" y="564357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182849" y="2500306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efficiency 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interpolation &amp; extrapolation</a:t>
            </a:r>
          </a:p>
          <a:p>
            <a:pPr marL="285750" indent="-285750"/>
            <a:r>
              <a:rPr lang="en-US" dirty="0">
                <a:latin typeface="Times New Roman" pitchFamily="18" charset="0"/>
                <a:cs typeface="Times New Roman" pitchFamily="18" charset="0"/>
              </a:rPr>
              <a:t>(via simulations - MCNP 6)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4282" y="1273718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we extract cross sections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normalized to the very well known </a:t>
            </a:r>
            <a:r>
              <a:rPr lang="en-GB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U(n, fission) cross section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Symbol" pitchFamily="18" charset="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256D33-FEF1-7019-E4F1-F5A863C6A1DD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77DA1C-111A-4890-BE7A-AF702AD59AD6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7DA55-FA33-A69E-D41C-5095390502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7A6837-0B8E-2962-9787-A9B46718D7E4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22462462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C0AC0F-97D8-5B23-41BF-22B0CB2887E5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39DD56-2F04-76FF-D226-DED3CDA138C8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D0D48C-4515-1753-A479-34E1306587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E9EF2B-6B59-7FC7-7389-C82EB01A8F3B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51D327-0A79-B2FF-F38B-932721ED4A02}"/>
              </a:ext>
            </a:extLst>
          </p:cNvPr>
          <p:cNvSpPr txBox="1"/>
          <p:nvPr/>
        </p:nvSpPr>
        <p:spPr>
          <a:xfrm>
            <a:off x="228600" y="990600"/>
            <a:ext cx="59917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FC data analysis - very similar to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detector’s case: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FC time-amplitude matrix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FC Amplitude spectrum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FC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ToF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spectrum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….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176F54-140C-D76C-CA94-9220EEE154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183731"/>
            <a:ext cx="3636797" cy="41044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AC57E9-2194-33F6-17DC-657511B95D1D}"/>
              </a:ext>
            </a:extLst>
          </p:cNvPr>
          <p:cNvSpPr txBox="1"/>
          <p:nvPr/>
        </p:nvSpPr>
        <p:spPr>
          <a:xfrm rot="5400000">
            <a:off x="3357759" y="3987486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FC efficiency determination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D5EC9C-1493-9F64-FC5E-E88581A4AFF8}"/>
              </a:ext>
            </a:extLst>
          </p:cNvPr>
          <p:cNvSpPr txBox="1"/>
          <p:nvPr/>
        </p:nvSpPr>
        <p:spPr>
          <a:xfrm>
            <a:off x="6452438" y="2132856"/>
            <a:ext cx="1503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FC amplitude spectrum</a:t>
            </a:r>
          </a:p>
        </p:txBody>
      </p:sp>
    </p:spTree>
    <p:extLst>
      <p:ext uri="{BB962C8B-B14F-4D97-AF65-F5344CB8AC3E}">
        <p14:creationId xmlns:p14="http://schemas.microsoft.com/office/powerpoint/2010/main" val="24384532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C0AC0F-97D8-5B23-41BF-22B0CB2887E5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39DD56-2F04-76FF-D226-DED3CDA138C8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D0D48C-4515-1753-A479-34E1306587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E9EF2B-6B59-7FC7-7389-C82EB01A8F3B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51D327-0A79-B2FF-F38B-932721ED4A02}"/>
              </a:ext>
            </a:extLst>
          </p:cNvPr>
          <p:cNvSpPr txBox="1"/>
          <p:nvPr/>
        </p:nvSpPr>
        <p:spPr>
          <a:xfrm>
            <a:off x="228600" y="990600"/>
            <a:ext cx="4817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ToF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technique or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calibration in time of flight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D3F16C-2C4B-3AE5-6D37-3F524038EFF4}"/>
              </a:ext>
            </a:extLst>
          </p:cNvPr>
          <p:cNvSpPr txBox="1"/>
          <p:nvPr/>
        </p:nvSpPr>
        <p:spPr>
          <a:xfrm>
            <a:off x="6080237" y="1295182"/>
            <a:ext cx="2956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The time-amplitude matrix of one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detector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85DF95-0D8C-19AB-2FBC-28C8A40348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540" y="1595482"/>
            <a:ext cx="2956259" cy="248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697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10169" y="1752600"/>
                <a:ext cx="4435958" cy="4942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6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𝛾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𝑓𝑙𝑎𝑠h</m:t>
                        </m:r>
                      </m:sub>
                    </m:sSub>
                    <m:r>
                      <a:rPr lang="en-US" sz="1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𝑓𝑙𝑖𝑔h𝑡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𝑝𝑎𝑡h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𝑐</m:t>
                        </m:r>
                      </m:den>
                    </m:f>
                    <m:r>
                      <a:rPr lang="en-US" sz="1600" b="0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</a:rPr>
                          <m:t>198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6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</a:rPr>
                          <m:t>8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.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𝑐𝑚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29.979 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𝑐𝑚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/</m:t>
                        </m:r>
                        <m:r>
                          <a:rPr lang="en-US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𝑛𝑠</m:t>
                        </m:r>
                      </m:den>
                    </m:f>
                    <m:r>
                      <a:rPr lang="en-US" sz="1600" b="0" i="0" smtClean="0">
                        <a:solidFill>
                          <a:prstClr val="black"/>
                        </a:solidFill>
                        <a:latin typeface="Cambria Math"/>
                        <a:ea typeface="Cambria Math" pitchFamily="18" charset="0"/>
                      </a:rPr>
                      <m:t>=662.743</m:t>
                    </m:r>
                  </m:oMath>
                </a14:m>
                <a:r>
                  <a:rPr lang="en-US" sz="1600" dirty="0">
                    <a:latin typeface="Cambria Math" pitchFamily="18" charset="0"/>
                    <a:ea typeface="Cambria Math" pitchFamily="18" charset="0"/>
                  </a:rPr>
                  <a:t> ns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169" y="1752600"/>
                <a:ext cx="4435958" cy="494238"/>
              </a:xfrm>
              <a:prstGeom prst="rect">
                <a:avLst/>
              </a:prstGeom>
              <a:blipFill rotWithShape="1">
                <a:blip r:embed="rId3"/>
                <a:stretch>
                  <a:fillRect r="-549" b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9556" y="2667000"/>
                <a:ext cx="2194703" cy="777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/>
                                            </a:rPr>
                                            <m:t>𝑣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</m:den>
                          </m:f>
                          <m:r>
                            <a:rPr lang="en-US" sz="14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556" y="2667000"/>
                <a:ext cx="2194703" cy="777072"/>
              </a:xfrm>
              <a:prstGeom prst="rect">
                <a:avLst/>
              </a:prstGeom>
              <a:blipFill rotWithShape="1">
                <a:blip r:embed="rId4"/>
                <a:stretch>
                  <a:fillRect r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381000" y="4774180"/>
            <a:ext cx="4510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en-US" b="1" dirty="0">
                <a:latin typeface="Times New Roman" pitchFamily="18" charset="0"/>
                <a:cs typeface="Times New Roman" pitchFamily="18" charset="0"/>
              </a:rPr>
              <a:t>Figure out the neutron energy by using the </a:t>
            </a:r>
          </a:p>
          <a:p>
            <a:pPr marL="285750" indent="-285750"/>
            <a:r>
              <a:rPr lang="en-US" b="1" dirty="0">
                <a:latin typeface="Symbol" pitchFamily="18" charset="2"/>
                <a:cs typeface="Times New Roman" pitchFamily="18" charset="0"/>
              </a:rPr>
              <a:t>g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-flash as a time reference!!!</a:t>
            </a:r>
          </a:p>
        </p:txBody>
      </p:sp>
      <p:sp>
        <p:nvSpPr>
          <p:cNvPr id="25" name="Down Arrow 24"/>
          <p:cNvSpPr/>
          <p:nvPr/>
        </p:nvSpPr>
        <p:spPr>
          <a:xfrm>
            <a:off x="1928794" y="3643314"/>
            <a:ext cx="214314" cy="10144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 rot="12980210">
            <a:off x="4553343" y="5357496"/>
            <a:ext cx="97840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0C8FE1-43CC-2406-FE79-C1F09B5048F6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C4E74B-2C1E-10BE-00CE-390B8237E39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FC829-530A-8032-02C8-087F300A4E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17D6D2-4B81-90AD-FD75-FDA0446ED948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sp>
        <p:nvSpPr>
          <p:cNvPr id="8" name="Down Arrow 21">
            <a:extLst>
              <a:ext uri="{FF2B5EF4-FFF2-40B4-BE49-F238E27FC236}">
                <a16:creationId xmlns:a16="http://schemas.microsoft.com/office/drawing/2014/main" id="{6868810A-ED65-C84F-8DED-D2B700397D27}"/>
              </a:ext>
            </a:extLst>
          </p:cNvPr>
          <p:cNvSpPr/>
          <p:nvPr/>
        </p:nvSpPr>
        <p:spPr>
          <a:xfrm>
            <a:off x="7353300" y="4136504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E8FB5E-DD7C-1386-9357-A09B23168FCB}"/>
              </a:ext>
            </a:extLst>
          </p:cNvPr>
          <p:cNvSpPr txBox="1"/>
          <p:nvPr/>
        </p:nvSpPr>
        <p:spPr>
          <a:xfrm>
            <a:off x="6080237" y="1295182"/>
            <a:ext cx="2956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The time-amplitude matrix of one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detector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3CF2CE-C27F-A845-27B7-9CC8AB2DC6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376106"/>
            <a:ext cx="3352800" cy="20772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55A473-4FFD-1A53-73BC-B3A8EF75CD5F}"/>
              </a:ext>
            </a:extLst>
          </p:cNvPr>
          <p:cNvSpPr txBox="1"/>
          <p:nvPr/>
        </p:nvSpPr>
        <p:spPr>
          <a:xfrm>
            <a:off x="6366302" y="616530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C980FE-C62C-B556-25F3-0FB6D85CA3C8}"/>
              </a:ext>
            </a:extLst>
          </p:cNvPr>
          <p:cNvSpPr txBox="1"/>
          <p:nvPr/>
        </p:nvSpPr>
        <p:spPr>
          <a:xfrm>
            <a:off x="6699113" y="4874176"/>
            <a:ext cx="21947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900" dirty="0" err="1">
                <a:latin typeface="Times New Roman" pitchFamily="18" charset="0"/>
                <a:cs typeface="Times New Roman" pitchFamily="18" charset="0"/>
              </a:rPr>
              <a:t>tof</a:t>
            </a:r>
            <a:r>
              <a:rPr lang="en-US" sz="900" dirty="0">
                <a:latin typeface="Times New Roman" pitchFamily="18" charset="0"/>
                <a:cs typeface="Times New Roman" pitchFamily="18" charset="0"/>
              </a:rPr>
              <a:t> spectrum of one </a:t>
            </a:r>
            <a:r>
              <a:rPr lang="en-US" sz="900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US" sz="900" dirty="0">
                <a:latin typeface="Times New Roman" pitchFamily="18" charset="0"/>
                <a:cs typeface="Times New Roman" pitchFamily="18" charset="0"/>
              </a:rPr>
              <a:t> detector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EABEE7-6597-F3B8-0BCA-B9CBE965F80C}"/>
              </a:ext>
            </a:extLst>
          </p:cNvPr>
          <p:cNvSpPr txBox="1"/>
          <p:nvPr/>
        </p:nvSpPr>
        <p:spPr>
          <a:xfrm>
            <a:off x="228600" y="990600"/>
            <a:ext cx="4817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ToF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technique or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calibration in time of flight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46FB9E-B2D1-8D44-4CF5-C4D8BF5E5946}"/>
              </a:ext>
            </a:extLst>
          </p:cNvPr>
          <p:cNvSpPr txBox="1"/>
          <p:nvPr/>
        </p:nvSpPr>
        <p:spPr>
          <a:xfrm rot="5400000">
            <a:off x="6343600" y="5401816"/>
            <a:ext cx="5760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Symbol" panose="05050102010706020507" pitchFamily="18" charset="2"/>
                <a:cs typeface="Times New Roman" pitchFamily="18" charset="0"/>
              </a:rPr>
              <a:t>g</a:t>
            </a:r>
            <a:r>
              <a:rPr lang="en-US" sz="900" b="1" dirty="0">
                <a:latin typeface="Times New Roman" pitchFamily="18" charset="0"/>
                <a:cs typeface="Times New Roman" pitchFamily="18" charset="0"/>
              </a:rPr>
              <a:t>-flash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64297E-923F-56D4-5AEC-A590F3C3055A}"/>
              </a:ext>
            </a:extLst>
          </p:cNvPr>
          <p:cNvSpPr txBox="1"/>
          <p:nvPr/>
        </p:nvSpPr>
        <p:spPr>
          <a:xfrm>
            <a:off x="6972225" y="5934472"/>
            <a:ext cx="912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Times New Roman" pitchFamily="18" charset="0"/>
                <a:cs typeface="Times New Roman" pitchFamily="18" charset="0"/>
              </a:rPr>
              <a:t>neutron events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0D2BF7-1886-2889-28F3-5BD35D29FE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540" y="1595482"/>
            <a:ext cx="2956259" cy="248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43913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990600"/>
            <a:ext cx="602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Differential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production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cross sections (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at 110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and 150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90192" y="1412776"/>
                <a:ext cx="5090120" cy="580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  <a:ea typeface="Cambria Math"/>
                          </a:rPr>
                          <m:t>Ω</m:t>
                        </m:r>
                      </m:den>
                    </m:f>
                  </m:oMath>
                </a14:m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  <a:ea typeface="Cambria Math"/>
                      </a:rPr>
                      <m:t>)=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4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𝐹𝐶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𝐹𝐶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𝑗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𝑈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𝑚𝑠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192" y="1412776"/>
                <a:ext cx="5090120" cy="580608"/>
              </a:xfrm>
              <a:prstGeom prst="rect">
                <a:avLst/>
              </a:prstGeom>
              <a:blipFill>
                <a:blip r:embed="rId2"/>
                <a:stretch>
                  <a:fillRect b="-4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031C0189-6081-916B-30E0-9ED40B568878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57903-099F-B668-1E58-0C57D5245A03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445ABD-4F09-1356-70A4-5630426E5D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163E09-631A-D88F-8A68-34258CC6A573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8DD739-6C38-618A-4606-638B73F25E55}"/>
              </a:ext>
            </a:extLst>
          </p:cNvPr>
          <p:cNvSpPr txBox="1"/>
          <p:nvPr/>
        </p:nvSpPr>
        <p:spPr>
          <a:xfrm>
            <a:off x="429134" y="6011996"/>
            <a:ext cx="8319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Nota Bene! 110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and 150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are nodes (zeroes) of the 4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order Legendre Polynomials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8301EF-FB66-E21A-4DD4-04D995E9F0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168" y="2024891"/>
            <a:ext cx="6156176" cy="392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8399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52600" y="1600200"/>
            <a:ext cx="5562741" cy="491288"/>
          </a:xfrm>
          <a:prstGeom prst="rect">
            <a:avLst/>
          </a:prstGeom>
          <a:blipFill rotWithShape="1">
            <a:blip r:embed="rId2"/>
            <a:stretch>
              <a:fillRect r="-987" b="-7500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990600"/>
            <a:ext cx="6798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Angle-integrated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g-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production cross sections </a:t>
            </a:r>
            <a:r>
              <a:rPr lang="en-US" dirty="0">
                <a:latin typeface="Times New Roman"/>
                <a:cs typeface="Times New Roman"/>
              </a:rPr>
              <a:t>→ our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primary results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B6E21B-399C-D5AA-8207-EC93D2ED8DA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008070-701C-48D6-F460-A56D9CFAAF15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05E675-7177-07BD-0736-5596737BD9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504AA1-C379-6ABC-BF0C-1B6CB58C89A6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2A168C-A70F-CD4A-13AC-BD5A55C70FAC}"/>
              </a:ext>
            </a:extLst>
          </p:cNvPr>
          <p:cNvSpPr txBox="1"/>
          <p:nvPr/>
        </p:nvSpPr>
        <p:spPr>
          <a:xfrm>
            <a:off x="1075264" y="5602014"/>
            <a:ext cx="7097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Angle integration based on Gaussian Quadrature Theorem </a:t>
            </a:r>
          </a:p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plus </a:t>
            </a:r>
          </a:p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Legendre Polynomials series expansion of the differential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1DEEFAF-48EA-1374-8334-227A39CE43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257375"/>
              </p:ext>
            </p:extLst>
          </p:nvPr>
        </p:nvGraphicFramePr>
        <p:xfrm>
          <a:off x="1043608" y="2158526"/>
          <a:ext cx="6798656" cy="3430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6415978" imgH="4533761" progId="Acrobat.Document.DC">
                  <p:embed/>
                </p:oleObj>
              </mc:Choice>
              <mc:Fallback>
                <p:oleObj name="Acrobat Document" r:id="rId4" imgW="6415978" imgH="4533761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1DEEFAF-48EA-1374-8334-227A39CE43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43608" y="2158526"/>
                        <a:ext cx="6798656" cy="34307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2191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4BC0EB-F356-6AA3-8516-52F6A20CD301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CA8104-4018-8D5D-2DBC-F8921A71E7E6}"/>
              </a:ext>
            </a:extLst>
          </p:cNvPr>
          <p:cNvSpPr txBox="1"/>
          <p:nvPr/>
        </p:nvSpPr>
        <p:spPr>
          <a:xfrm>
            <a:off x="142844" y="1285860"/>
            <a:ext cx="3064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EXPLORATORY STUDIES: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E9EB99-A574-3423-0E71-E3D290BB680E}"/>
              </a:ext>
            </a:extLst>
          </p:cNvPr>
          <p:cNvSpPr txBox="1"/>
          <p:nvPr/>
        </p:nvSpPr>
        <p:spPr>
          <a:xfrm>
            <a:off x="5708875" y="1774557"/>
            <a:ext cx="292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(really) covered in today’s talk!!!</a:t>
            </a:r>
          </a:p>
        </p:txBody>
      </p:sp>
    </p:spTree>
    <p:extLst>
      <p:ext uri="{BB962C8B-B14F-4D97-AF65-F5344CB8AC3E}">
        <p14:creationId xmlns:p14="http://schemas.microsoft.com/office/powerpoint/2010/main" val="5194008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00232" y="928670"/>
            <a:ext cx="5228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Times New Roman"/>
                <a:cs typeface="Times New Roman"/>
              </a:rPr>
              <a:t>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-production cross sections (primary results)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3195" y="4074102"/>
            <a:ext cx="192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trike="sngStrike" dirty="0">
                <a:latin typeface="Times New Roman" pitchFamily="18" charset="0"/>
                <a:cs typeface="Times New Roman" pitchFamily="18" charset="0"/>
              </a:rPr>
              <a:t>level cross section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3600" y="4074102"/>
            <a:ext cx="2790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total inelastic cross section</a:t>
            </a:r>
          </a:p>
        </p:txBody>
      </p:sp>
      <p:cxnSp>
        <p:nvCxnSpPr>
          <p:cNvPr id="14" name="Straight Arrow Connector 13"/>
          <p:cNvCxnSpPr>
            <a:endCxn id="11" idx="0"/>
          </p:cNvCxnSpPr>
          <p:nvPr/>
        </p:nvCxnSpPr>
        <p:spPr>
          <a:xfrm flipH="1">
            <a:off x="2195478" y="3845502"/>
            <a:ext cx="2338862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2" idx="0"/>
          </p:cNvCxnSpPr>
          <p:nvPr/>
        </p:nvCxnSpPr>
        <p:spPr>
          <a:xfrm>
            <a:off x="4534340" y="3845502"/>
            <a:ext cx="2804354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367233"/>
            <a:ext cx="3276600" cy="2133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776" y="4367232"/>
            <a:ext cx="3555424" cy="2069069"/>
          </a:xfrm>
          <a:prstGeom prst="rect">
            <a:avLst/>
          </a:prstGeom>
        </p:spPr>
      </p:pic>
      <p:sp>
        <p:nvSpPr>
          <p:cNvPr id="23" name="Right Brace 22"/>
          <p:cNvSpPr/>
          <p:nvPr/>
        </p:nvSpPr>
        <p:spPr>
          <a:xfrm rot="5400000">
            <a:off x="4364831" y="-71462"/>
            <a:ext cx="421482" cy="72795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1650153-5ECA-6CB1-0721-550534B4A3A4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A37D5D-1876-54B0-E2FB-49C41637FBDC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5C7335-9094-C57E-1FC3-D500D8DF3F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46B50C-96B5-5CF3-EAD1-D119A24774C3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FB55ED3-D92C-467F-FA79-99911D943A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316394"/>
              </p:ext>
            </p:extLst>
          </p:nvPr>
        </p:nvGraphicFramePr>
        <p:xfrm>
          <a:off x="611560" y="1462967"/>
          <a:ext cx="3753395" cy="18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6415978" imgH="4533761" progId="Acrobat.Document.DC">
                  <p:embed/>
                </p:oleObj>
              </mc:Choice>
              <mc:Fallback>
                <p:oleObj name="Acrobat Document" r:id="rId5" imgW="6415978" imgH="4533761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FB55ED3-D92C-467F-FA79-99911D943A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1560" y="1462967"/>
                        <a:ext cx="3753395" cy="189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8291CE1-726C-28A7-7ABD-99CA14CA89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441561"/>
              </p:ext>
            </p:extLst>
          </p:nvPr>
        </p:nvGraphicFramePr>
        <p:xfrm>
          <a:off x="4207033" y="1462967"/>
          <a:ext cx="4052990" cy="197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7" imgW="6415978" imgH="4533761" progId="Acrobat.Document.DC">
                  <p:embed/>
                </p:oleObj>
              </mc:Choice>
              <mc:Fallback>
                <p:oleObj name="Acrobat Document" r:id="rId7" imgW="6415978" imgH="4533761" progId="Acrobat.Document.DC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8291CE1-726C-28A7-7ABD-99CA14CA89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07033" y="1462967"/>
                        <a:ext cx="4052990" cy="19758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024165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1" y="990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Total inelastic cross sections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based on the feeding of the ground state using the production cross section of the observed transitions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B667007-B31E-C895-49DF-11470C4DCAB7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C7FF80-0EEC-C9B4-E3FD-726353E878A7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3642BF-6D6A-38E8-14F2-37FCAFDA89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5664EB-F89C-3D79-280B-BC046BD8B348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6A21916-3A92-6B43-13E3-D81D3145B6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23728" y="2474149"/>
          <a:ext cx="5117354" cy="3800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6A21916-3A92-6B43-13E3-D81D3145B6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474149"/>
                        <a:ext cx="5117354" cy="3800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91927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1" y="990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Total inelastic cross sections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based on the feeding of the ground state using the production cross section of the observed transitions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2411760" y="6274766"/>
            <a:ext cx="396085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B667007-B31E-C895-49DF-11470C4DCAB7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C7FF80-0EEC-C9B4-E3FD-726353E878A7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3642BF-6D6A-38E8-14F2-37FCAFDA89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5664EB-F89C-3D79-280B-BC046BD8B348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6A21916-3A92-6B43-13E3-D81D3145B6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696079"/>
              </p:ext>
            </p:extLst>
          </p:nvPr>
        </p:nvGraphicFramePr>
        <p:xfrm>
          <a:off x="2123728" y="2474149"/>
          <a:ext cx="5117354" cy="3800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6A21916-3A92-6B43-13E3-D81D3145B6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474149"/>
                        <a:ext cx="5117354" cy="3800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95924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1" y="990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Total inelastic cross sections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based on the feeding of the ground state using the production cross section of the observed transitions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2411760" y="6274766"/>
            <a:ext cx="396085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B667007-B31E-C895-49DF-11470C4DCAB7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C7FF80-0EEC-C9B4-E3FD-726353E878A7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3642BF-6D6A-38E8-14F2-37FCAFDA89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5664EB-F89C-3D79-280B-BC046BD8B348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6A21916-3A92-6B43-13E3-D81D3145B6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23728" y="2474149"/>
          <a:ext cx="5117354" cy="3800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6A21916-3A92-6B43-13E3-D81D3145B6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474149"/>
                        <a:ext cx="5117354" cy="3800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EE0DFD6-48E5-4D7F-B925-A924677899A0}"/>
              </a:ext>
            </a:extLst>
          </p:cNvPr>
          <p:cNvCxnSpPr>
            <a:cxnSpLocks/>
          </p:cNvCxnSpPr>
          <p:nvPr/>
        </p:nvCxnSpPr>
        <p:spPr>
          <a:xfrm>
            <a:off x="5057202" y="4077072"/>
            <a:ext cx="0" cy="216350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D1915A-3F83-BBED-3250-F00E79FAE8D3}"/>
              </a:ext>
            </a:extLst>
          </p:cNvPr>
          <p:cNvCxnSpPr>
            <a:cxnSpLocks/>
          </p:cNvCxnSpPr>
          <p:nvPr/>
        </p:nvCxnSpPr>
        <p:spPr>
          <a:xfrm>
            <a:off x="3051202" y="3951910"/>
            <a:ext cx="0" cy="228866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79354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1" y="990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Total inelastic cross sections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based on the feeding of the ground state using the production cross section of the observed transitions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2411760" y="6274766"/>
            <a:ext cx="396085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B667007-B31E-C895-49DF-11470C4DCAB7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C7FF80-0EEC-C9B4-E3FD-726353E878A7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3642BF-6D6A-38E8-14F2-37FCAFDA89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5664EB-F89C-3D79-280B-BC046BD8B348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6A21916-3A92-6B43-13E3-D81D3145B6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23728" y="2474149"/>
          <a:ext cx="5117354" cy="3800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6A21916-3A92-6B43-13E3-D81D3145B6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474149"/>
                        <a:ext cx="5117354" cy="3800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EE0DFD6-48E5-4D7F-B925-A924677899A0}"/>
              </a:ext>
            </a:extLst>
          </p:cNvPr>
          <p:cNvCxnSpPr>
            <a:cxnSpLocks/>
          </p:cNvCxnSpPr>
          <p:nvPr/>
        </p:nvCxnSpPr>
        <p:spPr>
          <a:xfrm>
            <a:off x="5057202" y="4077072"/>
            <a:ext cx="0" cy="216350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D1915A-3F83-BBED-3250-F00E79FAE8D3}"/>
              </a:ext>
            </a:extLst>
          </p:cNvPr>
          <p:cNvCxnSpPr>
            <a:cxnSpLocks/>
          </p:cNvCxnSpPr>
          <p:nvPr/>
        </p:nvCxnSpPr>
        <p:spPr>
          <a:xfrm>
            <a:off x="3051202" y="3951910"/>
            <a:ext cx="0" cy="228866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3B860E5-8CA5-EAD2-AE25-8F1C84C179D9}"/>
              </a:ext>
            </a:extLst>
          </p:cNvPr>
          <p:cNvCxnSpPr>
            <a:cxnSpLocks/>
          </p:cNvCxnSpPr>
          <p:nvPr/>
        </p:nvCxnSpPr>
        <p:spPr>
          <a:xfrm>
            <a:off x="4332069" y="4374457"/>
            <a:ext cx="0" cy="18661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B2097A0C-DFB3-938F-1588-6E4D7AFE833B}"/>
              </a:ext>
            </a:extLst>
          </p:cNvPr>
          <p:cNvSpPr/>
          <p:nvPr/>
        </p:nvSpPr>
        <p:spPr>
          <a:xfrm>
            <a:off x="4064939" y="5429115"/>
            <a:ext cx="534260" cy="438285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78159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1" y="990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Total inelastic cross sections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based on the feeding of the ground state using the production cross section of the observed transitions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2411760" y="6274766"/>
            <a:ext cx="396085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B667007-B31E-C895-49DF-11470C4DCAB7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C7FF80-0EEC-C9B4-E3FD-726353E878A7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3642BF-6D6A-38E8-14F2-37FCAFDA89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5664EB-F89C-3D79-280B-BC046BD8B348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6A21916-3A92-6B43-13E3-D81D3145B62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23728" y="2474149"/>
          <a:ext cx="5117354" cy="3800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6A21916-3A92-6B43-13E3-D81D3145B6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474149"/>
                        <a:ext cx="5117354" cy="3800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EE0DFD6-48E5-4D7F-B925-A924677899A0}"/>
              </a:ext>
            </a:extLst>
          </p:cNvPr>
          <p:cNvCxnSpPr>
            <a:cxnSpLocks/>
          </p:cNvCxnSpPr>
          <p:nvPr/>
        </p:nvCxnSpPr>
        <p:spPr>
          <a:xfrm>
            <a:off x="5057202" y="4077072"/>
            <a:ext cx="0" cy="216350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D1915A-3F83-BBED-3250-F00E79FAE8D3}"/>
              </a:ext>
            </a:extLst>
          </p:cNvPr>
          <p:cNvCxnSpPr>
            <a:cxnSpLocks/>
          </p:cNvCxnSpPr>
          <p:nvPr/>
        </p:nvCxnSpPr>
        <p:spPr>
          <a:xfrm>
            <a:off x="3051202" y="3951910"/>
            <a:ext cx="0" cy="228866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3B860E5-8CA5-EAD2-AE25-8F1C84C179D9}"/>
              </a:ext>
            </a:extLst>
          </p:cNvPr>
          <p:cNvCxnSpPr>
            <a:cxnSpLocks/>
          </p:cNvCxnSpPr>
          <p:nvPr/>
        </p:nvCxnSpPr>
        <p:spPr>
          <a:xfrm>
            <a:off x="4332069" y="4374457"/>
            <a:ext cx="0" cy="18661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B2097A0C-DFB3-938F-1588-6E4D7AFE833B}"/>
              </a:ext>
            </a:extLst>
          </p:cNvPr>
          <p:cNvSpPr/>
          <p:nvPr/>
        </p:nvSpPr>
        <p:spPr>
          <a:xfrm>
            <a:off x="4064939" y="5429115"/>
            <a:ext cx="534260" cy="438285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D49804-FB29-14C8-C488-D4A2C90E3981}"/>
              </a:ext>
            </a:extLst>
          </p:cNvPr>
          <p:cNvCxnSpPr>
            <a:cxnSpLocks/>
          </p:cNvCxnSpPr>
          <p:nvPr/>
        </p:nvCxnSpPr>
        <p:spPr>
          <a:xfrm flipV="1">
            <a:off x="2411760" y="3894533"/>
            <a:ext cx="2998012" cy="1556"/>
          </a:xfrm>
          <a:prstGeom prst="line">
            <a:avLst/>
          </a:prstGeom>
          <a:ln w="381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BA9873A-873D-13A0-44A8-1284650296F6}"/>
              </a:ext>
            </a:extLst>
          </p:cNvPr>
          <p:cNvCxnSpPr>
            <a:cxnSpLocks/>
          </p:cNvCxnSpPr>
          <p:nvPr/>
        </p:nvCxnSpPr>
        <p:spPr>
          <a:xfrm>
            <a:off x="5454383" y="3894533"/>
            <a:ext cx="0" cy="2346042"/>
          </a:xfrm>
          <a:prstGeom prst="straightConnector1">
            <a:avLst/>
          </a:prstGeom>
          <a:ln w="3810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50D82E8-672A-88B2-E7B5-F9C089A74F44}"/>
              </a:ext>
            </a:extLst>
          </p:cNvPr>
          <p:cNvSpPr txBox="1"/>
          <p:nvPr/>
        </p:nvSpPr>
        <p:spPr>
          <a:xfrm>
            <a:off x="1264504" y="3701721"/>
            <a:ext cx="683519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</a:p>
        </p:txBody>
      </p:sp>
    </p:spTree>
    <p:extLst>
      <p:ext uri="{BB962C8B-B14F-4D97-AF65-F5344CB8AC3E}">
        <p14:creationId xmlns:p14="http://schemas.microsoft.com/office/powerpoint/2010/main" val="53711893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5800" y="1881223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scientific motivation for performing the experiment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723" y="235743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experimental setup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2839084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data analysis procedure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3336859"/>
            <a:ext cx="24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experimental results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ECBD0A-8569-D3E3-CA7B-E585AD347EFD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D75E6B-D84E-11D5-6ED9-75F9FEEB98A3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6DA786-AB31-E29F-42D8-BC72A2E08A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56C23F-8354-74A8-C14F-0FFE93B52EF3}"/>
              </a:ext>
            </a:extLst>
          </p:cNvPr>
          <p:cNvSpPr txBox="1"/>
          <p:nvPr/>
        </p:nvSpPr>
        <p:spPr>
          <a:xfrm>
            <a:off x="3045379" y="508610"/>
            <a:ext cx="2462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results</a:t>
            </a:r>
          </a:p>
        </p:txBody>
      </p:sp>
    </p:spTree>
    <p:extLst>
      <p:ext uri="{BB962C8B-B14F-4D97-AF65-F5344CB8AC3E}">
        <p14:creationId xmlns:p14="http://schemas.microsoft.com/office/powerpoint/2010/main" val="401755346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ECBD0A-8569-D3E3-CA7B-E585AD347EFD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D75E6B-D84E-11D5-6ED9-75F9FEEB98A3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6DA786-AB31-E29F-42D8-BC72A2E08A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56C23F-8354-74A8-C14F-0FFE93B52EF3}"/>
              </a:ext>
            </a:extLst>
          </p:cNvPr>
          <p:cNvSpPr txBox="1"/>
          <p:nvPr/>
        </p:nvSpPr>
        <p:spPr>
          <a:xfrm>
            <a:off x="3045379" y="508610"/>
            <a:ext cx="2462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results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6E4E0B8-01ED-5CDF-690D-DC82CCC18C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93476"/>
              </p:ext>
            </p:extLst>
          </p:nvPr>
        </p:nvGraphicFramePr>
        <p:xfrm>
          <a:off x="395536" y="1403111"/>
          <a:ext cx="5117354" cy="427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56E4E0B8-01ED-5CDF-690D-DC82CCC18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1403111"/>
                        <a:ext cx="5117354" cy="4275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5">
            <a:extLst>
              <a:ext uri="{FF2B5EF4-FFF2-40B4-BE49-F238E27FC236}">
                <a16:creationId xmlns:a16="http://schemas.microsoft.com/office/drawing/2014/main" id="{13E2853C-AF65-2D08-8EA1-95303B74A2C4}"/>
              </a:ext>
            </a:extLst>
          </p:cNvPr>
          <p:cNvSpPr txBox="1">
            <a:spLocks/>
          </p:cNvSpPr>
          <p:nvPr/>
        </p:nvSpPr>
        <p:spPr>
          <a:xfrm>
            <a:off x="5872930" y="3212976"/>
            <a:ext cx="3235574" cy="905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24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partan Thin"/>
              <a:buNone/>
              <a:defRPr sz="1800" b="0" i="0" u="none" strike="noStrike" cap="none">
                <a:solidFill>
                  <a:schemeClr val="dk1"/>
                </a:solidFill>
                <a:latin typeface="Spartan Thin"/>
                <a:ea typeface="Spartan Thin"/>
                <a:cs typeface="Spartan Thin"/>
                <a:sym typeface="Spartan Thin"/>
              </a:defRPr>
            </a:lvl9pPr>
          </a:lstStyle>
          <a:p>
            <a:r>
              <a:rPr lang="e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transitions in</a:t>
            </a: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3736 keV ( the main transition)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3903 keV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(maybe also 754 keV)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ost probably also 109 keV and 197 keV from </a:t>
            </a:r>
            <a:r>
              <a:rPr lang="en" sz="1600" b="1" baseline="30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ro-RO" sz="16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C83657-03DD-676C-CB52-3709E7436E84}"/>
              </a:ext>
            </a:extLst>
          </p:cNvPr>
          <p:cNvCxnSpPr>
            <a:cxnSpLocks/>
          </p:cNvCxnSpPr>
          <p:nvPr/>
        </p:nvCxnSpPr>
        <p:spPr>
          <a:xfrm>
            <a:off x="3329010" y="3249887"/>
            <a:ext cx="0" cy="235646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81AF69-0A78-B789-4898-4FC712D730BE}"/>
              </a:ext>
            </a:extLst>
          </p:cNvPr>
          <p:cNvCxnSpPr>
            <a:cxnSpLocks/>
          </p:cNvCxnSpPr>
          <p:nvPr/>
        </p:nvCxnSpPr>
        <p:spPr>
          <a:xfrm>
            <a:off x="1323010" y="3015806"/>
            <a:ext cx="0" cy="260939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20B077-A6C5-6F82-7400-4C3707356402}"/>
              </a:ext>
            </a:extLst>
          </p:cNvPr>
          <p:cNvCxnSpPr>
            <a:cxnSpLocks/>
          </p:cNvCxnSpPr>
          <p:nvPr/>
        </p:nvCxnSpPr>
        <p:spPr>
          <a:xfrm>
            <a:off x="1927355" y="2485460"/>
            <a:ext cx="0" cy="745573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8028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722101" y="926068"/>
            <a:ext cx="3866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3736 keV: 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60E8C9-F7B9-E39B-94A5-C19793F731BA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4F8082-8224-A14F-8CF7-3AECAC903FCE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214EB0-66C3-F59D-B2F1-63785D1306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146392-AEFD-CE23-B604-AC160FAFC98F}"/>
              </a:ext>
            </a:extLst>
          </p:cNvPr>
          <p:cNvSpPr txBox="1"/>
          <p:nvPr/>
        </p:nvSpPr>
        <p:spPr>
          <a:xfrm>
            <a:off x="3045379" y="508610"/>
            <a:ext cx="2462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results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B336958-2C33-A19C-5797-868016EAE5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687441"/>
              </p:ext>
            </p:extLst>
          </p:nvPr>
        </p:nvGraphicFramePr>
        <p:xfrm>
          <a:off x="-534150" y="1312748"/>
          <a:ext cx="7266390" cy="5226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6415978" imgH="4533761" progId="Acrobat.Document.DC">
                  <p:embed/>
                </p:oleObj>
              </mc:Choice>
              <mc:Fallback>
                <p:oleObj name="Acrobat Document" r:id="rId3" imgW="6415978" imgH="4533761" progId="Acrobat.Document.DC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B336958-2C33-A19C-5797-868016EAE5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34150" y="1312748"/>
                        <a:ext cx="7266390" cy="52266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040C7BF-F039-4817-C3DB-40DED914DE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779375"/>
              </p:ext>
            </p:extLst>
          </p:nvPr>
        </p:nvGraphicFramePr>
        <p:xfrm>
          <a:off x="6781682" y="2276872"/>
          <a:ext cx="2362318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3085820" imgH="4274404" progId="Acrobat.Document.DC">
                  <p:embed/>
                </p:oleObj>
              </mc:Choice>
              <mc:Fallback>
                <p:oleObj name="Acrobat Document" r:id="rId5" imgW="3085820" imgH="4274404" progId="Acrobat.Document.DC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040C7BF-F039-4817-C3DB-40DED914DE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81682" y="2276872"/>
                        <a:ext cx="2362318" cy="2520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A449206-9261-5ECC-7DED-A241DE55F41E}"/>
              </a:ext>
            </a:extLst>
          </p:cNvPr>
          <p:cNvCxnSpPr>
            <a:cxnSpLocks/>
          </p:cNvCxnSpPr>
          <p:nvPr/>
        </p:nvCxnSpPr>
        <p:spPr>
          <a:xfrm>
            <a:off x="8131440" y="3366419"/>
            <a:ext cx="0" cy="143883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62334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722101" y="926068"/>
            <a:ext cx="377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3903 keV: 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-production cross section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60E8C9-F7B9-E39B-94A5-C19793F731BA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4F8082-8224-A14F-8CF7-3AECAC903FCE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214EB0-66C3-F59D-B2F1-63785D1306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146392-AEFD-CE23-B604-AC160FAFC98F}"/>
              </a:ext>
            </a:extLst>
          </p:cNvPr>
          <p:cNvSpPr txBox="1"/>
          <p:nvPr/>
        </p:nvSpPr>
        <p:spPr>
          <a:xfrm>
            <a:off x="3045379" y="508610"/>
            <a:ext cx="2462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results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040C7BF-F039-4817-C3DB-40DED914DE3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81682" y="2276872"/>
          <a:ext cx="2362318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3085820" imgH="4274404" progId="Acrobat.Document.DC">
                  <p:embed/>
                </p:oleObj>
              </mc:Choice>
              <mc:Fallback>
                <p:oleObj name="Acrobat Document" r:id="rId3" imgW="3085820" imgH="4274404" progId="Acrobat.Document.DC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040C7BF-F039-4817-C3DB-40DED914DE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81682" y="2276872"/>
                        <a:ext cx="2362318" cy="2520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A449206-9261-5ECC-7DED-A241DE55F41E}"/>
              </a:ext>
            </a:extLst>
          </p:cNvPr>
          <p:cNvCxnSpPr>
            <a:cxnSpLocks/>
          </p:cNvCxnSpPr>
          <p:nvPr/>
        </p:nvCxnSpPr>
        <p:spPr>
          <a:xfrm>
            <a:off x="7217442" y="3222403"/>
            <a:ext cx="0" cy="158417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9840CC0-4CBA-88A0-E443-34D63F7982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7503185"/>
              </p:ext>
            </p:extLst>
          </p:nvPr>
        </p:nvGraphicFramePr>
        <p:xfrm>
          <a:off x="81781" y="1312748"/>
          <a:ext cx="6578448" cy="5036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6415978" imgH="4533761" progId="Acrobat.Document.DC">
                  <p:embed/>
                </p:oleObj>
              </mc:Choice>
              <mc:Fallback>
                <p:oleObj name="Acrobat Document" r:id="rId5" imgW="6415978" imgH="4533761" progId="Acrobat.Document.DC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29840CC0-4CBA-88A0-E443-34D63F7982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781" y="1312748"/>
                        <a:ext cx="6578448" cy="50366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5422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4BC0EB-F356-6AA3-8516-52F6A20CD301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8BDCC6-4977-A0DD-3EFA-B6897D659FC8}"/>
              </a:ext>
            </a:extLst>
          </p:cNvPr>
          <p:cNvSpPr txBox="1"/>
          <p:nvPr/>
        </p:nvSpPr>
        <p:spPr>
          <a:xfrm>
            <a:off x="395536" y="2852936"/>
            <a:ext cx="2037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“Surrogate”-type approach for the inelastic channel: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E3D658-6386-733A-90F5-EF384C67C34D}"/>
              </a:ext>
            </a:extLst>
          </p:cNvPr>
          <p:cNvSpPr txBox="1"/>
          <p:nvPr/>
        </p:nvSpPr>
        <p:spPr>
          <a:xfrm>
            <a:off x="5436096" y="4249663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GB" sz="1400" dirty="0" err="1">
                <a:latin typeface="Times New Roman" pitchFamily="18" charset="0"/>
                <a:cs typeface="Times New Roman" pitchFamily="18" charset="0"/>
              </a:rPr>
              <a:t>Negret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i="1" dirty="0">
                <a:latin typeface="Times New Roman" pitchFamily="18" charset="0"/>
                <a:cs typeface="Times New Roman" pitchFamily="18" charset="0"/>
              </a:rPr>
              <a:t>et al.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, Phys. Rev. C </a:t>
            </a:r>
            <a:r>
              <a:rPr lang="en-GB" sz="1400" b="1" dirty="0">
                <a:latin typeface="Times New Roman" pitchFamily="18" charset="0"/>
                <a:cs typeface="Times New Roman" pitchFamily="18" charset="0"/>
              </a:rPr>
              <a:t>88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, 034604 (2013)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6E3700-DDFC-9116-BFFD-AD024E772E8C}"/>
              </a:ext>
            </a:extLst>
          </p:cNvPr>
          <p:cNvSpPr txBox="1"/>
          <p:nvPr/>
        </p:nvSpPr>
        <p:spPr>
          <a:xfrm>
            <a:off x="320490" y="5538718"/>
            <a:ext cx="864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Bohr  hypothesis for compound nucleus CN (which </a:t>
            </a:r>
            <a:r>
              <a:rPr lang="en-GB" sz="1600" b="1" u="sng" dirty="0">
                <a:latin typeface="Times New Roman" pitchFamily="18" charset="0"/>
                <a:cs typeface="Times New Roman" pitchFamily="18" charset="0"/>
              </a:rPr>
              <a:t>dominates 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at low incident energies)   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F06C934-63AE-D95B-B9C9-C998C3C63FCF}"/>
              </a:ext>
            </a:extLst>
          </p:cNvPr>
          <p:cNvSpPr/>
          <p:nvPr/>
        </p:nvSpPr>
        <p:spPr>
          <a:xfrm>
            <a:off x="2654036" y="30404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25409C-B27A-12D9-E05A-9E20E1796C88}"/>
              </a:ext>
            </a:extLst>
          </p:cNvPr>
          <p:cNvSpPr txBox="1"/>
          <p:nvPr/>
        </p:nvSpPr>
        <p:spPr>
          <a:xfrm>
            <a:off x="12688" y="4221088"/>
            <a:ext cx="13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TRY NO. 1: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A39DB1-DB35-8118-AB00-4C97B8F9CEA9}"/>
              </a:ext>
            </a:extLst>
          </p:cNvPr>
          <p:cNvSpPr txBox="1"/>
          <p:nvPr/>
        </p:nvSpPr>
        <p:spPr>
          <a:xfrm>
            <a:off x="3543391" y="2924944"/>
            <a:ext cx="4050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Inferring neutron cross sections from charged particles-induced reactions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CA8104-4018-8D5D-2DBC-F8921A71E7E6}"/>
              </a:ext>
            </a:extLst>
          </p:cNvPr>
          <p:cNvSpPr txBox="1"/>
          <p:nvPr/>
        </p:nvSpPr>
        <p:spPr>
          <a:xfrm>
            <a:off x="142844" y="1285860"/>
            <a:ext cx="3064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EXPLORATORY STUDIES: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363657-3A81-54D3-09C7-3F038265428B}"/>
              </a:ext>
            </a:extLst>
          </p:cNvPr>
          <p:cNvSpPr/>
          <p:nvPr/>
        </p:nvSpPr>
        <p:spPr>
          <a:xfrm>
            <a:off x="1323753" y="4239535"/>
            <a:ext cx="395012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n'γ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      vs      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Mg(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α,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nγ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</a:t>
            </a:r>
          </a:p>
          <a:p>
            <a:pPr algn="ctr"/>
            <a:r>
              <a:rPr lang="en-US" sz="20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E9EB99-A574-3423-0E71-E3D290BB680E}"/>
              </a:ext>
            </a:extLst>
          </p:cNvPr>
          <p:cNvSpPr txBox="1"/>
          <p:nvPr/>
        </p:nvSpPr>
        <p:spPr>
          <a:xfrm>
            <a:off x="5708875" y="1774557"/>
            <a:ext cx="2925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n-GB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(really) covered in today’s talk!!!</a:t>
            </a:r>
          </a:p>
        </p:txBody>
      </p:sp>
    </p:spTree>
    <p:extLst>
      <p:ext uri="{BB962C8B-B14F-4D97-AF65-F5344CB8AC3E}">
        <p14:creationId xmlns:p14="http://schemas.microsoft.com/office/powerpoint/2010/main" val="280768332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F830E8-D08D-8950-D2E0-7519C23BC049}"/>
              </a:ext>
            </a:extLst>
          </p:cNvPr>
          <p:cNvSpPr txBox="1"/>
          <p:nvPr/>
        </p:nvSpPr>
        <p:spPr>
          <a:xfrm>
            <a:off x="2483768" y="926068"/>
            <a:ext cx="3718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Total inelastic cross section on 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E17FD3-C378-6B21-CB8C-87084C3F551B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3F1092-9D4A-0E5B-444D-F92EEDA5F0A1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AABD03-27B5-BDAB-9611-5DD385F9C9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3F3A7A-D200-F4B1-79BE-205095D25917}"/>
              </a:ext>
            </a:extLst>
          </p:cNvPr>
          <p:cNvSpPr txBox="1"/>
          <p:nvPr/>
        </p:nvSpPr>
        <p:spPr>
          <a:xfrm>
            <a:off x="3045379" y="508610"/>
            <a:ext cx="2462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Experimental results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525DC73A-CA71-A9A0-512B-9DCDD1AF1A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497104"/>
              </p:ext>
            </p:extLst>
          </p:nvPr>
        </p:nvGraphicFramePr>
        <p:xfrm>
          <a:off x="-467546" y="1196752"/>
          <a:ext cx="9864081" cy="5256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6415978" imgH="4533761" progId="Acrobat.Document.DC">
                  <p:embed/>
                </p:oleObj>
              </mc:Choice>
              <mc:Fallback>
                <p:oleObj name="Acrobat Document" r:id="rId3" imgW="6415978" imgH="4533761" progId="Acrobat.Document.DC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525DC73A-CA71-A9A0-512B-9DCDD1AF1A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67546" y="1196752"/>
                        <a:ext cx="9864081" cy="52565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719037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2910" y="2971800"/>
            <a:ext cx="80668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ln w="10541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31007342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28794" y="2971800"/>
            <a:ext cx="5246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ln w="10541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BACKUP  SLIDES</a:t>
            </a:r>
          </a:p>
        </p:txBody>
      </p:sp>
    </p:spTree>
    <p:extLst>
      <p:ext uri="{BB962C8B-B14F-4D97-AF65-F5344CB8AC3E}">
        <p14:creationId xmlns:p14="http://schemas.microsoft.com/office/powerpoint/2010/main" val="131007342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15816" y="990600"/>
            <a:ext cx="28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Symbol" pitchFamily="18" charset="2"/>
                <a:cs typeface="Times New Roman" pitchFamily="18" charset="0"/>
              </a:rPr>
              <a:t>g-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ray emission anisotropy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B6E21B-399C-D5AA-8207-EC93D2ED8DA9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008070-701C-48D6-F460-A56D9CFAAF15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05E675-7177-07BD-0736-5596737BD9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B060A2-2003-2868-2731-3C48344121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2312922"/>
            <a:ext cx="3995936" cy="39243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36EDB1-0B2F-F3D6-29EF-B16B38A363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312921"/>
            <a:ext cx="4198608" cy="39243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803ED2-5C97-A906-9676-860251DA0D0F}"/>
              </a:ext>
            </a:extLst>
          </p:cNvPr>
          <p:cNvSpPr txBox="1"/>
          <p:nvPr/>
        </p:nvSpPr>
        <p:spPr>
          <a:xfrm>
            <a:off x="3216633" y="508610"/>
            <a:ext cx="1643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Data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992D3B-2197-B5BC-9779-1361C2AB2520}"/>
              </a:ext>
            </a:extLst>
          </p:cNvPr>
          <p:cNvSpPr txBox="1"/>
          <p:nvPr/>
        </p:nvSpPr>
        <p:spPr>
          <a:xfrm>
            <a:off x="5425318" y="4869160"/>
            <a:ext cx="1108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2</a:t>
            </a:r>
            <a:r>
              <a:rPr lang="en-GB" sz="2400" b="1" baseline="30000" dirty="0"/>
              <a:t>+</a:t>
            </a:r>
            <a:r>
              <a:rPr lang="en-GB" sz="2400" b="1" dirty="0"/>
              <a:t> to 0</a:t>
            </a:r>
            <a:r>
              <a:rPr lang="en-GB" sz="2400" b="1" baseline="30000" dirty="0"/>
              <a:t>+</a:t>
            </a:r>
          </a:p>
          <a:p>
            <a:pPr algn="ctr"/>
            <a:r>
              <a:rPr lang="en-GB" sz="2400" b="1" baseline="30000" dirty="0"/>
              <a:t>E2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665055-F6F7-23FD-3D15-43275BFB6700}"/>
              </a:ext>
            </a:extLst>
          </p:cNvPr>
          <p:cNvSpPr txBox="1"/>
          <p:nvPr/>
        </p:nvSpPr>
        <p:spPr>
          <a:xfrm>
            <a:off x="1663612" y="4869160"/>
            <a:ext cx="1068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3</a:t>
            </a:r>
            <a:r>
              <a:rPr lang="en-GB" sz="2400" b="1" baseline="30000" dirty="0"/>
              <a:t>-</a:t>
            </a:r>
            <a:r>
              <a:rPr lang="en-GB" sz="2400" b="1" dirty="0"/>
              <a:t> to 0</a:t>
            </a:r>
            <a:r>
              <a:rPr lang="en-GB" sz="2400" b="1" baseline="30000" dirty="0"/>
              <a:t>+</a:t>
            </a:r>
          </a:p>
          <a:p>
            <a:pPr algn="ctr"/>
            <a:r>
              <a:rPr lang="en-GB" sz="2400" b="1" baseline="30000" dirty="0"/>
              <a:t>E3</a:t>
            </a:r>
          </a:p>
        </p:txBody>
      </p:sp>
    </p:spTree>
    <p:extLst>
      <p:ext uri="{BB962C8B-B14F-4D97-AF65-F5344CB8AC3E}">
        <p14:creationId xmlns:p14="http://schemas.microsoft.com/office/powerpoint/2010/main" val="4232125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29BA68-7FF2-781E-4067-EBF248768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980728"/>
            <a:ext cx="5544616" cy="5498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4C58AD-3E02-C6C7-D73A-C62BE48E240C}"/>
              </a:ext>
            </a:extLst>
          </p:cNvPr>
          <p:cNvSpPr txBox="1"/>
          <p:nvPr/>
        </p:nvSpPr>
        <p:spPr>
          <a:xfrm>
            <a:off x="5292080" y="5373216"/>
            <a:ext cx="385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FIG. 5 A. 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Negret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i="1" dirty="0">
                <a:latin typeface="Times New Roman" pitchFamily="18" charset="0"/>
                <a:cs typeface="Times New Roman" pitchFamily="18" charset="0"/>
              </a:rPr>
              <a:t>et al.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, Phys. Rev. C 88, 034604 (2013)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Gamma production cross sections in the 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Si(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n,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n’γ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Si and the 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Mg(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α,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nγ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Si reactions as a function of the excitation energy in the compound nucleus </a:t>
            </a:r>
            <a:r>
              <a:rPr lang="en-US" sz="1200" baseline="30000" dirty="0">
                <a:latin typeface="Times New Roman" pitchFamily="18" charset="0"/>
                <a:cs typeface="Times New Roman" pitchFamily="18" charset="0"/>
              </a:rPr>
              <a:t>29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Si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A8A20-FACE-7820-2BD8-3C36419259CF}"/>
              </a:ext>
            </a:extLst>
          </p:cNvPr>
          <p:cNvSpPr txBox="1"/>
          <p:nvPr/>
        </p:nvSpPr>
        <p:spPr>
          <a:xfrm>
            <a:off x="5364088" y="3020759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TAKE AWAY MESSAGE:</a:t>
            </a:r>
          </a:p>
          <a:p>
            <a:pPr algn="just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b="1" i="1" dirty="0">
                <a:latin typeface="Times New Roman" pitchFamily="18" charset="0"/>
                <a:cs typeface="Times New Roman" pitchFamily="18" charset="0"/>
              </a:rPr>
              <a:t>γ-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production cross sections excited in the two reactions are indeed of the same order of magnitude, BUT an attempt to directly relate the (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n,n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’) channel and its surrogate yields uncertainties of at least 50%.</a:t>
            </a:r>
          </a:p>
        </p:txBody>
      </p:sp>
    </p:spTree>
    <p:extLst>
      <p:ext uri="{BB962C8B-B14F-4D97-AF65-F5344CB8AC3E}">
        <p14:creationId xmlns:p14="http://schemas.microsoft.com/office/powerpoint/2010/main" val="2704870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AAAE28-567D-BD08-FDFD-448382B5AC03}"/>
              </a:ext>
            </a:extLst>
          </p:cNvPr>
          <p:cNvSpPr/>
          <p:nvPr/>
        </p:nvSpPr>
        <p:spPr>
          <a:xfrm>
            <a:off x="0" y="0"/>
            <a:ext cx="9144000" cy="905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2CA55-5470-EF99-8EFD-2131EB71D3B4}"/>
              </a:ext>
            </a:extLst>
          </p:cNvPr>
          <p:cNvSpPr txBox="1"/>
          <p:nvPr/>
        </p:nvSpPr>
        <p:spPr>
          <a:xfrm>
            <a:off x="32" y="6557987"/>
            <a:ext cx="9144000" cy="277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        WINS2023, October 10-12, Troy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1CCF9C-C6DA-AD86-0671-A2C0E848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56" y="0"/>
            <a:ext cx="1152144" cy="9052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EFAC0A-4B72-147F-6CB4-4C7033814D80}"/>
              </a:ext>
            </a:extLst>
          </p:cNvPr>
          <p:cNvSpPr txBox="1"/>
          <p:nvPr/>
        </p:nvSpPr>
        <p:spPr>
          <a:xfrm>
            <a:off x="2798360" y="508610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Scientific motivation - III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5C6AA0-CA3D-3C34-81E1-2AA4328D2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55" y="1772816"/>
            <a:ext cx="4309724" cy="45765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147295-BC56-0AC5-0FEB-2C2AB186F835}"/>
              </a:ext>
            </a:extLst>
          </p:cNvPr>
          <p:cNvSpPr txBox="1"/>
          <p:nvPr/>
        </p:nvSpPr>
        <p:spPr>
          <a:xfrm>
            <a:off x="4499992" y="1433726"/>
            <a:ext cx="4050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itchFamily="18" charset="0"/>
                <a:cs typeface="Times New Roman" pitchFamily="18" charset="0"/>
              </a:rPr>
              <a:t>WHY IS THIS NOT WORKING FOR THE INELASTIC CHANNEL?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FEC80E-002C-9B13-1466-054D06D42A12}"/>
              </a:ext>
            </a:extLst>
          </p:cNvPr>
          <p:cNvSpPr txBox="1"/>
          <p:nvPr/>
        </p:nvSpPr>
        <p:spPr>
          <a:xfrm>
            <a:off x="395536" y="1087165"/>
            <a:ext cx="4050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Surrogate study for </a:t>
            </a:r>
            <a:r>
              <a:rPr lang="en-GB" sz="1600" b="1" baseline="30000" dirty="0">
                <a:latin typeface="Times New Roman" pitchFamily="18" charset="0"/>
                <a:cs typeface="Times New Roman" pitchFamily="18" charset="0"/>
              </a:rPr>
              <a:t>95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Mo(</a:t>
            </a:r>
            <a:r>
              <a:rPr lang="en-GB" sz="1600" b="1" dirty="0" err="1">
                <a:latin typeface="Times New Roman" pitchFamily="18" charset="0"/>
                <a:cs typeface="Times New Roman" pitchFamily="18" charset="0"/>
              </a:rPr>
              <a:t>n,</a:t>
            </a:r>
            <a:r>
              <a:rPr lang="en-GB" sz="1600" b="1" dirty="0" err="1">
                <a:latin typeface="Symbol" panose="05050102010706020507" pitchFamily="18" charset="2"/>
                <a:cs typeface="Times New Roman" pitchFamily="18" charset="0"/>
              </a:rPr>
              <a:t>g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en-GB" sz="1200" dirty="0"/>
              <a:t>A. </a:t>
            </a:r>
            <a:r>
              <a:rPr lang="en-GB" sz="1200" dirty="0" err="1"/>
              <a:t>Ratkiewicz</a:t>
            </a:r>
            <a:r>
              <a:rPr lang="en-GB" sz="1200" dirty="0"/>
              <a:t>, J. E. Escher, et al. PHYSICAL REVIEW LETTERS 122, 052502 (2019)</a:t>
            </a:r>
            <a:endParaRPr lang="en-GB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CC9FE6-ADF8-AF97-FF2D-750C173B9A58}"/>
              </a:ext>
            </a:extLst>
          </p:cNvPr>
          <p:cNvSpPr txBox="1"/>
          <p:nvPr/>
        </p:nvSpPr>
        <p:spPr>
          <a:xfrm>
            <a:off x="4211960" y="2880859"/>
            <a:ext cx="4499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It seems that for both capture and inelastic channels one needs, </a:t>
            </a:r>
            <a:r>
              <a:rPr lang="en-GB" sz="1600" b="1" u="sng" dirty="0">
                <a:latin typeface="Times New Roman" pitchFamily="18" charset="0"/>
                <a:cs typeface="Times New Roman" pitchFamily="18" charset="0"/>
              </a:rPr>
              <a:t>on a target-by-target basis</a:t>
            </a:r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, a very detailed handling of the CN spin-parity population differences</a:t>
            </a:r>
          </a:p>
          <a:p>
            <a:pPr algn="ctr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NOT TRIVIAL!!!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830782-648E-B395-52CC-E6E03F65C4D2}"/>
              </a:ext>
            </a:extLst>
          </p:cNvPr>
          <p:cNvSpPr txBox="1"/>
          <p:nvPr/>
        </p:nvSpPr>
        <p:spPr>
          <a:xfrm>
            <a:off x="4896560" y="5127575"/>
            <a:ext cx="3491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i="0" u="none" strike="noStrike" baseline="0" dirty="0">
                <a:latin typeface="Times-Roman"/>
              </a:rPr>
              <a:t>Oliver C. Gorton</a:t>
            </a:r>
            <a:r>
              <a:rPr lang="en-GB" sz="1200" dirty="0"/>
              <a:t>, J. E. Escher, </a:t>
            </a:r>
            <a:r>
              <a:rPr lang="en-GB" sz="1200" b="0" i="0" u="none" strike="noStrike" baseline="0" dirty="0">
                <a:latin typeface="Times-Roman"/>
              </a:rPr>
              <a:t>PHYSICAL REVIEW C </a:t>
            </a:r>
            <a:r>
              <a:rPr lang="en-GB" sz="1200" b="1" i="0" u="none" strike="noStrike" baseline="0" dirty="0">
                <a:latin typeface="Times-Bold"/>
              </a:rPr>
              <a:t>107</a:t>
            </a:r>
            <a:r>
              <a:rPr lang="en-GB" sz="1200" b="0" i="0" u="none" strike="noStrike" baseline="0" dirty="0">
                <a:latin typeface="Times-Roman"/>
              </a:rPr>
              <a:t>, 044612 (2023)</a:t>
            </a:r>
            <a:endParaRPr lang="en-GB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B8F2D8B-6598-8EC7-A757-A14200F6CBE5}"/>
              </a:ext>
            </a:extLst>
          </p:cNvPr>
          <p:cNvCxnSpPr>
            <a:cxnSpLocks/>
          </p:cNvCxnSpPr>
          <p:nvPr/>
        </p:nvCxnSpPr>
        <p:spPr>
          <a:xfrm>
            <a:off x="6516216" y="4358187"/>
            <a:ext cx="0" cy="7286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887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36095</TotalTime>
  <Words>4343</Words>
  <Application>Microsoft Office PowerPoint</Application>
  <PresentationFormat>On-screen Show (4:3)</PresentationFormat>
  <Paragraphs>652</Paragraphs>
  <Slides>73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5" baseType="lpstr">
      <vt:lpstr>Arial</vt:lpstr>
      <vt:lpstr>Bell MT</vt:lpstr>
      <vt:lpstr>Calibri</vt:lpstr>
      <vt:lpstr>Cambria Math</vt:lpstr>
      <vt:lpstr>Spartan Thin</vt:lpstr>
      <vt:lpstr>Symbol</vt:lpstr>
      <vt:lpstr>Times New Roman</vt:lpstr>
      <vt:lpstr>Times-Bold</vt:lpstr>
      <vt:lpstr>Times-Roman</vt:lpstr>
      <vt:lpstr>Wingdings</vt:lpstr>
      <vt:lpstr>Office Theme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Olacel Adina</dc:creator>
  <cp:lastModifiedBy>Olacel Adina</cp:lastModifiedBy>
  <cp:revision>818</cp:revision>
  <dcterms:created xsi:type="dcterms:W3CDTF">2006-08-16T00:00:00Z</dcterms:created>
  <dcterms:modified xsi:type="dcterms:W3CDTF">2023-10-10T11:02:21Z</dcterms:modified>
</cp:coreProperties>
</file>