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4" r:id="rId1"/>
    <p:sldMasterId id="2147484404" r:id="rId2"/>
    <p:sldMasterId id="2147484416" r:id="rId3"/>
    <p:sldMasterId id="2147484428" r:id="rId4"/>
    <p:sldMasterId id="2147484440" r:id="rId5"/>
  </p:sldMasterIdLst>
  <p:notesMasterIdLst>
    <p:notesMasterId r:id="rId30"/>
  </p:notesMasterIdLst>
  <p:sldIdLst>
    <p:sldId id="356" r:id="rId6"/>
    <p:sldId id="600" r:id="rId7"/>
    <p:sldId id="463" r:id="rId8"/>
    <p:sldId id="445" r:id="rId9"/>
    <p:sldId id="446" r:id="rId10"/>
    <p:sldId id="450" r:id="rId11"/>
    <p:sldId id="454" r:id="rId12"/>
    <p:sldId id="475" r:id="rId13"/>
    <p:sldId id="476" r:id="rId14"/>
    <p:sldId id="477" r:id="rId15"/>
    <p:sldId id="478" r:id="rId16"/>
    <p:sldId id="457" r:id="rId17"/>
    <p:sldId id="599" r:id="rId18"/>
    <p:sldId id="585" r:id="rId19"/>
    <p:sldId id="586" r:id="rId20"/>
    <p:sldId id="536" r:id="rId21"/>
    <p:sldId id="533" r:id="rId22"/>
    <p:sldId id="584" r:id="rId23"/>
    <p:sldId id="577" r:id="rId24"/>
    <p:sldId id="429" r:id="rId25"/>
    <p:sldId id="432" r:id="rId26"/>
    <p:sldId id="434" r:id="rId27"/>
    <p:sldId id="482" r:id="rId28"/>
    <p:sldId id="410" r:id="rId29"/>
  </p:sldIdLst>
  <p:sldSz cx="9144000" cy="6858000" type="screen4x3"/>
  <p:notesSz cx="6858000" cy="9144000"/>
  <p:defaultTextStyle>
    <a:defPPr>
      <a:defRPr lang="en-US"/>
    </a:defPPr>
    <a:lvl1pPr marL="0" algn="l" defTabSz="9110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520" algn="l" defTabSz="9110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1062" algn="l" defTabSz="9110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6607" algn="l" defTabSz="9110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2137" algn="l" defTabSz="9110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7680" algn="l" defTabSz="9110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3209" algn="l" defTabSz="9110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8738" algn="l" defTabSz="9110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4262" algn="l" defTabSz="9110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2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4BE5"/>
    <a:srgbClr val="800000"/>
    <a:srgbClr val="F39A57"/>
    <a:srgbClr val="FBF3B0"/>
    <a:srgbClr val="B2BC50"/>
    <a:srgbClr val="F7F3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7"/>
    <p:restoredTop sz="89388"/>
  </p:normalViewPr>
  <p:slideViewPr>
    <p:cSldViewPr>
      <p:cViewPr varScale="1">
        <p:scale>
          <a:sx n="109" d="100"/>
          <a:sy n="109" d="100"/>
        </p:scale>
        <p:origin x="67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4F9B4-3382-42D3-B91C-37A7B478C5CE}" type="datetimeFigureOut">
              <a:rPr lang="en-US" smtClean="0"/>
              <a:t>1/10/23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8C2CA-ED50-44C7-A352-249610271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88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10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520" algn="l" defTabSz="9110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1062" algn="l" defTabSz="9110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6607" algn="l" defTabSz="9110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2137" algn="l" defTabSz="9110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7680" algn="l" defTabSz="9110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3209" algn="l" defTabSz="9110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8738" algn="l" defTabSz="9110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4262" algn="l" defTabSz="9110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8C2CA-ED50-44C7-A352-249610271F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10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0021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8C2CA-ED50-44C7-A352-249610271F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10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64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8C2CA-ED50-44C7-A352-249610271F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10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489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8C2CA-ED50-44C7-A352-249610271F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10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8876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Novelty of the method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37C2A4-A02B-5B4F-B073-2D4A5ED825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70625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Cartoon to show what I mean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8F4E21-A79A-4B41-99BE-F4D81664466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06903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at my curve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8F4E21-A79A-4B41-99BE-F4D81664466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93336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37C2A4-A02B-5B4F-B073-2D4A5ED825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0183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8C2CA-ED50-44C7-A352-249610271F3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17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17C2FF-42DD-4775-B4BF-8C9718BDE0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10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2283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8C2CA-ED50-44C7-A352-249610271F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10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4308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8C2CA-ED50-44C7-A352-249610271F30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049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8C2CA-ED50-44C7-A352-249610271F30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579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8C2CA-ED50-44C7-A352-249610271F30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04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8C2CA-ED50-44C7-A352-249610271F30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8C2CA-ED50-44C7-A352-249610271F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10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4459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8C2CA-ED50-44C7-A352-249610271F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10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09902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8C2CA-ED50-44C7-A352-249610271F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10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4497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" y="2438594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023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>
                  <a:solidFill>
                    <a:srgbClr val="000000"/>
                  </a:solidFill>
                  <a:latin typeface="Arial Unicode MS" pitchFamily="34" charset="-128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023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>
                  <a:solidFill>
                    <a:srgbClr val="000000"/>
                  </a:solidFill>
                  <a:latin typeface="Arial Unicode MS" pitchFamily="34" charset="-128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023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>
                  <a:solidFill>
                    <a:srgbClr val="000000"/>
                  </a:solidFill>
                  <a:latin typeface="Arial Unicode MS" pitchFamily="34" charset="-128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023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>
                  <a:solidFill>
                    <a:srgbClr val="000000"/>
                  </a:solidFill>
                  <a:latin typeface="Arial Unicode MS" pitchFamily="34" charset="-128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023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>
                <a:solidFill>
                  <a:srgbClr val="000000"/>
                </a:solidFill>
                <a:latin typeface="Arial Unicode MS" pitchFamily="34" charset="-128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023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>
                <a:solidFill>
                  <a:srgbClr val="000000"/>
                </a:solidFill>
                <a:latin typeface="Arial Unicode MS" pitchFamily="34" charset="-128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023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>
                <a:solidFill>
                  <a:srgbClr val="000000"/>
                </a:solidFill>
                <a:latin typeface="Arial Unicode MS" pitchFamily="34" charset="-128"/>
              </a:endParaRPr>
            </a:p>
          </p:txBody>
        </p:sp>
      </p:grpSp>
      <p:sp>
        <p:nvSpPr>
          <p:cNvPr id="4916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91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6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2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CE4283F-5DE3-48AE-A4BB-3BCDE34D9AAE}" type="slidenum">
              <a:rPr lang="en-US">
                <a:solidFill>
                  <a:srgbClr val="1C1C1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55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14976-5A21-4F84-A47B-851243BBB5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953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9" y="214313"/>
            <a:ext cx="5700712" cy="5918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F215F-86BC-45ED-BF4C-C4C25B06CF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96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66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3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8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3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7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2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7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489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16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2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7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2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3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8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31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7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2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70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94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6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6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976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620" indent="0">
              <a:buNone/>
              <a:defRPr sz="2000" b="1"/>
            </a:lvl2pPr>
            <a:lvl3pPr marL="909248" indent="0">
              <a:buNone/>
              <a:defRPr sz="1800" b="1"/>
            </a:lvl3pPr>
            <a:lvl4pPr marL="1363880" indent="0">
              <a:buNone/>
              <a:defRPr sz="1600" b="1"/>
            </a:lvl4pPr>
            <a:lvl5pPr marL="1818512" indent="0">
              <a:buNone/>
              <a:defRPr sz="1600" b="1"/>
            </a:lvl5pPr>
            <a:lvl6pPr marL="2273164" indent="0">
              <a:buNone/>
              <a:defRPr sz="1600" b="1"/>
            </a:lvl6pPr>
            <a:lvl7pPr marL="2727766" indent="0">
              <a:buNone/>
              <a:defRPr sz="1600" b="1"/>
            </a:lvl7pPr>
            <a:lvl8pPr marL="3182309" indent="0">
              <a:buNone/>
              <a:defRPr sz="1600" b="1"/>
            </a:lvl8pPr>
            <a:lvl9pPr marL="36370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9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620" indent="0">
              <a:buNone/>
              <a:defRPr sz="2000" b="1"/>
            </a:lvl2pPr>
            <a:lvl3pPr marL="909248" indent="0">
              <a:buNone/>
              <a:defRPr sz="1800" b="1"/>
            </a:lvl3pPr>
            <a:lvl4pPr marL="1363880" indent="0">
              <a:buNone/>
              <a:defRPr sz="1600" b="1"/>
            </a:lvl4pPr>
            <a:lvl5pPr marL="1818512" indent="0">
              <a:buNone/>
              <a:defRPr sz="1600" b="1"/>
            </a:lvl5pPr>
            <a:lvl6pPr marL="2273164" indent="0">
              <a:buNone/>
              <a:defRPr sz="1600" b="1"/>
            </a:lvl6pPr>
            <a:lvl7pPr marL="2727766" indent="0">
              <a:buNone/>
              <a:defRPr sz="1600" b="1"/>
            </a:lvl7pPr>
            <a:lvl8pPr marL="3182309" indent="0">
              <a:buNone/>
              <a:defRPr sz="1600" b="1"/>
            </a:lvl8pPr>
            <a:lvl9pPr marL="36370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9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798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859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331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3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3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620" indent="0">
              <a:buNone/>
              <a:defRPr sz="1200"/>
            </a:lvl2pPr>
            <a:lvl3pPr marL="909248" indent="0">
              <a:buNone/>
              <a:defRPr sz="1000"/>
            </a:lvl3pPr>
            <a:lvl4pPr marL="1363880" indent="0">
              <a:buNone/>
              <a:defRPr sz="900"/>
            </a:lvl4pPr>
            <a:lvl5pPr marL="1818512" indent="0">
              <a:buNone/>
              <a:defRPr sz="900"/>
            </a:lvl5pPr>
            <a:lvl6pPr marL="2273164" indent="0">
              <a:buNone/>
              <a:defRPr sz="900"/>
            </a:lvl6pPr>
            <a:lvl7pPr marL="2727766" indent="0">
              <a:buNone/>
              <a:defRPr sz="900"/>
            </a:lvl7pPr>
            <a:lvl8pPr marL="3182309" indent="0">
              <a:buNone/>
              <a:defRPr sz="900"/>
            </a:lvl8pPr>
            <a:lvl9pPr marL="363700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13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4EBF6-3E2E-4376-AC59-16D1E9B2B9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620" indent="0">
              <a:buNone/>
              <a:defRPr sz="2800"/>
            </a:lvl2pPr>
            <a:lvl3pPr marL="909248" indent="0">
              <a:buNone/>
              <a:defRPr sz="2400"/>
            </a:lvl3pPr>
            <a:lvl4pPr marL="1363880" indent="0">
              <a:buNone/>
              <a:defRPr sz="2000"/>
            </a:lvl4pPr>
            <a:lvl5pPr marL="1818512" indent="0">
              <a:buNone/>
              <a:defRPr sz="2000"/>
            </a:lvl5pPr>
            <a:lvl6pPr marL="2273164" indent="0">
              <a:buNone/>
              <a:defRPr sz="2000"/>
            </a:lvl6pPr>
            <a:lvl7pPr marL="2727766" indent="0">
              <a:buNone/>
              <a:defRPr sz="2000"/>
            </a:lvl7pPr>
            <a:lvl8pPr marL="3182309" indent="0">
              <a:buNone/>
              <a:defRPr sz="2000"/>
            </a:lvl8pPr>
            <a:lvl9pPr marL="363700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620" indent="0">
              <a:buNone/>
              <a:defRPr sz="1200"/>
            </a:lvl2pPr>
            <a:lvl3pPr marL="909248" indent="0">
              <a:buNone/>
              <a:defRPr sz="1000"/>
            </a:lvl3pPr>
            <a:lvl4pPr marL="1363880" indent="0">
              <a:buNone/>
              <a:defRPr sz="900"/>
            </a:lvl4pPr>
            <a:lvl5pPr marL="1818512" indent="0">
              <a:buNone/>
              <a:defRPr sz="900"/>
            </a:lvl5pPr>
            <a:lvl6pPr marL="2273164" indent="0">
              <a:buNone/>
              <a:defRPr sz="900"/>
            </a:lvl6pPr>
            <a:lvl7pPr marL="2727766" indent="0">
              <a:buNone/>
              <a:defRPr sz="900"/>
            </a:lvl7pPr>
            <a:lvl8pPr marL="3182309" indent="0">
              <a:buNone/>
              <a:defRPr sz="900"/>
            </a:lvl8pPr>
            <a:lvl9pPr marL="363700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190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79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02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702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648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33827"/>
            <a:ext cx="9143999" cy="262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1330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3657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43000"/>
            <a:ext cx="7886700" cy="503396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28650" y="901700"/>
            <a:ext cx="7886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8286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8650" y="4572000"/>
            <a:ext cx="7886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1190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4238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18946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19931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76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9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79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107" indent="0">
              <a:buNone/>
              <a:defRPr sz="1800"/>
            </a:lvl2pPr>
            <a:lvl3pPr marL="910238" indent="0">
              <a:buNone/>
              <a:defRPr sz="1600"/>
            </a:lvl3pPr>
            <a:lvl4pPr marL="1365365" indent="0">
              <a:buNone/>
              <a:defRPr sz="1400"/>
            </a:lvl4pPr>
            <a:lvl5pPr marL="1820486" indent="0">
              <a:buNone/>
              <a:defRPr sz="1400"/>
            </a:lvl5pPr>
            <a:lvl6pPr marL="2275620" indent="0">
              <a:buNone/>
              <a:defRPr sz="1400"/>
            </a:lvl6pPr>
            <a:lvl7pPr marL="2730726" indent="0">
              <a:buNone/>
              <a:defRPr sz="1400"/>
            </a:lvl7pPr>
            <a:lvl8pPr marL="3185808" indent="0">
              <a:buNone/>
              <a:defRPr sz="1400"/>
            </a:lvl8pPr>
            <a:lvl9pPr marL="3640958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5C398-23BE-4614-BE4C-621758E1E5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7513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82025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93552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42193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00904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33827"/>
            <a:ext cx="9143999" cy="262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7579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36573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398" y="1143000"/>
            <a:ext cx="7886700" cy="503396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28650" y="901700"/>
            <a:ext cx="7886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9527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8650" y="4572000"/>
            <a:ext cx="7886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8478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31348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85658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393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9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92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EFC6B-A4F4-438F-B4B7-D8074F5CF7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7519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5360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11366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19189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76278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01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5B842-B891-FF4D-84A5-A712B17E25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B62295-369A-294F-B461-2FDEC749D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8997E-DAD2-7D41-A0F2-4CFB59CCD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44F10-9E32-FD48-A0C8-1BAC4FBEC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B66A0-BC68-2E4E-A979-D0AE9AFA2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2319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4B884-7C01-6242-B89F-5E9F4BB1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49E3B-7C44-0B4F-A9FF-4139F27BF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72D4B-D285-CA41-A762-4839C5974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F69B7-FDC4-EF40-9B4C-96EDA388E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E0B28-05F3-9248-9251-FDACB2DFD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322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0A4C3-1F48-9B47-A85C-90E1F06E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B91E1F-1E20-4044-8779-C7FCFC7BB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CA951-4963-1D41-980C-6132FBE93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9A208-829B-C94A-8467-CEDFF0AE2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CC374-63E2-8D49-833F-A1CC74D51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62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8B0C2-9F78-3844-A4DB-5AAF0C988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6E9AE-50AC-A74C-8C66-3BA5D59291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877F56-CFF2-3847-94C8-1AF2F4A14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8F18E2-C417-6048-A44E-F51949074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37266-DA84-E044-B6C3-C2C8E9584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34043-6571-5449-860E-16335E8C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482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1B15A-32EE-AF4B-8C1F-24DD01A5B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18542-D0EC-8049-B081-20937F27F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079102-E610-854C-A5FB-6E6502A925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9E40E0-5872-8F4E-8D9F-7C91A47CCD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B5A78E-2338-1F4F-BDF5-CDA9C285A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25A64B-C21D-2848-8B40-D4E57AF5E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1675AB-3ADD-1C41-AD9B-334922E85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6D7943-5AD6-2245-88ED-BBC9BDE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01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107" indent="0">
              <a:buNone/>
              <a:defRPr sz="2000" b="1"/>
            </a:lvl2pPr>
            <a:lvl3pPr marL="910238" indent="0">
              <a:buNone/>
              <a:defRPr sz="1800" b="1"/>
            </a:lvl3pPr>
            <a:lvl4pPr marL="1365365" indent="0">
              <a:buNone/>
              <a:defRPr sz="1600" b="1"/>
            </a:lvl4pPr>
            <a:lvl5pPr marL="1820486" indent="0">
              <a:buNone/>
              <a:defRPr sz="1600" b="1"/>
            </a:lvl5pPr>
            <a:lvl6pPr marL="2275620" indent="0">
              <a:buNone/>
              <a:defRPr sz="1600" b="1"/>
            </a:lvl6pPr>
            <a:lvl7pPr marL="2730726" indent="0">
              <a:buNone/>
              <a:defRPr sz="1600" b="1"/>
            </a:lvl7pPr>
            <a:lvl8pPr marL="3185808" indent="0">
              <a:buNone/>
              <a:defRPr sz="1600" b="1"/>
            </a:lvl8pPr>
            <a:lvl9pPr marL="364095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107" indent="0">
              <a:buNone/>
              <a:defRPr sz="2000" b="1"/>
            </a:lvl2pPr>
            <a:lvl3pPr marL="910238" indent="0">
              <a:buNone/>
              <a:defRPr sz="1800" b="1"/>
            </a:lvl3pPr>
            <a:lvl4pPr marL="1365365" indent="0">
              <a:buNone/>
              <a:defRPr sz="1600" b="1"/>
            </a:lvl4pPr>
            <a:lvl5pPr marL="1820486" indent="0">
              <a:buNone/>
              <a:defRPr sz="1600" b="1"/>
            </a:lvl5pPr>
            <a:lvl6pPr marL="2275620" indent="0">
              <a:buNone/>
              <a:defRPr sz="1600" b="1"/>
            </a:lvl6pPr>
            <a:lvl7pPr marL="2730726" indent="0">
              <a:buNone/>
              <a:defRPr sz="1600" b="1"/>
            </a:lvl7pPr>
            <a:lvl8pPr marL="3185808" indent="0">
              <a:buNone/>
              <a:defRPr sz="1600" b="1"/>
            </a:lvl8pPr>
            <a:lvl9pPr marL="364095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65385-DE43-4653-8823-481C51EB27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0619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819D4-016A-FC45-BDDF-2DD341287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8B9233-126C-BE46-B6D7-D230D645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30BF81-DBCB-3E4C-8359-7E6A6788F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C96933-0300-344C-8E21-68AE9362A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095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B286E9-F6BC-D545-A147-947DF6932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766574-B32A-B748-B8C6-769706425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A2C6E-CA8C-AB44-86F7-DC0ECB9EE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260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98B4F-67AF-3647-B583-F62382E4F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9DE34-67B0-1A4D-BBCA-64511433F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07D0DC-4862-034F-8657-E63FC11169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F848C-3540-1F40-A356-193645988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F815B0-427D-6F4B-91B7-5DACBB2EC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4B661-973F-8746-93C5-E75DE1280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203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C87B0-A552-4949-A9E2-C117949A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20B6BD-1955-DA4D-84D4-FE19AAF91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833E46-6CBC-1D4A-81B4-3D6BF872D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237B44-0966-0046-A13C-16ECBD15F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306726-976D-744A-AC70-A3D06E8A8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E5B1C-BA42-5B43-BC95-0AF98D936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221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B5127-CD5A-BA46-9DA3-AE304D73B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2DC73E-22D9-3C42-9BF7-19EEB1533C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0D2AA-0BA4-BF49-80CE-AE49B1436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30AE7-F20F-3D41-97F1-1C21439F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ECA48-8DF2-1745-9360-DC62C4677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113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5DF29C-9C2D-D349-A207-B4C3D81374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D9D25E-2988-DC46-86EB-AE2FD8B6C3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6FE8B-AF34-454C-9AD0-0DE2FD202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DE9F0D-6CB8-6C4A-8C60-30845A19D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22D73C-13AE-5443-B6ED-D8536491A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C5001-C745-41C6-A5E4-42ABE8163C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77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A580B-9669-4EC2-BE81-03D037103B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47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3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24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107" indent="0">
              <a:buNone/>
              <a:defRPr sz="1200"/>
            </a:lvl2pPr>
            <a:lvl3pPr marL="910238" indent="0">
              <a:buNone/>
              <a:defRPr sz="1000"/>
            </a:lvl3pPr>
            <a:lvl4pPr marL="1365365" indent="0">
              <a:buNone/>
              <a:defRPr sz="900"/>
            </a:lvl4pPr>
            <a:lvl5pPr marL="1820486" indent="0">
              <a:buNone/>
              <a:defRPr sz="900"/>
            </a:lvl5pPr>
            <a:lvl6pPr marL="2275620" indent="0">
              <a:buNone/>
              <a:defRPr sz="900"/>
            </a:lvl6pPr>
            <a:lvl7pPr marL="2730726" indent="0">
              <a:buNone/>
              <a:defRPr sz="900"/>
            </a:lvl7pPr>
            <a:lvl8pPr marL="3185808" indent="0">
              <a:buNone/>
              <a:defRPr sz="900"/>
            </a:lvl8pPr>
            <a:lvl9pPr marL="364095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13AFA-229B-4598-97E0-1DDCC43FB23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4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107" indent="0">
              <a:buNone/>
              <a:defRPr sz="2800"/>
            </a:lvl2pPr>
            <a:lvl3pPr marL="910238" indent="0">
              <a:buNone/>
              <a:defRPr sz="2400"/>
            </a:lvl3pPr>
            <a:lvl4pPr marL="1365365" indent="0">
              <a:buNone/>
              <a:defRPr sz="2000"/>
            </a:lvl4pPr>
            <a:lvl5pPr marL="1820486" indent="0">
              <a:buNone/>
              <a:defRPr sz="2000"/>
            </a:lvl5pPr>
            <a:lvl6pPr marL="2275620" indent="0">
              <a:buNone/>
              <a:defRPr sz="2000"/>
            </a:lvl6pPr>
            <a:lvl7pPr marL="2730726" indent="0">
              <a:buNone/>
              <a:defRPr sz="2000"/>
            </a:lvl7pPr>
            <a:lvl8pPr marL="3185808" indent="0">
              <a:buNone/>
              <a:defRPr sz="2000"/>
            </a:lvl8pPr>
            <a:lvl9pPr marL="3640958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107" indent="0">
              <a:buNone/>
              <a:defRPr sz="1200"/>
            </a:lvl2pPr>
            <a:lvl3pPr marL="910238" indent="0">
              <a:buNone/>
              <a:defRPr sz="1000"/>
            </a:lvl3pPr>
            <a:lvl4pPr marL="1365365" indent="0">
              <a:buNone/>
              <a:defRPr sz="900"/>
            </a:lvl4pPr>
            <a:lvl5pPr marL="1820486" indent="0">
              <a:buNone/>
              <a:defRPr sz="900"/>
            </a:lvl5pPr>
            <a:lvl6pPr marL="2275620" indent="0">
              <a:buNone/>
              <a:defRPr sz="900"/>
            </a:lvl6pPr>
            <a:lvl7pPr marL="2730726" indent="0">
              <a:buNone/>
              <a:defRPr sz="900"/>
            </a:lvl7pPr>
            <a:lvl8pPr marL="3185808" indent="0">
              <a:buNone/>
              <a:defRPr sz="900"/>
            </a:lvl8pPr>
            <a:lvl9pPr marL="364095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9690F-DAC4-48F5-BEB8-1C6D4FA8E6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10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ltGray">
          <a:xfrm>
            <a:off x="417518" y="1098681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122" tIns="45559" rIns="91122" bIns="45559" anchor="ctr"/>
          <a:lstStyle/>
          <a:p>
            <a:pPr algn="ctr" defTabSz="910238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ltGray">
          <a:xfrm>
            <a:off x="800164" y="1098681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122" tIns="45559" rIns="91122" bIns="45559" anchor="ctr"/>
          <a:lstStyle/>
          <a:p>
            <a:pPr algn="ctr" defTabSz="910238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ltGray">
          <a:xfrm>
            <a:off x="541402" y="1520911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122" tIns="45559" rIns="91122" bIns="45559" anchor="ctr"/>
          <a:lstStyle/>
          <a:p>
            <a:pPr algn="ctr" defTabSz="910238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ltGray">
          <a:xfrm>
            <a:off x="911225" y="1520911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122" tIns="45559" rIns="91122" bIns="45559" anchor="ctr"/>
          <a:lstStyle/>
          <a:p>
            <a:pPr algn="ctr" defTabSz="910238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ltGray">
          <a:xfrm>
            <a:off x="127000" y="1447864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122" tIns="45559" rIns="91122" bIns="45559" anchor="ctr"/>
          <a:lstStyle/>
          <a:p>
            <a:pPr algn="ctr" defTabSz="910238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gray">
          <a:xfrm>
            <a:off x="762000" y="990794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122" tIns="45559" rIns="91122" bIns="45559" anchor="ctr"/>
          <a:lstStyle/>
          <a:p>
            <a:pPr algn="ctr" defTabSz="910238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gray">
          <a:xfrm>
            <a:off x="442914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122" tIns="45559" rIns="91122" bIns="45559" anchor="ctr"/>
          <a:lstStyle/>
          <a:p>
            <a:pPr algn="ctr" defTabSz="910238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44" y="214507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22" tIns="45559" rIns="91122" bIns="4555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22" tIns="45559" rIns="91122" bIns="45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81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2" tIns="45559" rIns="91122" bIns="4555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defTabSz="910238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81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2" tIns="45559" rIns="91122" bIns="45559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 defTabSz="910238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81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1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2" tIns="45559" rIns="91122" bIns="455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 defTabSz="910238" fontAlgn="base">
              <a:spcBef>
                <a:spcPct val="0"/>
              </a:spcBef>
              <a:spcAft>
                <a:spcPct val="0"/>
              </a:spcAft>
              <a:defRPr/>
            </a:pPr>
            <a:fld id="{A381D7AA-6D94-4600-A696-FDC41DEC746D}" type="slidenum">
              <a:rPr lang="en-US" smtClean="0">
                <a:solidFill>
                  <a:srgbClr val="000000"/>
                </a:solidFill>
              </a:rPr>
              <a:pPr defTabSz="910238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03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54" r:id="rId10"/>
    <p:sldLayoutId id="21474841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5107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0238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65365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0486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1351" indent="-341351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9543" indent="-2844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37810" indent="-227551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592894" indent="-227551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48017" indent="-227551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03148" indent="-227551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58243" indent="-227551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13352" indent="-227551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68436" indent="-227551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02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107" algn="l" defTabSz="9102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238" algn="l" defTabSz="9102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5365" algn="l" defTabSz="9102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0486" algn="l" defTabSz="9102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5620" algn="l" defTabSz="9102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0726" algn="l" defTabSz="9102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5808" algn="l" defTabSz="9102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0958" algn="l" defTabSz="9102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122" tIns="45559" rIns="91122" bIns="4555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64"/>
            <a:ext cx="8229600" cy="4525963"/>
          </a:xfrm>
          <a:prstGeom prst="rect">
            <a:avLst/>
          </a:prstGeom>
        </p:spPr>
        <p:txBody>
          <a:bodyPr vert="horz" lIns="91122" tIns="45559" rIns="91122" bIns="4555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2" y="6356416"/>
            <a:ext cx="2133600" cy="365125"/>
          </a:xfrm>
          <a:prstGeom prst="rect">
            <a:avLst/>
          </a:prstGeom>
        </p:spPr>
        <p:txBody>
          <a:bodyPr vert="horz" lIns="91122" tIns="45559" rIns="91122" bIns="4555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9248"/>
            <a:fld id="{C147F02A-5620-43B0-B94F-43245AB2913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09248"/>
              <a:t>1/10/23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6" y="6356416"/>
            <a:ext cx="2895600" cy="365125"/>
          </a:xfrm>
          <a:prstGeom prst="rect">
            <a:avLst/>
          </a:prstGeom>
        </p:spPr>
        <p:txBody>
          <a:bodyPr vert="horz" lIns="91122" tIns="45559" rIns="91122" bIns="4555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9248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16"/>
            <a:ext cx="2133600" cy="365125"/>
          </a:xfrm>
          <a:prstGeom prst="rect">
            <a:avLst/>
          </a:prstGeom>
        </p:spPr>
        <p:txBody>
          <a:bodyPr vert="horz" lIns="91122" tIns="45559" rIns="91122" bIns="4555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9248"/>
            <a:fld id="{254C9A84-8411-461A-8DD4-419D9EF1A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09248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7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</p:sldLayoutIdLst>
  <p:txStyles>
    <p:titleStyle>
      <a:lvl1pPr algn="ctr" defTabSz="90924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0982" indent="-340982" algn="l" defTabSz="90924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718" indent="-284121" algn="l" defTabSz="90924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583" indent="-227302" algn="l" defTabSz="90924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1153" indent="-227302" algn="l" defTabSz="90924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5782" indent="-227302" algn="l" defTabSz="90924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0406" indent="-227302" algn="l" defTabSz="9092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5003" indent="-227302" algn="l" defTabSz="9092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09600" indent="-227302" algn="l" defTabSz="9092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4163" indent="-227302" algn="l" defTabSz="9092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92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620" algn="l" defTabSz="9092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248" algn="l" defTabSz="9092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880" algn="l" defTabSz="9092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8512" algn="l" defTabSz="9092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164" algn="l" defTabSz="9092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7766" algn="l" defTabSz="9092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2309" algn="l" defTabSz="9092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006" algn="l" defTabSz="9092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559" y="6272582"/>
            <a:ext cx="1545621" cy="54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83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18" r:id="rId2"/>
    <p:sldLayoutId id="2147484419" r:id="rId3"/>
    <p:sldLayoutId id="2147484420" r:id="rId4"/>
    <p:sldLayoutId id="2147484421" r:id="rId5"/>
    <p:sldLayoutId id="2147484422" r:id="rId6"/>
    <p:sldLayoutId id="2147484423" r:id="rId7"/>
    <p:sldLayoutId id="2147484424" r:id="rId8"/>
    <p:sldLayoutId id="2147484425" r:id="rId9"/>
    <p:sldLayoutId id="2147484426" r:id="rId10"/>
    <p:sldLayoutId id="21474844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Segoe UI Light" panose="020B0502040204020203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559" y="6272582"/>
            <a:ext cx="1545621" cy="54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48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Segoe UI Light" panose="020B0502040204020203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 baseline="0">
          <a:solidFill>
            <a:schemeClr val="bg1">
              <a:lumMod val="50000"/>
            </a:schemeClr>
          </a:solidFill>
          <a:latin typeface="Segoe UI Light" panose="020B0502040204020203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B64E6E-9B96-594A-8BB7-5B8EAAAD6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FF69F-7474-CC4B-A8DB-8572DF8FC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18DE4-1B44-F74C-AB4A-CA31B6EA90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DEEEB-9498-E345-A3B2-A11389822FC8}" type="datetimeFigureOut">
              <a:rPr lang="en-US" smtClean="0"/>
              <a:t>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F7C35-BC41-3E44-A0AA-2279B944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7BF3-6061-524B-9827-7FDCF5719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E0AD2-5889-A440-AA8C-AC6F9AEC6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83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1" r:id="rId1"/>
    <p:sldLayoutId id="2147484442" r:id="rId2"/>
    <p:sldLayoutId id="2147484443" r:id="rId3"/>
    <p:sldLayoutId id="2147484444" r:id="rId4"/>
    <p:sldLayoutId id="2147484445" r:id="rId5"/>
    <p:sldLayoutId id="2147484446" r:id="rId6"/>
    <p:sldLayoutId id="2147484447" r:id="rId7"/>
    <p:sldLayoutId id="2147484448" r:id="rId8"/>
    <p:sldLayoutId id="2147484449" r:id="rId9"/>
    <p:sldLayoutId id="2147484450" r:id="rId10"/>
    <p:sldLayoutId id="214748445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7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13" Type="http://schemas.openxmlformats.org/officeDocument/2006/relationships/image" Target="../media/image63.jpeg"/><Relationship Id="rId18" Type="http://schemas.openxmlformats.org/officeDocument/2006/relationships/image" Target="../media/image68.jpeg"/><Relationship Id="rId3" Type="http://schemas.openxmlformats.org/officeDocument/2006/relationships/image" Target="../media/image53.jpg"/><Relationship Id="rId7" Type="http://schemas.openxmlformats.org/officeDocument/2006/relationships/image" Target="../media/image57.jpeg"/><Relationship Id="rId12" Type="http://schemas.openxmlformats.org/officeDocument/2006/relationships/image" Target="../media/image62.jpeg"/><Relationship Id="rId17" Type="http://schemas.openxmlformats.org/officeDocument/2006/relationships/image" Target="../media/image67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66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10" Type="http://schemas.openxmlformats.org/officeDocument/2006/relationships/image" Target="../media/image60.jpeg"/><Relationship Id="rId19" Type="http://schemas.openxmlformats.org/officeDocument/2006/relationships/image" Target="../media/image69.jp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Image result for iciam 20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276600"/>
            <a:ext cx="7315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DejaVu Serif" panose="02060603050605020204" pitchFamily="18" charset="0"/>
                <a:cs typeface="DejaVu Sans" panose="020B0603030804020204" pitchFamily="34" charset="0"/>
              </a:rPr>
              <a:t>Alexandre V.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DejaVu Serif" panose="02060603050605020204" pitchFamily="18" charset="0"/>
                <a:cs typeface="DejaVu Sans" panose="020B0603030804020204" pitchFamily="34" charset="0"/>
              </a:rPr>
              <a:t>Morozov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DejaVu Serif" panose="02060603050605020204" pitchFamily="18" charset="0"/>
              <a:cs typeface="DejaVu Sans" panose="020B0603030804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Book Antiqua" panose="02040602050305030304" pitchFamily="18" charset="0"/>
                <a:ea typeface="DejaVu Serif" panose="02060603050605020204" pitchFamily="18" charset="0"/>
                <a:cs typeface="Estrangelo Edessa" pitchFamily="66" charset="0"/>
              </a:rPr>
              <a:t>Department of Physics &amp; Astronomy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Book Antiqua" panose="02040602050305030304" pitchFamily="18" charset="0"/>
                <a:ea typeface="DejaVu Serif" panose="02060603050605020204" pitchFamily="18" charset="0"/>
                <a:cs typeface="Estrangelo Edessa" pitchFamily="66" charset="0"/>
              </a:rPr>
              <a:t>Center for Quantitative Biology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Book Antiqua" panose="02040602050305030304" pitchFamily="18" charset="0"/>
                <a:ea typeface="DejaVu Serif" panose="02060603050605020204" pitchFamily="18" charset="0"/>
                <a:cs typeface="Estrangelo Edessa" pitchFamily="66" charset="0"/>
              </a:rPr>
              <a:t>Rutgers University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morozov@physics.rutgers.edu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153400" cy="1290638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American Typewriter" charset="0"/>
                <a:cs typeface="American Typewriter" charset="0"/>
              </a:rPr>
              <a:t>Unsupervised inference of graph properties with random walks  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95776" y="5696216"/>
            <a:ext cx="1972527" cy="399784"/>
          </a:xfrm>
          <a:prstGeom prst="rect">
            <a:avLst/>
          </a:prstGeom>
          <a:noFill/>
        </p:spPr>
        <p:txBody>
          <a:bodyPr wrap="none" lIns="91122" tIns="45559" rIns="91122" bIns="45559">
            <a:spAutoFit/>
          </a:bodyPr>
          <a:lstStyle/>
          <a:p>
            <a:pPr defTabSz="91023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000000"/>
                </a:solidFill>
                <a:latin typeface="DejaVu Serif" panose="02060603050605020204" pitchFamily="18" charset="0"/>
                <a:ea typeface="DejaVu Serif" panose="02060603050605020204" pitchFamily="18" charset="0"/>
              </a:rPr>
              <a:t>January 13, 2023</a:t>
            </a:r>
          </a:p>
        </p:txBody>
      </p:sp>
      <p:sp>
        <p:nvSpPr>
          <p:cNvPr id="20" name="AutoShape 2" descr="Image result for iciam 20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1" name="AutoShape 4" descr="Image result for iciam 2015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2" name="Picture 2" descr="Image result for rutgers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4775"/>
            <a:ext cx="3429000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257800"/>
            <a:ext cx="1518735" cy="148964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6200" y="495300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B4716A-B7CD-8E91-D43A-20DE358E6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482" y="5433646"/>
            <a:ext cx="2540318" cy="136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933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2"/>
          <p:cNvSpPr/>
          <p:nvPr/>
        </p:nvSpPr>
        <p:spPr>
          <a:xfrm>
            <a:off x="542924" y="-17621"/>
            <a:ext cx="8058151" cy="1054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Mark and recapture technique of estimating population sizes 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1390471"/>
            <a:ext cx="7239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   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 Bayan Plain" charset="-78"/>
                <a:ea typeface="Al Bayan Plain" charset="-78"/>
                <a:cs typeface="Al Bayan Plain" charset="-78"/>
              </a:rPr>
              <a:t>=  number of animals in the population</a:t>
            </a:r>
          </a:p>
          <a:p>
            <a:pPr marL="285750" marR="0" lvl="0" indent="-28575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 Bayan Plain" charset="-78"/>
              <a:ea typeface="Al Bayan Plain" charset="-78"/>
              <a:cs typeface="Al Bayan Plain" charset="-78"/>
            </a:endParaRPr>
          </a:p>
          <a:p>
            <a:pPr marL="285750" marR="0" lvl="0" indent="-28575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 Bayan Plain" charset="-78"/>
                <a:ea typeface="Al Bayan Plain" charset="-78"/>
                <a:cs typeface="Al Bayan Plain" charset="-78"/>
              </a:rPr>
              <a:t>         =  number of animals marked on the first visit</a:t>
            </a:r>
          </a:p>
          <a:p>
            <a:pPr marL="285750" marR="0" lvl="0" indent="-28575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 Bayan Plain" charset="-78"/>
              <a:ea typeface="Al Bayan Plain" charset="-78"/>
              <a:cs typeface="Al Bayan Plain" charset="-78"/>
            </a:endParaRPr>
          </a:p>
          <a:p>
            <a:pPr marL="285750" marR="0" lvl="0" indent="-28575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 Bayan Plain" charset="-78"/>
                <a:ea typeface="Al Bayan Plain" charset="-78"/>
                <a:cs typeface="Al Bayan Plain" charset="-78"/>
              </a:rPr>
              <a:t>         =  total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 Bayan Plain" charset="-78"/>
                <a:ea typeface="Al Bayan Plain" charset="-78"/>
                <a:cs typeface="Al Bayan Plain" charset="-78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 Bayan Plain" charset="-78"/>
                <a:ea typeface="Al Bayan Plain" charset="-78"/>
                <a:cs typeface="Al Bayan Plain" charset="-78"/>
              </a:rPr>
              <a:t>number of animals captured on the second visit</a:t>
            </a:r>
          </a:p>
          <a:p>
            <a:pPr marL="285750" marR="0" lvl="0" indent="-28575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 Bayan Plain" charset="-78"/>
              <a:ea typeface="Al Bayan Plain" charset="-78"/>
              <a:cs typeface="Al Bayan Plain" charset="-78"/>
            </a:endParaRPr>
          </a:p>
          <a:p>
            <a:pPr marL="285750" marR="0" lvl="0" indent="-28575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 Bayan Plain" charset="-78"/>
                <a:ea typeface="Al Bayan Plain" charset="-78"/>
                <a:cs typeface="Al Bayan Plain" charset="-78"/>
              </a:rPr>
              <a:t>         =  number of recaptured animals that were marked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1371600"/>
            <a:ext cx="355600" cy="2946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026920"/>
            <a:ext cx="492760" cy="41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590800"/>
            <a:ext cx="162560" cy="30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246120"/>
            <a:ext cx="477520" cy="41148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14400" y="4567535"/>
            <a:ext cx="3640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nux Libertine" charset="0"/>
                <a:ea typeface="+mn-ea"/>
                <a:cs typeface="+mn-cs"/>
              </a:rPr>
              <a:t>Lincoln–Petersen estimator: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495800"/>
            <a:ext cx="1272540" cy="7467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790" y="5420997"/>
            <a:ext cx="221361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6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2"/>
          <p:cNvSpPr/>
          <p:nvPr/>
        </p:nvSpPr>
        <p:spPr>
          <a:xfrm>
            <a:off x="542924" y="-17621"/>
            <a:ext cx="8058151" cy="1054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Sequential capture and release - a new paradigm in estimating population sizes? 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124706"/>
            <a:ext cx="2149856" cy="30407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24706"/>
            <a:ext cx="2149856" cy="30407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56" y="3184267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585519" y="1736467"/>
            <a:ext cx="118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Kefa" charset="0"/>
                <a:ea typeface="Kefa" charset="0"/>
                <a:cs typeface="Kefa" charset="0"/>
              </a:rPr>
              <a:t>First visit</a:t>
            </a:r>
            <a:endParaRPr kumimoji="0" lang="en-US" sz="18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efa" charset="0"/>
              <a:ea typeface="Kefa" charset="0"/>
              <a:cs typeface="Kefa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759456" y="1736467"/>
            <a:ext cx="1436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Kefa" charset="0"/>
                <a:ea typeface="Kefa" charset="0"/>
                <a:cs typeface="Kefa" charset="0"/>
              </a:rPr>
              <a:t>Second visit</a:t>
            </a:r>
            <a:endParaRPr kumimoji="0" lang="en-US" sz="18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efa" charset="0"/>
              <a:ea typeface="Kefa" charset="0"/>
              <a:cs typeface="Kef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56" y="3336667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56" y="3489067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256" y="3641467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00" y="3559171"/>
            <a:ext cx="558800" cy="53949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135710" y="1748135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Kefa" charset="0"/>
                <a:ea typeface="Kefa" charset="0"/>
                <a:cs typeface="Kefa" charset="0"/>
              </a:rPr>
              <a:t>Third visit</a:t>
            </a:r>
            <a:endParaRPr kumimoji="0" lang="en-US" sz="18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efa" charset="0"/>
              <a:ea typeface="Kefa" charset="0"/>
              <a:cs typeface="Kefa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21588" y="1736467"/>
            <a:ext cx="1385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Kefa" charset="0"/>
                <a:ea typeface="Kefa" charset="0"/>
                <a:cs typeface="Kefa" charset="0"/>
              </a:rPr>
              <a:t>Fourth visit</a:t>
            </a:r>
            <a:endParaRPr kumimoji="0" lang="en-US" sz="18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efa" charset="0"/>
              <a:ea typeface="Kefa" charset="0"/>
              <a:cs typeface="Kefa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44" y="2117467"/>
            <a:ext cx="2149856" cy="304076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124706"/>
            <a:ext cx="2149856" cy="304076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00" y="3565267"/>
            <a:ext cx="558800" cy="53949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20" y="3565267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37" name="Rectangle 36"/>
          <p:cNvSpPr/>
          <p:nvPr/>
        </p:nvSpPr>
        <p:spPr>
          <a:xfrm>
            <a:off x="3810000" y="5634335"/>
            <a:ext cx="1875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efa" charset="0"/>
                <a:ea typeface="Kefa" charset="0"/>
                <a:cs typeface="Kefa" charset="0"/>
              </a:rPr>
              <a:t>and so on </a:t>
            </a:r>
            <a:r>
              <a:rPr kumimoji="0" lang="mr-I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efa" charset="0"/>
                <a:ea typeface="Kefa" charset="0"/>
                <a:cs typeface="Kefa" charset="0"/>
              </a:rPr>
              <a:t>…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efa" charset="0"/>
              <a:ea typeface="Kefa" charset="0"/>
              <a:cs typeface="Kefa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76925" y="5253335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Kefa" charset="0"/>
                <a:ea typeface="Kefa" charset="0"/>
                <a:cs typeface="Kefa" charset="0"/>
              </a:rPr>
              <a:t>mark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efa" charset="0"/>
              <a:ea typeface="Kefa" charset="0"/>
              <a:cs typeface="Kef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37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1" grpId="0"/>
      <p:bldP spid="32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2"/>
          <p:cNvSpPr/>
          <p:nvPr/>
        </p:nvSpPr>
        <p:spPr>
          <a:xfrm>
            <a:off x="534500" y="2286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The Size of Wikipedia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59436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ple Braille" pitchFamily="2" charset="0"/>
                <a:ea typeface="Lucida Fax" charset="0"/>
                <a:cs typeface="Lucida Fax" charset="0"/>
              </a:rPr>
              <a:t>pseudotargets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pple Braille" pitchFamily="2" charset="0"/>
              <a:ea typeface="Lucida Fax" charset="0"/>
              <a:cs typeface="Lucida Fax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0" y="6019800"/>
            <a:ext cx="2042160" cy="381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02436"/>
            <a:ext cx="6592824" cy="45125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065520"/>
            <a:ext cx="1915160" cy="4114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54900" y="59436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ple Braille" pitchFamily="2" charset="0"/>
                <a:ea typeface="Lucida Fax" charset="0"/>
                <a:cs typeface="Lucida Fax" charset="0"/>
              </a:rPr>
              <a:t>steps</a:t>
            </a:r>
          </a:p>
        </p:txBody>
      </p:sp>
    </p:spTree>
    <p:extLst>
      <p:ext uri="{BB962C8B-B14F-4D97-AF65-F5344CB8AC3E}">
        <p14:creationId xmlns:p14="http://schemas.microsoft.com/office/powerpoint/2010/main" val="4038249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804" y="1027176"/>
            <a:ext cx="4539996" cy="3163824"/>
          </a:xfrm>
          <a:prstGeom prst="rect">
            <a:avLst/>
          </a:prstGeom>
        </p:spPr>
      </p:pic>
      <p:sp>
        <p:nvSpPr>
          <p:cNvPr id="5" name="Shape 342"/>
          <p:cNvSpPr/>
          <p:nvPr/>
        </p:nvSpPr>
        <p:spPr>
          <a:xfrm>
            <a:off x="534500" y="200407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Wikipedia Statistics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5029200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Wikipedia (English articles, circa 2018):</a:t>
            </a:r>
          </a:p>
          <a:p>
            <a:pPr marL="342900" marR="0" lvl="0" indent="-34290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13.4 million pages (incl. 8.05 million redirect pages)</a:t>
            </a:r>
          </a:p>
          <a:p>
            <a:pPr marL="342900" marR="0" lvl="0" indent="-34290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Each page connected to 48 other pages on average</a:t>
            </a:r>
          </a:p>
          <a:p>
            <a:pPr marL="342900" marR="0" lvl="0" indent="-34290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Total size without redirect pages: 35.8 GB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95600" y="43389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Fax" charset="0"/>
                <a:ea typeface="Lucida Fax" charset="0"/>
                <a:cs typeface="Lucida Fax" charset="0"/>
              </a:rPr>
              <a:t>steps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Fax" charset="0"/>
              <a:ea typeface="Lucida Fax" charset="0"/>
              <a:cs typeface="Lucida Fax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338935"/>
            <a:ext cx="2042160" cy="381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4599432" cy="309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1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2">
            <a:extLst>
              <a:ext uri="{FF2B5EF4-FFF2-40B4-BE49-F238E27FC236}">
                <a16:creationId xmlns:a16="http://schemas.microsoft.com/office/drawing/2014/main" id="{C2BFE82C-316E-7246-BFBA-2D08F8E87C68}"/>
              </a:ext>
            </a:extLst>
          </p:cNvPr>
          <p:cNvSpPr/>
          <p:nvPr/>
        </p:nvSpPr>
        <p:spPr>
          <a:xfrm>
            <a:off x="542924" y="2462832"/>
            <a:ext cx="8058151" cy="1423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Network Community Detection and Clustering</a:t>
            </a:r>
            <a:endParaRPr kumimoji="0" sz="44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2865971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D7B396-69CA-9749-9A65-14AFFC81D7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72"/>
          <a:stretch/>
        </p:blipFill>
        <p:spPr>
          <a:xfrm>
            <a:off x="5982446" y="1600200"/>
            <a:ext cx="3008874" cy="326350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ECA444-D469-0446-9859-FDF18E46A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752600"/>
            <a:ext cx="5483039" cy="3263504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Book Antiqua" panose="02040602050305030304" pitchFamily="18" charset="0"/>
                <a:cs typeface="Al Bayan Plain" pitchFamily="2" charset="-78"/>
              </a:rPr>
              <a:t>In Wikipedia, communities consist of pages on topics that are related to one another</a:t>
            </a:r>
          </a:p>
          <a:p>
            <a:endParaRPr lang="en-US" sz="2000" dirty="0">
              <a:latin typeface="Book Antiqua" panose="02040602050305030304" pitchFamily="18" charset="0"/>
              <a:cs typeface="Al Bayan Plain" pitchFamily="2" charset="-78"/>
            </a:endParaRPr>
          </a:p>
          <a:p>
            <a:r>
              <a:rPr lang="en-US" sz="2000" dirty="0">
                <a:latin typeface="Book Antiqua" panose="02040602050305030304" pitchFamily="18" charset="0"/>
                <a:cs typeface="Al Bayan Plain" pitchFamily="2" charset="-78"/>
              </a:rPr>
              <a:t>In social networks, communities represent groups of people or organizations</a:t>
            </a:r>
          </a:p>
          <a:p>
            <a:endParaRPr lang="en-US" sz="2000" dirty="0">
              <a:latin typeface="Book Antiqua" panose="02040602050305030304" pitchFamily="18" charset="0"/>
              <a:cs typeface="Al Bayan Plain" pitchFamily="2" charset="-78"/>
            </a:endParaRPr>
          </a:p>
          <a:p>
            <a:r>
              <a:rPr lang="en-US" sz="2000" dirty="0">
                <a:latin typeface="Book Antiqua" panose="02040602050305030304" pitchFamily="18" charset="0"/>
                <a:cs typeface="Al Bayan Plain" pitchFamily="2" charset="-78"/>
              </a:rPr>
              <a:t>In gene co-expression networks, communities represent sets of genes with similar expression profiles</a:t>
            </a:r>
          </a:p>
          <a:p>
            <a:endParaRPr lang="en-US" sz="18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hape 342">
            <a:extLst>
              <a:ext uri="{FF2B5EF4-FFF2-40B4-BE49-F238E27FC236}">
                <a16:creationId xmlns:a16="http://schemas.microsoft.com/office/drawing/2014/main" id="{07C7A953-7F64-DA41-982B-93D06A344F60}"/>
              </a:ext>
            </a:extLst>
          </p:cNvPr>
          <p:cNvSpPr/>
          <p:nvPr/>
        </p:nvSpPr>
        <p:spPr>
          <a:xfrm>
            <a:off x="542924" y="2286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Network Communities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3667902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59E502-FC4E-3647-BDF6-1D065C43D9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66799"/>
                <a:ext cx="8268215" cy="372112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Book Antiqua" panose="02040602050305030304" pitchFamily="18" charset="0"/>
                  </a:rPr>
                  <a:t>We have developed two community detection algorithms based on random walks:</a:t>
                </a:r>
              </a:p>
              <a:p>
                <a:pPr marL="385763" indent="-385763">
                  <a:buFont typeface="+mj-lt"/>
                  <a:buAutoNum type="arabicPeriod"/>
                </a:pPr>
                <a:r>
                  <a:rPr lang="en-US" sz="1800" b="1" dirty="0"/>
                  <a:t>Walk-Likelihood Algorithm (WLA): </a:t>
                </a:r>
                <a:r>
                  <a:rPr lang="en-US" sz="1800" dirty="0"/>
                  <a:t>when the number of communities (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800" dirty="0"/>
                  <a:t>) is fixed</a:t>
                </a:r>
              </a:p>
              <a:p>
                <a:pPr marL="385763" indent="-385763">
                  <a:buFont typeface="+mj-lt"/>
                  <a:buAutoNum type="arabicPeriod"/>
                </a:pPr>
                <a:endParaRPr lang="en-US" sz="1500" dirty="0"/>
              </a:p>
              <a:p>
                <a:pPr marL="385763" indent="-385763">
                  <a:buFont typeface="+mj-lt"/>
                  <a:buAutoNum type="arabicPeriod"/>
                </a:pPr>
                <a:endParaRPr lang="en-US" sz="1500" dirty="0"/>
              </a:p>
              <a:p>
                <a:pPr marL="385763" indent="-385763">
                  <a:buFont typeface="+mj-lt"/>
                  <a:buAutoNum type="arabicPeriod"/>
                </a:pPr>
                <a:endParaRPr lang="en-US" sz="1500" dirty="0"/>
              </a:p>
              <a:p>
                <a:pPr marL="385763" indent="-385763">
                  <a:buFont typeface="+mj-lt"/>
                  <a:buAutoNum type="arabicPeriod"/>
                </a:pPr>
                <a:endParaRPr lang="en-US" sz="1500" dirty="0"/>
              </a:p>
              <a:p>
                <a:pPr marL="385763" indent="-385763">
                  <a:buFont typeface="+mj-lt"/>
                  <a:buAutoNum type="arabicPeriod"/>
                </a:pPr>
                <a:endParaRPr lang="en-US" sz="1500" dirty="0"/>
              </a:p>
              <a:p>
                <a:pPr marL="385763" indent="-385763">
                  <a:buFont typeface="+mj-lt"/>
                  <a:buAutoNum type="arabicPeriod"/>
                </a:pPr>
                <a:endParaRPr lang="en-US" sz="1500" dirty="0"/>
              </a:p>
              <a:p>
                <a:pPr marL="385763" indent="-385763">
                  <a:buFont typeface="+mj-lt"/>
                  <a:buAutoNum type="arabicPeriod"/>
                </a:pPr>
                <a:r>
                  <a:rPr lang="en-US" sz="1800" b="1" dirty="0"/>
                  <a:t>Walk-Likelihood Community Finder (WLCF):</a:t>
                </a:r>
                <a:r>
                  <a:rPr lang="en-US" sz="1800" dirty="0"/>
                  <a:t> when the number of communities is unknown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59E502-FC4E-3647-BDF6-1D065C43D9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66799"/>
                <a:ext cx="8268215" cy="3721123"/>
              </a:xfrm>
              <a:blipFill>
                <a:blip r:embed="rId3"/>
                <a:stretch>
                  <a:fillRect l="-922" t="-1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3" name="Group 252">
            <a:extLst>
              <a:ext uri="{FF2B5EF4-FFF2-40B4-BE49-F238E27FC236}">
                <a16:creationId xmlns:a16="http://schemas.microsoft.com/office/drawing/2014/main" id="{AB4D9FDB-12F9-5F4E-85ED-DCCBD92C4ECC}"/>
              </a:ext>
            </a:extLst>
          </p:cNvPr>
          <p:cNvGrpSpPr/>
          <p:nvPr/>
        </p:nvGrpSpPr>
        <p:grpSpPr>
          <a:xfrm>
            <a:off x="903490" y="4811375"/>
            <a:ext cx="2144492" cy="1284625"/>
            <a:chOff x="307373" y="2513912"/>
            <a:chExt cx="10388863" cy="5833081"/>
          </a:xfrm>
        </p:grpSpPr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6F4742D1-05C0-6E4D-A98A-71BDA01CC121}"/>
                </a:ext>
              </a:extLst>
            </p:cNvPr>
            <p:cNvCxnSpPr/>
            <p:nvPr/>
          </p:nvCxnSpPr>
          <p:spPr>
            <a:xfrm flipH="1" flipV="1">
              <a:off x="9849031" y="5601864"/>
              <a:ext cx="148580" cy="13428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002DF8F6-64FB-FE4E-9158-8AAABD0165BF}"/>
                </a:ext>
              </a:extLst>
            </p:cNvPr>
            <p:cNvCxnSpPr/>
            <p:nvPr/>
          </p:nvCxnSpPr>
          <p:spPr>
            <a:xfrm>
              <a:off x="5758274" y="6832467"/>
              <a:ext cx="916611" cy="398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9B60D77C-4D08-EC49-8908-56B3042600CB}"/>
                </a:ext>
              </a:extLst>
            </p:cNvPr>
            <p:cNvCxnSpPr/>
            <p:nvPr/>
          </p:nvCxnSpPr>
          <p:spPr>
            <a:xfrm flipV="1">
              <a:off x="6236508" y="3926298"/>
              <a:ext cx="521697" cy="15846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DDCEA5BA-9142-A242-A58C-3C28B4E7947E}"/>
                </a:ext>
              </a:extLst>
            </p:cNvPr>
            <p:cNvGrpSpPr/>
            <p:nvPr/>
          </p:nvGrpSpPr>
          <p:grpSpPr>
            <a:xfrm>
              <a:off x="382475" y="3221898"/>
              <a:ext cx="5860737" cy="5038654"/>
              <a:chOff x="752216" y="489028"/>
              <a:chExt cx="5785863" cy="4802375"/>
            </a:xfrm>
          </p:grpSpPr>
          <p:cxnSp>
            <p:nvCxnSpPr>
              <p:cNvPr id="340" name="Straight Connector 339">
                <a:extLst>
                  <a:ext uri="{FF2B5EF4-FFF2-40B4-BE49-F238E27FC236}">
                    <a16:creationId xmlns:a16="http://schemas.microsoft.com/office/drawing/2014/main" id="{8C0CF75B-B115-8B42-B3FF-2281A4B086DA}"/>
                  </a:ext>
                </a:extLst>
              </p:cNvPr>
              <p:cNvCxnSpPr/>
              <p:nvPr/>
            </p:nvCxnSpPr>
            <p:spPr>
              <a:xfrm flipH="1">
                <a:off x="2790042" y="114086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>
                <a:extLst>
                  <a:ext uri="{FF2B5EF4-FFF2-40B4-BE49-F238E27FC236}">
                    <a16:creationId xmlns:a16="http://schemas.microsoft.com/office/drawing/2014/main" id="{07A46F41-4A26-DA42-921B-876DCA72689B}"/>
                  </a:ext>
                </a:extLst>
              </p:cNvPr>
              <p:cNvCxnSpPr/>
              <p:nvPr/>
            </p:nvCxnSpPr>
            <p:spPr>
              <a:xfrm>
                <a:off x="2793852" y="229941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Straight Connector 341">
                <a:extLst>
                  <a:ext uri="{FF2B5EF4-FFF2-40B4-BE49-F238E27FC236}">
                    <a16:creationId xmlns:a16="http://schemas.microsoft.com/office/drawing/2014/main" id="{4B287CD8-F76F-7342-8044-F2E59C1DB125}"/>
                  </a:ext>
                </a:extLst>
              </p:cNvPr>
              <p:cNvCxnSpPr/>
              <p:nvPr/>
            </p:nvCxnSpPr>
            <p:spPr>
              <a:xfrm flipH="1">
                <a:off x="3852564" y="170927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Straight Connector 342">
                <a:extLst>
                  <a:ext uri="{FF2B5EF4-FFF2-40B4-BE49-F238E27FC236}">
                    <a16:creationId xmlns:a16="http://schemas.microsoft.com/office/drawing/2014/main" id="{8D053B0B-F13F-C244-B10F-204B5BACE472}"/>
                  </a:ext>
                </a:extLst>
              </p:cNvPr>
              <p:cNvCxnSpPr/>
              <p:nvPr/>
            </p:nvCxnSpPr>
            <p:spPr>
              <a:xfrm flipV="1">
                <a:off x="1481565" y="229941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DD5CAC61-E9D7-5645-96D8-E78F6F907CD5}"/>
                  </a:ext>
                </a:extLst>
              </p:cNvPr>
              <p:cNvCxnSpPr/>
              <p:nvPr/>
            </p:nvCxnSpPr>
            <p:spPr>
              <a:xfrm>
                <a:off x="2213506" y="3467633"/>
                <a:ext cx="964997" cy="66246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Straight Connector 344">
                <a:extLst>
                  <a:ext uri="{FF2B5EF4-FFF2-40B4-BE49-F238E27FC236}">
                    <a16:creationId xmlns:a16="http://schemas.microsoft.com/office/drawing/2014/main" id="{7ACBDDF3-6832-A045-9E17-C2A3C4725789}"/>
                  </a:ext>
                </a:extLst>
              </p:cNvPr>
              <p:cNvCxnSpPr/>
              <p:nvPr/>
            </p:nvCxnSpPr>
            <p:spPr>
              <a:xfrm>
                <a:off x="3148023" y="4107233"/>
                <a:ext cx="1422730" cy="3776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Straight Connector 345">
                <a:extLst>
                  <a:ext uri="{FF2B5EF4-FFF2-40B4-BE49-F238E27FC236}">
                    <a16:creationId xmlns:a16="http://schemas.microsoft.com/office/drawing/2014/main" id="{9AD57E3F-B4EA-8E4E-B080-BC005CBB3FD8}"/>
                  </a:ext>
                </a:extLst>
              </p:cNvPr>
              <p:cNvCxnSpPr/>
              <p:nvPr/>
            </p:nvCxnSpPr>
            <p:spPr>
              <a:xfrm>
                <a:off x="4806857" y="219632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6">
                <a:extLst>
                  <a:ext uri="{FF2B5EF4-FFF2-40B4-BE49-F238E27FC236}">
                    <a16:creationId xmlns:a16="http://schemas.microsoft.com/office/drawing/2014/main" id="{0019534E-EF54-5543-961E-D5AE23E2D5C0}"/>
                  </a:ext>
                </a:extLst>
              </p:cNvPr>
              <p:cNvCxnSpPr/>
              <p:nvPr/>
            </p:nvCxnSpPr>
            <p:spPr>
              <a:xfrm flipV="1">
                <a:off x="5384467" y="2695067"/>
                <a:ext cx="1144557" cy="48911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61844BD9-A6B1-774C-B1C8-67E6F2BB5D25}"/>
                  </a:ext>
                </a:extLst>
              </p:cNvPr>
              <p:cNvCxnSpPr/>
              <p:nvPr/>
            </p:nvCxnSpPr>
            <p:spPr>
              <a:xfrm flipV="1">
                <a:off x="4492999" y="506330"/>
                <a:ext cx="1024811" cy="341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Connector 348">
                <a:extLst>
                  <a:ext uri="{FF2B5EF4-FFF2-40B4-BE49-F238E27FC236}">
                    <a16:creationId xmlns:a16="http://schemas.microsoft.com/office/drawing/2014/main" id="{9DC3A0E3-363F-F14A-B232-B033CD32987E}"/>
                  </a:ext>
                </a:extLst>
              </p:cNvPr>
              <p:cNvCxnSpPr/>
              <p:nvPr/>
            </p:nvCxnSpPr>
            <p:spPr>
              <a:xfrm>
                <a:off x="2968488" y="113485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Straight Connector 349">
                <a:extLst>
                  <a:ext uri="{FF2B5EF4-FFF2-40B4-BE49-F238E27FC236}">
                    <a16:creationId xmlns:a16="http://schemas.microsoft.com/office/drawing/2014/main" id="{CFA65C10-21C2-3348-9378-3DD167CDD2F2}"/>
                  </a:ext>
                </a:extLst>
              </p:cNvPr>
              <p:cNvCxnSpPr/>
              <p:nvPr/>
            </p:nvCxnSpPr>
            <p:spPr>
              <a:xfrm flipV="1">
                <a:off x="3873519" y="219240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>
                <a:extLst>
                  <a:ext uri="{FF2B5EF4-FFF2-40B4-BE49-F238E27FC236}">
                    <a16:creationId xmlns:a16="http://schemas.microsoft.com/office/drawing/2014/main" id="{4CFD70E9-704D-3E4F-BAEF-FF4E7BBA40A4}"/>
                  </a:ext>
                </a:extLst>
              </p:cNvPr>
              <p:cNvCxnSpPr/>
              <p:nvPr/>
            </p:nvCxnSpPr>
            <p:spPr>
              <a:xfrm flipV="1">
                <a:off x="2793852" y="220002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Straight Connector 351">
                <a:extLst>
                  <a:ext uri="{FF2B5EF4-FFF2-40B4-BE49-F238E27FC236}">
                    <a16:creationId xmlns:a16="http://schemas.microsoft.com/office/drawing/2014/main" id="{CBB90019-039C-2349-9DC4-7BD18D4C3108}"/>
                  </a:ext>
                </a:extLst>
              </p:cNvPr>
              <p:cNvCxnSpPr/>
              <p:nvPr/>
            </p:nvCxnSpPr>
            <p:spPr>
              <a:xfrm>
                <a:off x="3860184" y="287249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Straight Connector 352">
                <a:extLst>
                  <a:ext uri="{FF2B5EF4-FFF2-40B4-BE49-F238E27FC236}">
                    <a16:creationId xmlns:a16="http://schemas.microsoft.com/office/drawing/2014/main" id="{46912940-34D1-D54D-8C61-738A31E2E30A}"/>
                  </a:ext>
                </a:extLst>
              </p:cNvPr>
              <p:cNvCxnSpPr/>
              <p:nvPr/>
            </p:nvCxnSpPr>
            <p:spPr>
              <a:xfrm>
                <a:off x="2976732" y="114467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Straight Connector 353">
                <a:extLst>
                  <a:ext uri="{FF2B5EF4-FFF2-40B4-BE49-F238E27FC236}">
                    <a16:creationId xmlns:a16="http://schemas.microsoft.com/office/drawing/2014/main" id="{239E9C40-1366-7B40-B976-0037D7264A8A}"/>
                  </a:ext>
                </a:extLst>
              </p:cNvPr>
              <p:cNvCxnSpPr/>
              <p:nvPr/>
            </p:nvCxnSpPr>
            <p:spPr>
              <a:xfrm>
                <a:off x="2790042" y="2287984"/>
                <a:ext cx="354171" cy="181162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Straight Connector 354">
                <a:extLst>
                  <a:ext uri="{FF2B5EF4-FFF2-40B4-BE49-F238E27FC236}">
                    <a16:creationId xmlns:a16="http://schemas.microsoft.com/office/drawing/2014/main" id="{1075A6DD-F99C-164A-9CD0-26F421AF51A4}"/>
                  </a:ext>
                </a:extLst>
              </p:cNvPr>
              <p:cNvCxnSpPr/>
              <p:nvPr/>
            </p:nvCxnSpPr>
            <p:spPr>
              <a:xfrm>
                <a:off x="1477867" y="248980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75F6703C-8DDD-6F41-8D32-636C9C8FE472}"/>
                  </a:ext>
                </a:extLst>
              </p:cNvPr>
              <p:cNvCxnSpPr/>
              <p:nvPr/>
            </p:nvCxnSpPr>
            <p:spPr>
              <a:xfrm flipH="1">
                <a:off x="2240064" y="224618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45026A35-2A9A-C14C-8ED8-83DA5D1F0148}"/>
                  </a:ext>
                </a:extLst>
              </p:cNvPr>
              <p:cNvCxnSpPr/>
              <p:nvPr/>
            </p:nvCxnSpPr>
            <p:spPr>
              <a:xfrm flipV="1">
                <a:off x="2224824" y="285332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DD557DC7-E00D-304D-9884-484A12E34956}"/>
                  </a:ext>
                </a:extLst>
              </p:cNvPr>
              <p:cNvCxnSpPr/>
              <p:nvPr/>
            </p:nvCxnSpPr>
            <p:spPr>
              <a:xfrm>
                <a:off x="3938697" y="1644618"/>
                <a:ext cx="639676" cy="249276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>
                <a:extLst>
                  <a:ext uri="{FF2B5EF4-FFF2-40B4-BE49-F238E27FC236}">
                    <a16:creationId xmlns:a16="http://schemas.microsoft.com/office/drawing/2014/main" id="{9F58C503-5399-9B4B-9388-CF6BA355E81F}"/>
                  </a:ext>
                </a:extLst>
              </p:cNvPr>
              <p:cNvCxnSpPr/>
              <p:nvPr/>
            </p:nvCxnSpPr>
            <p:spPr>
              <a:xfrm>
                <a:off x="2980542" y="1140864"/>
                <a:ext cx="171291" cy="29587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Straight Connector 359">
                <a:extLst>
                  <a:ext uri="{FF2B5EF4-FFF2-40B4-BE49-F238E27FC236}">
                    <a16:creationId xmlns:a16="http://schemas.microsoft.com/office/drawing/2014/main" id="{C81B8F45-3771-284E-97FD-E97FBCE49202}"/>
                  </a:ext>
                </a:extLst>
              </p:cNvPr>
              <p:cNvCxnSpPr/>
              <p:nvPr/>
            </p:nvCxnSpPr>
            <p:spPr>
              <a:xfrm flipV="1">
                <a:off x="4578261" y="3209583"/>
                <a:ext cx="760710" cy="93911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>
                <a:extLst>
                  <a:ext uri="{FF2B5EF4-FFF2-40B4-BE49-F238E27FC236}">
                    <a16:creationId xmlns:a16="http://schemas.microsoft.com/office/drawing/2014/main" id="{24BD8A6B-65C2-9642-AC19-6E79FC17714E}"/>
                  </a:ext>
                </a:extLst>
              </p:cNvPr>
              <p:cNvCxnSpPr/>
              <p:nvPr/>
            </p:nvCxnSpPr>
            <p:spPr>
              <a:xfrm flipV="1">
                <a:off x="4796638" y="1676567"/>
                <a:ext cx="966267" cy="5042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1">
                <a:extLst>
                  <a:ext uri="{FF2B5EF4-FFF2-40B4-BE49-F238E27FC236}">
                    <a16:creationId xmlns:a16="http://schemas.microsoft.com/office/drawing/2014/main" id="{DB0A8E96-E399-C84C-9B14-C96C2B205567}"/>
                  </a:ext>
                </a:extLst>
              </p:cNvPr>
              <p:cNvCxnSpPr/>
              <p:nvPr/>
            </p:nvCxnSpPr>
            <p:spPr>
              <a:xfrm flipH="1" flipV="1">
                <a:off x="5516578" y="489028"/>
                <a:ext cx="251273" cy="11940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>
                <a:extLst>
                  <a:ext uri="{FF2B5EF4-FFF2-40B4-BE49-F238E27FC236}">
                    <a16:creationId xmlns:a16="http://schemas.microsoft.com/office/drawing/2014/main" id="{BC568EED-38F9-6B4A-A7C1-2EBEE33B65A6}"/>
                  </a:ext>
                </a:extLst>
              </p:cNvPr>
              <p:cNvCxnSpPr/>
              <p:nvPr/>
            </p:nvCxnSpPr>
            <p:spPr>
              <a:xfrm flipH="1" flipV="1">
                <a:off x="4475701" y="786829"/>
                <a:ext cx="336599" cy="142193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3">
                <a:extLst>
                  <a:ext uri="{FF2B5EF4-FFF2-40B4-BE49-F238E27FC236}">
                    <a16:creationId xmlns:a16="http://schemas.microsoft.com/office/drawing/2014/main" id="{9FAE9327-7A91-614C-8845-F8974DADA7A4}"/>
                  </a:ext>
                </a:extLst>
              </p:cNvPr>
              <p:cNvCxnSpPr/>
              <p:nvPr/>
            </p:nvCxnSpPr>
            <p:spPr>
              <a:xfrm flipV="1">
                <a:off x="3959114" y="498507"/>
                <a:ext cx="1549640" cy="11929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>
                <a:extLst>
                  <a:ext uri="{FF2B5EF4-FFF2-40B4-BE49-F238E27FC236}">
                    <a16:creationId xmlns:a16="http://schemas.microsoft.com/office/drawing/2014/main" id="{9F05A34E-6339-154B-B61A-9728857C300D}"/>
                  </a:ext>
                </a:extLst>
              </p:cNvPr>
              <p:cNvCxnSpPr/>
              <p:nvPr/>
            </p:nvCxnSpPr>
            <p:spPr>
              <a:xfrm>
                <a:off x="1753827" y="1090099"/>
                <a:ext cx="1021655" cy="11861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Connector 365">
                <a:extLst>
                  <a:ext uri="{FF2B5EF4-FFF2-40B4-BE49-F238E27FC236}">
                    <a16:creationId xmlns:a16="http://schemas.microsoft.com/office/drawing/2014/main" id="{D20DF025-6952-9742-A672-3D1E8A6D51AE}"/>
                  </a:ext>
                </a:extLst>
              </p:cNvPr>
              <p:cNvCxnSpPr/>
              <p:nvPr/>
            </p:nvCxnSpPr>
            <p:spPr>
              <a:xfrm>
                <a:off x="1769486" y="1110274"/>
                <a:ext cx="1269193" cy="122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>
                <a:extLst>
                  <a:ext uri="{FF2B5EF4-FFF2-40B4-BE49-F238E27FC236}">
                    <a16:creationId xmlns:a16="http://schemas.microsoft.com/office/drawing/2014/main" id="{80D03721-26B7-1544-BF5B-A14CA58DD9BA}"/>
                  </a:ext>
                </a:extLst>
              </p:cNvPr>
              <p:cNvCxnSpPr/>
              <p:nvPr/>
            </p:nvCxnSpPr>
            <p:spPr>
              <a:xfrm>
                <a:off x="756519" y="3535382"/>
                <a:ext cx="1125818" cy="102873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7">
                <a:extLst>
                  <a:ext uri="{FF2B5EF4-FFF2-40B4-BE49-F238E27FC236}">
                    <a16:creationId xmlns:a16="http://schemas.microsoft.com/office/drawing/2014/main" id="{BA463D2D-EAC7-5248-AFDA-AE8BF963B0FE}"/>
                  </a:ext>
                </a:extLst>
              </p:cNvPr>
              <p:cNvCxnSpPr/>
              <p:nvPr/>
            </p:nvCxnSpPr>
            <p:spPr>
              <a:xfrm flipV="1">
                <a:off x="752216" y="2422050"/>
                <a:ext cx="736120" cy="116709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>
                <a:extLst>
                  <a:ext uri="{FF2B5EF4-FFF2-40B4-BE49-F238E27FC236}">
                    <a16:creationId xmlns:a16="http://schemas.microsoft.com/office/drawing/2014/main" id="{0748D41F-E0D2-F94B-AA02-03CC444E5869}"/>
                  </a:ext>
                </a:extLst>
              </p:cNvPr>
              <p:cNvCxnSpPr/>
              <p:nvPr/>
            </p:nvCxnSpPr>
            <p:spPr>
              <a:xfrm flipV="1">
                <a:off x="1842392" y="4093621"/>
                <a:ext cx="1349044" cy="48450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Straight Connector 369">
                <a:extLst>
                  <a:ext uri="{FF2B5EF4-FFF2-40B4-BE49-F238E27FC236}">
                    <a16:creationId xmlns:a16="http://schemas.microsoft.com/office/drawing/2014/main" id="{57A905F0-A639-E247-BAEA-6C9E6537A634}"/>
                  </a:ext>
                </a:extLst>
              </p:cNvPr>
              <p:cNvCxnSpPr/>
              <p:nvPr/>
            </p:nvCxnSpPr>
            <p:spPr>
              <a:xfrm>
                <a:off x="3160544" y="4087869"/>
                <a:ext cx="1021783" cy="118542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2D64DC6E-D909-814F-A327-9A4B15BD3966}"/>
                  </a:ext>
                </a:extLst>
              </p:cNvPr>
              <p:cNvCxnSpPr/>
              <p:nvPr/>
            </p:nvCxnSpPr>
            <p:spPr>
              <a:xfrm flipV="1">
                <a:off x="4182328" y="4988613"/>
                <a:ext cx="1595810" cy="30279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9417086E-8201-9C4E-9744-355739C37B10}"/>
                  </a:ext>
                </a:extLst>
              </p:cNvPr>
              <p:cNvCxnSpPr/>
              <p:nvPr/>
            </p:nvCxnSpPr>
            <p:spPr>
              <a:xfrm flipV="1">
                <a:off x="4562844" y="3926522"/>
                <a:ext cx="1502669" cy="21862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Straight Connector 372">
                <a:extLst>
                  <a:ext uri="{FF2B5EF4-FFF2-40B4-BE49-F238E27FC236}">
                    <a16:creationId xmlns:a16="http://schemas.microsoft.com/office/drawing/2014/main" id="{FB7A064A-4A00-B144-8723-5B46909EFCD5}"/>
                  </a:ext>
                </a:extLst>
              </p:cNvPr>
              <p:cNvCxnSpPr/>
              <p:nvPr/>
            </p:nvCxnSpPr>
            <p:spPr>
              <a:xfrm flipV="1">
                <a:off x="4213219" y="3932697"/>
                <a:ext cx="1827582" cy="134017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Connector 373">
                <a:extLst>
                  <a:ext uri="{FF2B5EF4-FFF2-40B4-BE49-F238E27FC236}">
                    <a16:creationId xmlns:a16="http://schemas.microsoft.com/office/drawing/2014/main" id="{318AD502-622E-BC44-A2C2-299E530E6B5C}"/>
                  </a:ext>
                </a:extLst>
              </p:cNvPr>
              <p:cNvCxnSpPr/>
              <p:nvPr/>
            </p:nvCxnSpPr>
            <p:spPr>
              <a:xfrm flipV="1">
                <a:off x="5780206" y="3915396"/>
                <a:ext cx="296430" cy="106416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Connector 374">
                <a:extLst>
                  <a:ext uri="{FF2B5EF4-FFF2-40B4-BE49-F238E27FC236}">
                    <a16:creationId xmlns:a16="http://schemas.microsoft.com/office/drawing/2014/main" id="{0856ED87-DE38-5E4E-B703-BAA2BE4D3157}"/>
                  </a:ext>
                </a:extLst>
              </p:cNvPr>
              <p:cNvCxnSpPr/>
              <p:nvPr/>
            </p:nvCxnSpPr>
            <p:spPr>
              <a:xfrm flipV="1">
                <a:off x="6068390" y="2697587"/>
                <a:ext cx="469689" cy="1233043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E844F12A-847A-1E48-9C66-3ACC757B6505}"/>
                </a:ext>
              </a:extLst>
            </p:cNvPr>
            <p:cNvGrpSpPr/>
            <p:nvPr/>
          </p:nvGrpSpPr>
          <p:grpSpPr>
            <a:xfrm>
              <a:off x="307373" y="3132444"/>
              <a:ext cx="6019288" cy="5214549"/>
              <a:chOff x="678076" y="403766"/>
              <a:chExt cx="5942388" cy="4970022"/>
            </a:xfrm>
            <a:solidFill>
              <a:schemeClr val="bg2"/>
            </a:solidFill>
          </p:grpSpPr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F17E47DD-35E8-8D4B-A6F3-5423BE020AB2}"/>
                  </a:ext>
                </a:extLst>
              </p:cNvPr>
              <p:cNvGrpSpPr/>
              <p:nvPr/>
            </p:nvGrpSpPr>
            <p:grpSpPr>
              <a:xfrm>
                <a:off x="2882581" y="1046734"/>
                <a:ext cx="182880" cy="182880"/>
                <a:chOff x="3956166" y="987844"/>
                <a:chExt cx="182880" cy="182880"/>
              </a:xfrm>
              <a:grpFill/>
            </p:grpSpPr>
            <p:sp>
              <p:nvSpPr>
                <p:cNvPr id="338" name="Oval 337">
                  <a:extLst>
                    <a:ext uri="{FF2B5EF4-FFF2-40B4-BE49-F238E27FC236}">
                      <a16:creationId xmlns:a16="http://schemas.microsoft.com/office/drawing/2014/main" id="{48DE9E13-74D2-3A43-8CA7-CA1381F1FCDC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39" name="Oval 338">
                  <a:extLst>
                    <a:ext uri="{FF2B5EF4-FFF2-40B4-BE49-F238E27FC236}">
                      <a16:creationId xmlns:a16="http://schemas.microsoft.com/office/drawing/2014/main" id="{50E97EE6-444D-544E-BB15-B309D4848909}"/>
                    </a:ext>
                  </a:extLst>
                </p:cNvPr>
                <p:cNvSpPr/>
                <p:nvPr/>
              </p:nvSpPr>
              <p:spPr>
                <a:xfrm>
                  <a:off x="3956166" y="987844"/>
                  <a:ext cx="182880" cy="182880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317" name="Oval 316">
                <a:extLst>
                  <a:ext uri="{FF2B5EF4-FFF2-40B4-BE49-F238E27FC236}">
                    <a16:creationId xmlns:a16="http://schemas.microsoft.com/office/drawing/2014/main" id="{AC63D407-418A-FA43-8504-EF569C6E4021}"/>
                  </a:ext>
                </a:extLst>
              </p:cNvPr>
              <p:cNvSpPr/>
              <p:nvPr/>
            </p:nvSpPr>
            <p:spPr>
              <a:xfrm>
                <a:off x="2699701" y="2193854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EC7A5652-2531-CD4A-A213-183B6CF0DA25}"/>
                  </a:ext>
                </a:extLst>
              </p:cNvPr>
              <p:cNvSpPr/>
              <p:nvPr/>
            </p:nvSpPr>
            <p:spPr>
              <a:xfrm>
                <a:off x="3863708" y="1615146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9" name="Oval 318">
                <a:extLst>
                  <a:ext uri="{FF2B5EF4-FFF2-40B4-BE49-F238E27FC236}">
                    <a16:creationId xmlns:a16="http://schemas.microsoft.com/office/drawing/2014/main" id="{058A33F2-B76E-4045-8610-6F80C8F6A355}"/>
                  </a:ext>
                </a:extLst>
              </p:cNvPr>
              <p:cNvSpPr/>
              <p:nvPr/>
            </p:nvSpPr>
            <p:spPr>
              <a:xfrm>
                <a:off x="5237312" y="3104135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0" name="Oval 319">
                <a:extLst>
                  <a:ext uri="{FF2B5EF4-FFF2-40B4-BE49-F238E27FC236}">
                    <a16:creationId xmlns:a16="http://schemas.microsoft.com/office/drawing/2014/main" id="{EA46734A-D0C1-4644-A6D6-9F3EA86793FB}"/>
                  </a:ext>
                </a:extLst>
              </p:cNvPr>
              <p:cNvSpPr/>
              <p:nvPr/>
            </p:nvSpPr>
            <p:spPr>
              <a:xfrm>
                <a:off x="4476602" y="4043249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1" name="Oval 320">
                <a:extLst>
                  <a:ext uri="{FF2B5EF4-FFF2-40B4-BE49-F238E27FC236}">
                    <a16:creationId xmlns:a16="http://schemas.microsoft.com/office/drawing/2014/main" id="{3A86D72D-F1CE-044D-BBC9-C3F5F1AAAC8A}"/>
                  </a:ext>
                </a:extLst>
              </p:cNvPr>
              <p:cNvSpPr/>
              <p:nvPr/>
            </p:nvSpPr>
            <p:spPr>
              <a:xfrm>
                <a:off x="3053872" y="4005483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2" name="Oval 321">
                <a:extLst>
                  <a:ext uri="{FF2B5EF4-FFF2-40B4-BE49-F238E27FC236}">
                    <a16:creationId xmlns:a16="http://schemas.microsoft.com/office/drawing/2014/main" id="{7B0E44B5-71C0-7B44-A64F-4B38D2F23794}"/>
                  </a:ext>
                </a:extLst>
              </p:cNvPr>
              <p:cNvSpPr/>
              <p:nvPr/>
            </p:nvSpPr>
            <p:spPr>
              <a:xfrm>
                <a:off x="2153533" y="3369805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205EB09E-9E3C-A94A-B270-8B25993274FD}"/>
                  </a:ext>
                </a:extLst>
              </p:cNvPr>
              <p:cNvSpPr/>
              <p:nvPr/>
            </p:nvSpPr>
            <p:spPr>
              <a:xfrm>
                <a:off x="1387414" y="2376734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4" name="Oval 323">
                <a:extLst>
                  <a:ext uri="{FF2B5EF4-FFF2-40B4-BE49-F238E27FC236}">
                    <a16:creationId xmlns:a16="http://schemas.microsoft.com/office/drawing/2014/main" id="{1BEF1E6E-A405-0D40-9C9B-FB9FB9D32E66}"/>
                  </a:ext>
                </a:extLst>
              </p:cNvPr>
              <p:cNvSpPr/>
              <p:nvPr/>
            </p:nvSpPr>
            <p:spPr>
              <a:xfrm>
                <a:off x="3766033" y="2770741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5" name="Oval 324">
                <a:extLst>
                  <a:ext uri="{FF2B5EF4-FFF2-40B4-BE49-F238E27FC236}">
                    <a16:creationId xmlns:a16="http://schemas.microsoft.com/office/drawing/2014/main" id="{B3829F82-AE14-B248-8DF6-7AF4C21B0A47}"/>
                  </a:ext>
                </a:extLst>
              </p:cNvPr>
              <p:cNvSpPr/>
              <p:nvPr/>
            </p:nvSpPr>
            <p:spPr>
              <a:xfrm>
                <a:off x="4705198" y="2102086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326" name="Group 325">
                <a:extLst>
                  <a:ext uri="{FF2B5EF4-FFF2-40B4-BE49-F238E27FC236}">
                    <a16:creationId xmlns:a16="http://schemas.microsoft.com/office/drawing/2014/main" id="{5CB81757-E8AC-8C42-A5E4-96177C65B63A}"/>
                  </a:ext>
                </a:extLst>
              </p:cNvPr>
              <p:cNvGrpSpPr/>
              <p:nvPr/>
            </p:nvGrpSpPr>
            <p:grpSpPr>
              <a:xfrm>
                <a:off x="5420192" y="403766"/>
                <a:ext cx="182880" cy="182880"/>
                <a:chOff x="3956166" y="987844"/>
                <a:chExt cx="182880" cy="182880"/>
              </a:xfrm>
              <a:grpFill/>
            </p:grpSpPr>
            <p:sp>
              <p:nvSpPr>
                <p:cNvPr id="336" name="Oval 335">
                  <a:extLst>
                    <a:ext uri="{FF2B5EF4-FFF2-40B4-BE49-F238E27FC236}">
                      <a16:creationId xmlns:a16="http://schemas.microsoft.com/office/drawing/2014/main" id="{F58BA61C-E3B7-4A40-AD02-775512741AD3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37" name="Oval 336">
                  <a:extLst>
                    <a:ext uri="{FF2B5EF4-FFF2-40B4-BE49-F238E27FC236}">
                      <a16:creationId xmlns:a16="http://schemas.microsoft.com/office/drawing/2014/main" id="{02A5325E-0F21-A14D-9AEA-7A5ADF02B64E}"/>
                    </a:ext>
                  </a:extLst>
                </p:cNvPr>
                <p:cNvSpPr/>
                <p:nvPr/>
              </p:nvSpPr>
              <p:spPr>
                <a:xfrm>
                  <a:off x="3956166" y="987844"/>
                  <a:ext cx="182880" cy="182880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327" name="Oval 326">
                <a:extLst>
                  <a:ext uri="{FF2B5EF4-FFF2-40B4-BE49-F238E27FC236}">
                    <a16:creationId xmlns:a16="http://schemas.microsoft.com/office/drawing/2014/main" id="{776AB51C-866D-4F47-ABCB-710B6ACC0805}"/>
                  </a:ext>
                </a:extLst>
              </p:cNvPr>
              <p:cNvSpPr/>
              <p:nvPr/>
            </p:nvSpPr>
            <p:spPr>
              <a:xfrm>
                <a:off x="4395381" y="744814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4C97E41B-81D3-3943-A5D7-B4BBCA114416}"/>
                  </a:ext>
                </a:extLst>
              </p:cNvPr>
              <p:cNvSpPr/>
              <p:nvPr/>
            </p:nvSpPr>
            <p:spPr>
              <a:xfrm>
                <a:off x="678076" y="3479175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D4A8D62B-5F8E-CE4E-B507-ADA494561D4F}"/>
                  </a:ext>
                </a:extLst>
              </p:cNvPr>
              <p:cNvSpPr/>
              <p:nvPr/>
            </p:nvSpPr>
            <p:spPr>
              <a:xfrm>
                <a:off x="1678046" y="1007714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32C70B99-A730-1144-A50C-C8F3B2656FC3}"/>
                  </a:ext>
                </a:extLst>
              </p:cNvPr>
              <p:cNvSpPr/>
              <p:nvPr/>
            </p:nvSpPr>
            <p:spPr>
              <a:xfrm>
                <a:off x="4075655" y="5190908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62A33E8C-DECF-234F-80D1-46C0FCF773A8}"/>
                  </a:ext>
                </a:extLst>
              </p:cNvPr>
              <p:cNvSpPr/>
              <p:nvPr/>
            </p:nvSpPr>
            <p:spPr>
              <a:xfrm>
                <a:off x="5967895" y="3823956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3DBB12B9-3F4C-7743-A593-704A403436EA}"/>
                  </a:ext>
                </a:extLst>
              </p:cNvPr>
              <p:cNvSpPr/>
              <p:nvPr/>
            </p:nvSpPr>
            <p:spPr>
              <a:xfrm>
                <a:off x="6437584" y="2590913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6556FA16-36F4-D344-8C5C-4F7AF75F761E}"/>
                  </a:ext>
                </a:extLst>
              </p:cNvPr>
              <p:cNvSpPr/>
              <p:nvPr/>
            </p:nvSpPr>
            <p:spPr>
              <a:xfrm>
                <a:off x="5671465" y="1597842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6FE0F8A0-70B0-5C4C-ADA6-035BFD47721C}"/>
                  </a:ext>
                </a:extLst>
              </p:cNvPr>
              <p:cNvSpPr/>
              <p:nvPr/>
            </p:nvSpPr>
            <p:spPr>
              <a:xfrm>
                <a:off x="1769486" y="4463201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5" name="Oval 334">
                <a:extLst>
                  <a:ext uri="{FF2B5EF4-FFF2-40B4-BE49-F238E27FC236}">
                    <a16:creationId xmlns:a16="http://schemas.microsoft.com/office/drawing/2014/main" id="{BA7684F7-9EA4-6048-B78A-F43BE2A7FF02}"/>
                  </a:ext>
                </a:extLst>
              </p:cNvPr>
              <p:cNvSpPr/>
              <p:nvPr/>
            </p:nvSpPr>
            <p:spPr>
              <a:xfrm>
                <a:off x="5671465" y="4888118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4B711FBF-4269-084A-8092-8B0AFFFB6FA3}"/>
                </a:ext>
              </a:extLst>
            </p:cNvPr>
            <p:cNvGrpSpPr/>
            <p:nvPr/>
          </p:nvGrpSpPr>
          <p:grpSpPr>
            <a:xfrm>
              <a:off x="6753911" y="2602032"/>
              <a:ext cx="3861104" cy="3013840"/>
              <a:chOff x="2548741" y="1073277"/>
              <a:chExt cx="3861104" cy="3013840"/>
            </a:xfrm>
          </p:grpSpPr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0B5E7805-2D46-7D42-8A37-75C1BEEADB00}"/>
                  </a:ext>
                </a:extLst>
              </p:cNvPr>
              <p:cNvCxnSpPr/>
              <p:nvPr/>
            </p:nvCxnSpPr>
            <p:spPr>
              <a:xfrm>
                <a:off x="4039362" y="107327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A18A60A8-C357-344C-ACEC-9830C73DB858}"/>
                  </a:ext>
                </a:extLst>
              </p:cNvPr>
              <p:cNvCxnSpPr/>
              <p:nvPr/>
            </p:nvCxnSpPr>
            <p:spPr>
              <a:xfrm flipV="1">
                <a:off x="4944393" y="213082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384B13A9-C942-0743-A0B5-1302E2E7AAE7}"/>
                  </a:ext>
                </a:extLst>
              </p:cNvPr>
              <p:cNvCxnSpPr/>
              <p:nvPr/>
            </p:nvCxnSpPr>
            <p:spPr>
              <a:xfrm flipV="1">
                <a:off x="3864726" y="213844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6586918A-2F6E-5B44-9B51-1F7929209ED1}"/>
                  </a:ext>
                </a:extLst>
              </p:cNvPr>
              <p:cNvCxnSpPr/>
              <p:nvPr/>
            </p:nvCxnSpPr>
            <p:spPr>
              <a:xfrm flipH="1">
                <a:off x="3860916" y="107928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1958E365-92F6-8743-9462-E5670850F442}"/>
                  </a:ext>
                </a:extLst>
              </p:cNvPr>
              <p:cNvCxnSpPr/>
              <p:nvPr/>
            </p:nvCxnSpPr>
            <p:spPr>
              <a:xfrm>
                <a:off x="4931058" y="281091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1AFC2E81-4AE0-5E4B-957F-A6B7BA994434}"/>
                  </a:ext>
                </a:extLst>
              </p:cNvPr>
              <p:cNvCxnSpPr/>
              <p:nvPr/>
            </p:nvCxnSpPr>
            <p:spPr>
              <a:xfrm>
                <a:off x="3864726" y="223783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>
                <a:extLst>
                  <a:ext uri="{FF2B5EF4-FFF2-40B4-BE49-F238E27FC236}">
                    <a16:creationId xmlns:a16="http://schemas.microsoft.com/office/drawing/2014/main" id="{131F13EE-589F-A44C-972E-D297B29C3FD9}"/>
                  </a:ext>
                </a:extLst>
              </p:cNvPr>
              <p:cNvCxnSpPr/>
              <p:nvPr/>
            </p:nvCxnSpPr>
            <p:spPr>
              <a:xfrm>
                <a:off x="4047606" y="108309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>
                <a:extLst>
                  <a:ext uri="{FF2B5EF4-FFF2-40B4-BE49-F238E27FC236}">
                    <a16:creationId xmlns:a16="http://schemas.microsoft.com/office/drawing/2014/main" id="{EBBF35F8-043D-0C4A-AF26-06653BAD2382}"/>
                  </a:ext>
                </a:extLst>
              </p:cNvPr>
              <p:cNvCxnSpPr/>
              <p:nvPr/>
            </p:nvCxnSpPr>
            <p:spPr>
              <a:xfrm flipH="1">
                <a:off x="4923438" y="164769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A54B4F02-6CDF-1A48-946D-676507691745}"/>
                  </a:ext>
                </a:extLst>
              </p:cNvPr>
              <p:cNvCxnSpPr/>
              <p:nvPr/>
            </p:nvCxnSpPr>
            <p:spPr>
              <a:xfrm>
                <a:off x="3860916" y="2226404"/>
                <a:ext cx="354171" cy="181162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131FC9E8-660F-B041-9C46-B6202BF64562}"/>
                  </a:ext>
                </a:extLst>
              </p:cNvPr>
              <p:cNvCxnSpPr/>
              <p:nvPr/>
            </p:nvCxnSpPr>
            <p:spPr>
              <a:xfrm flipV="1">
                <a:off x="2552439" y="223783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8F92030F-F0BF-2C4D-86BD-5CBBDA25F6DE}"/>
                  </a:ext>
                </a:extLst>
              </p:cNvPr>
              <p:cNvCxnSpPr/>
              <p:nvPr/>
            </p:nvCxnSpPr>
            <p:spPr>
              <a:xfrm>
                <a:off x="2548741" y="242822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4ACD2CA7-37CC-0B48-BE82-08A439734946}"/>
                  </a:ext>
                </a:extLst>
              </p:cNvPr>
              <p:cNvCxnSpPr/>
              <p:nvPr/>
            </p:nvCxnSpPr>
            <p:spPr>
              <a:xfrm>
                <a:off x="3284380" y="3406053"/>
                <a:ext cx="964997" cy="66246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3DDF4191-4509-084F-B229-259770D67215}"/>
                  </a:ext>
                </a:extLst>
              </p:cNvPr>
              <p:cNvCxnSpPr/>
              <p:nvPr/>
            </p:nvCxnSpPr>
            <p:spPr>
              <a:xfrm flipH="1">
                <a:off x="3310938" y="218460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2C652BEC-4602-5641-BACF-BB45D51CB06C}"/>
                  </a:ext>
                </a:extLst>
              </p:cNvPr>
              <p:cNvCxnSpPr/>
              <p:nvPr/>
            </p:nvCxnSpPr>
            <p:spPr>
              <a:xfrm flipV="1">
                <a:off x="3295698" y="279174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E475F0B9-44F6-9641-A60B-DD27EFB110C1}"/>
                  </a:ext>
                </a:extLst>
              </p:cNvPr>
              <p:cNvCxnSpPr/>
              <p:nvPr/>
            </p:nvCxnSpPr>
            <p:spPr>
              <a:xfrm>
                <a:off x="4218897" y="4045653"/>
                <a:ext cx="1422730" cy="3776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BF8EF8A7-4EB1-2A42-B52E-B4256B77F0EA}"/>
                  </a:ext>
                </a:extLst>
              </p:cNvPr>
              <p:cNvCxnSpPr/>
              <p:nvPr/>
            </p:nvCxnSpPr>
            <p:spPr>
              <a:xfrm>
                <a:off x="5009571" y="1583038"/>
                <a:ext cx="639676" cy="249276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13590F78-EE95-A34D-AE26-731127BDD252}"/>
                  </a:ext>
                </a:extLst>
              </p:cNvPr>
              <p:cNvCxnSpPr/>
              <p:nvPr/>
            </p:nvCxnSpPr>
            <p:spPr>
              <a:xfrm>
                <a:off x="4051416" y="1079284"/>
                <a:ext cx="171291" cy="29587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>
                <a:extLst>
                  <a:ext uri="{FF2B5EF4-FFF2-40B4-BE49-F238E27FC236}">
                    <a16:creationId xmlns:a16="http://schemas.microsoft.com/office/drawing/2014/main" id="{806F1937-073D-B343-B93A-1DB23FDBD14A}"/>
                  </a:ext>
                </a:extLst>
              </p:cNvPr>
              <p:cNvCxnSpPr/>
              <p:nvPr/>
            </p:nvCxnSpPr>
            <p:spPr>
              <a:xfrm>
                <a:off x="5877731" y="213474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5F12A95D-7B43-B546-BBD9-7AA7412DC14D}"/>
                  </a:ext>
                </a:extLst>
              </p:cNvPr>
              <p:cNvCxnSpPr/>
              <p:nvPr/>
            </p:nvCxnSpPr>
            <p:spPr>
              <a:xfrm flipV="1">
                <a:off x="5649135" y="3148003"/>
                <a:ext cx="760710" cy="93911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AC5FF763-3D93-F143-957B-9CE90D188BEE}"/>
                </a:ext>
              </a:extLst>
            </p:cNvPr>
            <p:cNvGrpSpPr/>
            <p:nvPr/>
          </p:nvGrpSpPr>
          <p:grpSpPr>
            <a:xfrm>
              <a:off x="6663458" y="2513912"/>
              <a:ext cx="4032778" cy="3179395"/>
              <a:chOff x="2460999" y="987844"/>
              <a:chExt cx="4032778" cy="3179395"/>
            </a:xfrm>
            <a:solidFill>
              <a:schemeClr val="bg2">
                <a:lumMod val="90000"/>
              </a:schemeClr>
            </a:solidFill>
          </p:grpSpPr>
          <p:grpSp>
            <p:nvGrpSpPr>
              <p:cNvPr id="285" name="Group 284">
                <a:extLst>
                  <a:ext uri="{FF2B5EF4-FFF2-40B4-BE49-F238E27FC236}">
                    <a16:creationId xmlns:a16="http://schemas.microsoft.com/office/drawing/2014/main" id="{62C50841-1D18-FA41-A1C3-72AD8B9857F0}"/>
                  </a:ext>
                </a:extLst>
              </p:cNvPr>
              <p:cNvGrpSpPr/>
              <p:nvPr/>
            </p:nvGrpSpPr>
            <p:grpSpPr>
              <a:xfrm>
                <a:off x="3956166" y="987844"/>
                <a:ext cx="182880" cy="182880"/>
                <a:chOff x="3956166" y="987844"/>
                <a:chExt cx="182880" cy="182880"/>
              </a:xfrm>
              <a:grpFill/>
            </p:grpSpPr>
            <p:sp>
              <p:nvSpPr>
                <p:cNvPr id="295" name="Oval 294">
                  <a:extLst>
                    <a:ext uri="{FF2B5EF4-FFF2-40B4-BE49-F238E27FC236}">
                      <a16:creationId xmlns:a16="http://schemas.microsoft.com/office/drawing/2014/main" id="{EF968223-FFDD-FE40-87BB-C5F33C2861BB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6" name="Oval 295">
                  <a:extLst>
                    <a:ext uri="{FF2B5EF4-FFF2-40B4-BE49-F238E27FC236}">
                      <a16:creationId xmlns:a16="http://schemas.microsoft.com/office/drawing/2014/main" id="{8977C07B-2E30-0A40-B4A2-7E2BF4315FE2}"/>
                    </a:ext>
                  </a:extLst>
                </p:cNvPr>
                <p:cNvSpPr/>
                <p:nvPr/>
              </p:nvSpPr>
              <p:spPr>
                <a:xfrm>
                  <a:off x="3956166" y="987844"/>
                  <a:ext cx="182880" cy="182880"/>
                </a:xfrm>
                <a:prstGeom prst="ellipse">
                  <a:avLst/>
                </a:prstGeom>
                <a:solidFill>
                  <a:schemeClr val="bg2"/>
                </a:solidFill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286" name="Oval 285">
                <a:extLst>
                  <a:ext uri="{FF2B5EF4-FFF2-40B4-BE49-F238E27FC236}">
                    <a16:creationId xmlns:a16="http://schemas.microsoft.com/office/drawing/2014/main" id="{2F1B16BA-D7DA-4E42-A9F2-F9E0EBF872F1}"/>
                  </a:ext>
                </a:extLst>
              </p:cNvPr>
              <p:cNvSpPr/>
              <p:nvPr/>
            </p:nvSpPr>
            <p:spPr>
              <a:xfrm>
                <a:off x="3773286" y="2134964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D16E734A-9B14-864E-B4EF-A8C854C05FA1}"/>
                  </a:ext>
                </a:extLst>
              </p:cNvPr>
              <p:cNvSpPr/>
              <p:nvPr/>
            </p:nvSpPr>
            <p:spPr>
              <a:xfrm>
                <a:off x="4937293" y="1556256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AB54CB32-9499-8641-92AA-E5ECB434ADA7}"/>
                  </a:ext>
                </a:extLst>
              </p:cNvPr>
              <p:cNvSpPr/>
              <p:nvPr/>
            </p:nvSpPr>
            <p:spPr>
              <a:xfrm>
                <a:off x="6310897" y="3045245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A5146733-A460-5345-B543-68DDAB507930}"/>
                  </a:ext>
                </a:extLst>
              </p:cNvPr>
              <p:cNvSpPr/>
              <p:nvPr/>
            </p:nvSpPr>
            <p:spPr>
              <a:xfrm>
                <a:off x="5550187" y="3984359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90" name="Oval 289">
                <a:extLst>
                  <a:ext uri="{FF2B5EF4-FFF2-40B4-BE49-F238E27FC236}">
                    <a16:creationId xmlns:a16="http://schemas.microsoft.com/office/drawing/2014/main" id="{D3E855BA-EA60-CD44-ADA8-0C3E03098789}"/>
                  </a:ext>
                </a:extLst>
              </p:cNvPr>
              <p:cNvSpPr/>
              <p:nvPr/>
            </p:nvSpPr>
            <p:spPr>
              <a:xfrm>
                <a:off x="4127457" y="3946593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6063A1DB-E286-8245-A07D-243E71309BD9}"/>
                  </a:ext>
                </a:extLst>
              </p:cNvPr>
              <p:cNvSpPr/>
              <p:nvPr/>
            </p:nvSpPr>
            <p:spPr>
              <a:xfrm>
                <a:off x="3227118" y="3310915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92" name="Oval 291">
                <a:extLst>
                  <a:ext uri="{FF2B5EF4-FFF2-40B4-BE49-F238E27FC236}">
                    <a16:creationId xmlns:a16="http://schemas.microsoft.com/office/drawing/2014/main" id="{830282BB-36D9-2447-A188-080406722DE7}"/>
                  </a:ext>
                </a:extLst>
              </p:cNvPr>
              <p:cNvSpPr/>
              <p:nvPr/>
            </p:nvSpPr>
            <p:spPr>
              <a:xfrm>
                <a:off x="2460999" y="2317844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48CE07C2-5FE5-064F-9F72-A400F8DD9F03}"/>
                  </a:ext>
                </a:extLst>
              </p:cNvPr>
              <p:cNvSpPr/>
              <p:nvPr/>
            </p:nvSpPr>
            <p:spPr>
              <a:xfrm>
                <a:off x="4839618" y="2711851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id="{CFBA9FB0-4D80-8B4C-B03D-A946D0E70884}"/>
                  </a:ext>
                </a:extLst>
              </p:cNvPr>
              <p:cNvSpPr/>
              <p:nvPr/>
            </p:nvSpPr>
            <p:spPr>
              <a:xfrm>
                <a:off x="5778783" y="2043196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3CA2759-E844-A840-ACC9-42E437BD02D2}"/>
                </a:ext>
              </a:extLst>
            </p:cNvPr>
            <p:cNvGrpSpPr/>
            <p:nvPr/>
          </p:nvGrpSpPr>
          <p:grpSpPr>
            <a:xfrm>
              <a:off x="6673895" y="5886035"/>
              <a:ext cx="3861104" cy="2351938"/>
              <a:chOff x="2548741" y="1073277"/>
              <a:chExt cx="3861104" cy="2351938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2F080C6A-1F6D-6B43-B039-01780EF3CDB2}"/>
                  </a:ext>
                </a:extLst>
              </p:cNvPr>
              <p:cNvCxnSpPr/>
              <p:nvPr/>
            </p:nvCxnSpPr>
            <p:spPr>
              <a:xfrm>
                <a:off x="4039362" y="107327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E3DC00E3-06F0-6D45-89AA-99D9A8E825F1}"/>
                  </a:ext>
                </a:extLst>
              </p:cNvPr>
              <p:cNvCxnSpPr/>
              <p:nvPr/>
            </p:nvCxnSpPr>
            <p:spPr>
              <a:xfrm flipV="1">
                <a:off x="4944393" y="213082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10587D4E-152E-D747-9BA4-8FAA0D12759C}"/>
                  </a:ext>
                </a:extLst>
              </p:cNvPr>
              <p:cNvCxnSpPr/>
              <p:nvPr/>
            </p:nvCxnSpPr>
            <p:spPr>
              <a:xfrm flipV="1">
                <a:off x="3864726" y="213844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10A09B97-4D1A-D14D-A952-BD677FC2DAE7}"/>
                  </a:ext>
                </a:extLst>
              </p:cNvPr>
              <p:cNvCxnSpPr/>
              <p:nvPr/>
            </p:nvCxnSpPr>
            <p:spPr>
              <a:xfrm flipH="1">
                <a:off x="3860916" y="107928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EFF8BFDE-7E5A-5043-99FC-FE5121B4803B}"/>
                  </a:ext>
                </a:extLst>
              </p:cNvPr>
              <p:cNvCxnSpPr/>
              <p:nvPr/>
            </p:nvCxnSpPr>
            <p:spPr>
              <a:xfrm>
                <a:off x="4931058" y="281091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A6669CEC-21EE-D142-B47D-25D4733F1566}"/>
                  </a:ext>
                </a:extLst>
              </p:cNvPr>
              <p:cNvCxnSpPr/>
              <p:nvPr/>
            </p:nvCxnSpPr>
            <p:spPr>
              <a:xfrm>
                <a:off x="3864726" y="223783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0DFEEA34-2FEE-044B-B524-6E6C7E49B3CD}"/>
                  </a:ext>
                </a:extLst>
              </p:cNvPr>
              <p:cNvCxnSpPr/>
              <p:nvPr/>
            </p:nvCxnSpPr>
            <p:spPr>
              <a:xfrm>
                <a:off x="4047606" y="108309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60B1CBEB-8F70-E240-860E-A4893C5D4D0B}"/>
                  </a:ext>
                </a:extLst>
              </p:cNvPr>
              <p:cNvCxnSpPr/>
              <p:nvPr/>
            </p:nvCxnSpPr>
            <p:spPr>
              <a:xfrm flipH="1">
                <a:off x="4923438" y="164769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F1602427-106C-7C4B-896F-31D50D46348F}"/>
                  </a:ext>
                </a:extLst>
              </p:cNvPr>
              <p:cNvCxnSpPr/>
              <p:nvPr/>
            </p:nvCxnSpPr>
            <p:spPr>
              <a:xfrm flipV="1">
                <a:off x="2552439" y="223783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46450AA7-9F39-2E4A-94D5-94920A9C424C}"/>
                  </a:ext>
                </a:extLst>
              </p:cNvPr>
              <p:cNvCxnSpPr/>
              <p:nvPr/>
            </p:nvCxnSpPr>
            <p:spPr>
              <a:xfrm>
                <a:off x="2548741" y="242822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AF19F156-D7AE-A744-BC4E-054CA566A665}"/>
                  </a:ext>
                </a:extLst>
              </p:cNvPr>
              <p:cNvCxnSpPr/>
              <p:nvPr/>
            </p:nvCxnSpPr>
            <p:spPr>
              <a:xfrm flipH="1">
                <a:off x="3310938" y="218460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BEAD9DD6-F7A5-6D43-8BB9-E33DD234D88D}"/>
                  </a:ext>
                </a:extLst>
              </p:cNvPr>
              <p:cNvCxnSpPr/>
              <p:nvPr/>
            </p:nvCxnSpPr>
            <p:spPr>
              <a:xfrm flipV="1">
                <a:off x="3295698" y="279174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2EF42294-2EE0-A943-9D02-44AA8027BB4D}"/>
                  </a:ext>
                </a:extLst>
              </p:cNvPr>
              <p:cNvCxnSpPr/>
              <p:nvPr/>
            </p:nvCxnSpPr>
            <p:spPr>
              <a:xfrm>
                <a:off x="5877731" y="213474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95FF13FB-294C-0144-A011-95C1490987F8}"/>
                </a:ext>
              </a:extLst>
            </p:cNvPr>
            <p:cNvGrpSpPr/>
            <p:nvPr/>
          </p:nvGrpSpPr>
          <p:grpSpPr>
            <a:xfrm>
              <a:off x="8078609" y="5797912"/>
              <a:ext cx="182880" cy="182880"/>
              <a:chOff x="3956166" y="987844"/>
              <a:chExt cx="182880" cy="182880"/>
            </a:xfrm>
            <a:solidFill>
              <a:schemeClr val="bg2"/>
            </a:solidFill>
          </p:grpSpPr>
          <p:sp>
            <p:nvSpPr>
              <p:cNvPr id="270" name="Oval 269">
                <a:extLst>
                  <a:ext uri="{FF2B5EF4-FFF2-40B4-BE49-F238E27FC236}">
                    <a16:creationId xmlns:a16="http://schemas.microsoft.com/office/drawing/2014/main" id="{D89206F1-43CE-134D-97C5-A87ECE2315ED}"/>
                  </a:ext>
                </a:extLst>
              </p:cNvPr>
              <p:cNvSpPr/>
              <p:nvPr/>
            </p:nvSpPr>
            <p:spPr>
              <a:xfrm>
                <a:off x="4024746" y="1059282"/>
                <a:ext cx="45719" cy="45719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1BA6C1FD-505A-8B4B-91EB-14FAC174C66B}"/>
                  </a:ext>
                </a:extLst>
              </p:cNvPr>
              <p:cNvSpPr/>
              <p:nvPr/>
            </p:nvSpPr>
            <p:spPr>
              <a:xfrm>
                <a:off x="3956166" y="987844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36286E8C-71E9-5340-93D2-703B99C28F41}"/>
                </a:ext>
              </a:extLst>
            </p:cNvPr>
            <p:cNvSpPr/>
            <p:nvPr/>
          </p:nvSpPr>
          <p:spPr>
            <a:xfrm>
              <a:off x="7895729" y="6945032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37DB957F-096E-7241-8254-4DA3CA8F32D7}"/>
                </a:ext>
              </a:extLst>
            </p:cNvPr>
            <p:cNvSpPr/>
            <p:nvPr/>
          </p:nvSpPr>
          <p:spPr>
            <a:xfrm>
              <a:off x="9059736" y="6366324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600FEF21-73F6-C14B-8ACF-FF1C6A9834D6}"/>
                </a:ext>
              </a:extLst>
            </p:cNvPr>
            <p:cNvSpPr/>
            <p:nvPr/>
          </p:nvSpPr>
          <p:spPr>
            <a:xfrm>
              <a:off x="10433340" y="7855313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1F50B285-7DA2-8E4E-AFB1-3A53DBE87A0D}"/>
                </a:ext>
              </a:extLst>
            </p:cNvPr>
            <p:cNvSpPr/>
            <p:nvPr/>
          </p:nvSpPr>
          <p:spPr>
            <a:xfrm>
              <a:off x="7349561" y="8120983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72E2538F-BBEC-2A4D-A7B1-C41623A7F542}"/>
                </a:ext>
              </a:extLst>
            </p:cNvPr>
            <p:cNvSpPr/>
            <p:nvPr/>
          </p:nvSpPr>
          <p:spPr>
            <a:xfrm>
              <a:off x="6583442" y="7127912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CFC39C6F-9D74-FE4E-AFC4-51B5C859F1A1}"/>
                </a:ext>
              </a:extLst>
            </p:cNvPr>
            <p:cNvSpPr/>
            <p:nvPr/>
          </p:nvSpPr>
          <p:spPr>
            <a:xfrm>
              <a:off x="8962061" y="7521919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97112583-0A9C-BC46-9821-07526EA8EEC8}"/>
                </a:ext>
              </a:extLst>
            </p:cNvPr>
            <p:cNvSpPr/>
            <p:nvPr/>
          </p:nvSpPr>
          <p:spPr>
            <a:xfrm>
              <a:off x="9901226" y="6853264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76" name="Right Arrow 375">
            <a:extLst>
              <a:ext uri="{FF2B5EF4-FFF2-40B4-BE49-F238E27FC236}">
                <a16:creationId xmlns:a16="http://schemas.microsoft.com/office/drawing/2014/main" id="{DA868B12-AC6B-3F4C-87F0-172114C73EAE}"/>
              </a:ext>
            </a:extLst>
          </p:cNvPr>
          <p:cNvSpPr/>
          <p:nvPr/>
        </p:nvSpPr>
        <p:spPr>
          <a:xfrm>
            <a:off x="3480724" y="5227056"/>
            <a:ext cx="495064" cy="244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771DB8A1-DB22-E349-BABF-18E60D8B50B0}"/>
              </a:ext>
            </a:extLst>
          </p:cNvPr>
          <p:cNvSpPr txBox="1"/>
          <p:nvPr/>
        </p:nvSpPr>
        <p:spPr>
          <a:xfrm>
            <a:off x="3429000" y="5029200"/>
            <a:ext cx="575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050" dirty="0">
                <a:solidFill>
                  <a:prstClr val="black"/>
                </a:solidFill>
                <a:latin typeface="Calibri" panose="020F0502020204030204"/>
              </a:rPr>
              <a:t>WLCF</a:t>
            </a:r>
          </a:p>
        </p:txBody>
      </p:sp>
      <p:grpSp>
        <p:nvGrpSpPr>
          <p:cNvPr id="378" name="Group 377">
            <a:extLst>
              <a:ext uri="{FF2B5EF4-FFF2-40B4-BE49-F238E27FC236}">
                <a16:creationId xmlns:a16="http://schemas.microsoft.com/office/drawing/2014/main" id="{7574E64D-CC47-8841-83CC-167DB4D93AF4}"/>
              </a:ext>
            </a:extLst>
          </p:cNvPr>
          <p:cNvGrpSpPr/>
          <p:nvPr/>
        </p:nvGrpSpPr>
        <p:grpSpPr>
          <a:xfrm>
            <a:off x="4161668" y="4758580"/>
            <a:ext cx="2151465" cy="1307783"/>
            <a:chOff x="307373" y="2513912"/>
            <a:chExt cx="10416094" cy="5835593"/>
          </a:xfrm>
        </p:grpSpPr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4E4D85FC-E147-494A-8EE9-D785DAC64437}"/>
                </a:ext>
              </a:extLst>
            </p:cNvPr>
            <p:cNvCxnSpPr/>
            <p:nvPr/>
          </p:nvCxnSpPr>
          <p:spPr>
            <a:xfrm flipH="1" flipV="1">
              <a:off x="9849031" y="5601864"/>
              <a:ext cx="148580" cy="13428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0AB1390B-35A3-854B-8D18-9824F33A012F}"/>
                </a:ext>
              </a:extLst>
            </p:cNvPr>
            <p:cNvCxnSpPr/>
            <p:nvPr/>
          </p:nvCxnSpPr>
          <p:spPr>
            <a:xfrm>
              <a:off x="5758274" y="6832467"/>
              <a:ext cx="916611" cy="398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A0A932C8-1D2F-AA40-AE62-C2A102C22030}"/>
                </a:ext>
              </a:extLst>
            </p:cNvPr>
            <p:cNvCxnSpPr/>
            <p:nvPr/>
          </p:nvCxnSpPr>
          <p:spPr>
            <a:xfrm flipV="1">
              <a:off x="6236508" y="3926298"/>
              <a:ext cx="521697" cy="15846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2" name="Group 381">
              <a:extLst>
                <a:ext uri="{FF2B5EF4-FFF2-40B4-BE49-F238E27FC236}">
                  <a16:creationId xmlns:a16="http://schemas.microsoft.com/office/drawing/2014/main" id="{DA4105EA-0E18-074B-BD21-6B9959CED2CC}"/>
                </a:ext>
              </a:extLst>
            </p:cNvPr>
            <p:cNvGrpSpPr/>
            <p:nvPr/>
          </p:nvGrpSpPr>
          <p:grpSpPr>
            <a:xfrm>
              <a:off x="382475" y="3221898"/>
              <a:ext cx="5860737" cy="5019654"/>
              <a:chOff x="752216" y="489028"/>
              <a:chExt cx="5785863" cy="4784266"/>
            </a:xfrm>
          </p:grpSpPr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A5FB5F7C-481F-494F-A9E2-4D649E0CF40B}"/>
                  </a:ext>
                </a:extLst>
              </p:cNvPr>
              <p:cNvCxnSpPr/>
              <p:nvPr/>
            </p:nvCxnSpPr>
            <p:spPr>
              <a:xfrm flipH="1">
                <a:off x="2790042" y="114086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BBFB5F1D-1BC9-1443-9988-D6328A8F8014}"/>
                  </a:ext>
                </a:extLst>
              </p:cNvPr>
              <p:cNvCxnSpPr/>
              <p:nvPr/>
            </p:nvCxnSpPr>
            <p:spPr>
              <a:xfrm>
                <a:off x="2793852" y="229941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A7E43F90-D3E7-5C44-B50C-EED324C17A82}"/>
                  </a:ext>
                </a:extLst>
              </p:cNvPr>
              <p:cNvCxnSpPr/>
              <p:nvPr/>
            </p:nvCxnSpPr>
            <p:spPr>
              <a:xfrm flipH="1">
                <a:off x="3852564" y="170927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3A13966A-C1A2-F148-ACEB-16E8E9E68B13}"/>
                  </a:ext>
                </a:extLst>
              </p:cNvPr>
              <p:cNvCxnSpPr/>
              <p:nvPr/>
            </p:nvCxnSpPr>
            <p:spPr>
              <a:xfrm flipV="1">
                <a:off x="1481565" y="229941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44A9B931-F11C-9844-93B7-A430E2355512}"/>
                  </a:ext>
                </a:extLst>
              </p:cNvPr>
              <p:cNvCxnSpPr/>
              <p:nvPr/>
            </p:nvCxnSpPr>
            <p:spPr>
              <a:xfrm>
                <a:off x="2213506" y="3467633"/>
                <a:ext cx="964997" cy="66246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961D6446-8F36-1848-801A-AC99C17847AF}"/>
                  </a:ext>
                </a:extLst>
              </p:cNvPr>
              <p:cNvCxnSpPr/>
              <p:nvPr/>
            </p:nvCxnSpPr>
            <p:spPr>
              <a:xfrm>
                <a:off x="3148023" y="4107233"/>
                <a:ext cx="1422730" cy="3776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C075E514-E8D9-D749-8C32-EAC990BC0D53}"/>
                  </a:ext>
                </a:extLst>
              </p:cNvPr>
              <p:cNvCxnSpPr/>
              <p:nvPr/>
            </p:nvCxnSpPr>
            <p:spPr>
              <a:xfrm>
                <a:off x="4806857" y="219632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C9A3AD56-71AC-0F43-AA73-BC1EA84A30F7}"/>
                  </a:ext>
                </a:extLst>
              </p:cNvPr>
              <p:cNvCxnSpPr/>
              <p:nvPr/>
            </p:nvCxnSpPr>
            <p:spPr>
              <a:xfrm flipV="1">
                <a:off x="5384467" y="2695067"/>
                <a:ext cx="1144557" cy="48911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B8CB0B63-C591-0545-9224-05F6D36546C6}"/>
                  </a:ext>
                </a:extLst>
              </p:cNvPr>
              <p:cNvCxnSpPr/>
              <p:nvPr/>
            </p:nvCxnSpPr>
            <p:spPr>
              <a:xfrm flipV="1">
                <a:off x="4492999" y="506330"/>
                <a:ext cx="1024811" cy="341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94FC686E-983D-8044-B345-F6A5594FA048}"/>
                  </a:ext>
                </a:extLst>
              </p:cNvPr>
              <p:cNvCxnSpPr/>
              <p:nvPr/>
            </p:nvCxnSpPr>
            <p:spPr>
              <a:xfrm>
                <a:off x="2968488" y="113485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08B82410-A2D5-5B4A-BBC9-AF2552B4434F}"/>
                  </a:ext>
                </a:extLst>
              </p:cNvPr>
              <p:cNvCxnSpPr/>
              <p:nvPr/>
            </p:nvCxnSpPr>
            <p:spPr>
              <a:xfrm flipV="1">
                <a:off x="3873519" y="219240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2C53DB3B-07F3-7E4E-AD7D-C53CBEA29560}"/>
                  </a:ext>
                </a:extLst>
              </p:cNvPr>
              <p:cNvCxnSpPr/>
              <p:nvPr/>
            </p:nvCxnSpPr>
            <p:spPr>
              <a:xfrm flipV="1">
                <a:off x="2793852" y="220002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E0D244E5-E4D1-484E-B4D5-0BB1F0655ADB}"/>
                  </a:ext>
                </a:extLst>
              </p:cNvPr>
              <p:cNvCxnSpPr/>
              <p:nvPr/>
            </p:nvCxnSpPr>
            <p:spPr>
              <a:xfrm>
                <a:off x="3860184" y="287249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0BF1495B-8E1F-B849-B804-DA00525E2D48}"/>
                  </a:ext>
                </a:extLst>
              </p:cNvPr>
              <p:cNvCxnSpPr/>
              <p:nvPr/>
            </p:nvCxnSpPr>
            <p:spPr>
              <a:xfrm>
                <a:off x="2976732" y="114467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46FA8402-3390-7D46-A2B2-2FA73649AC8D}"/>
                  </a:ext>
                </a:extLst>
              </p:cNvPr>
              <p:cNvCxnSpPr/>
              <p:nvPr/>
            </p:nvCxnSpPr>
            <p:spPr>
              <a:xfrm>
                <a:off x="2790042" y="2287984"/>
                <a:ext cx="354171" cy="181162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7E9B37B6-C3F5-A94F-AE8C-0F1C0558C801}"/>
                  </a:ext>
                </a:extLst>
              </p:cNvPr>
              <p:cNvCxnSpPr/>
              <p:nvPr/>
            </p:nvCxnSpPr>
            <p:spPr>
              <a:xfrm>
                <a:off x="1477867" y="248980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DC687760-08EA-CA46-98F2-C6FFB0368DB6}"/>
                  </a:ext>
                </a:extLst>
              </p:cNvPr>
              <p:cNvCxnSpPr/>
              <p:nvPr/>
            </p:nvCxnSpPr>
            <p:spPr>
              <a:xfrm flipH="1">
                <a:off x="2240064" y="224618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D1CF3CE8-7EBD-8548-97F3-BF42FB971938}"/>
                  </a:ext>
                </a:extLst>
              </p:cNvPr>
              <p:cNvCxnSpPr/>
              <p:nvPr/>
            </p:nvCxnSpPr>
            <p:spPr>
              <a:xfrm flipV="1">
                <a:off x="2224824" y="285332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0DAA495F-795A-5041-BC63-5FB9160DEF4A}"/>
                  </a:ext>
                </a:extLst>
              </p:cNvPr>
              <p:cNvCxnSpPr/>
              <p:nvPr/>
            </p:nvCxnSpPr>
            <p:spPr>
              <a:xfrm>
                <a:off x="3938697" y="1644618"/>
                <a:ext cx="639676" cy="249276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099C41C5-01CE-E34E-85C1-3DD5A5460BDB}"/>
                  </a:ext>
                </a:extLst>
              </p:cNvPr>
              <p:cNvCxnSpPr/>
              <p:nvPr/>
            </p:nvCxnSpPr>
            <p:spPr>
              <a:xfrm>
                <a:off x="2980542" y="1140864"/>
                <a:ext cx="171291" cy="29587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93081BD2-E7A8-3248-AE2D-DE861874EF5F}"/>
                  </a:ext>
                </a:extLst>
              </p:cNvPr>
              <p:cNvCxnSpPr/>
              <p:nvPr/>
            </p:nvCxnSpPr>
            <p:spPr>
              <a:xfrm flipV="1">
                <a:off x="4578261" y="3209583"/>
                <a:ext cx="760710" cy="93911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33A529AC-1802-4242-94C6-16843934721D}"/>
                  </a:ext>
                </a:extLst>
              </p:cNvPr>
              <p:cNvCxnSpPr/>
              <p:nvPr/>
            </p:nvCxnSpPr>
            <p:spPr>
              <a:xfrm flipV="1">
                <a:off x="4796638" y="1676567"/>
                <a:ext cx="966267" cy="5042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022D19F4-CA24-384E-8216-0727145F49A3}"/>
                  </a:ext>
                </a:extLst>
              </p:cNvPr>
              <p:cNvCxnSpPr/>
              <p:nvPr/>
            </p:nvCxnSpPr>
            <p:spPr>
              <a:xfrm flipH="1" flipV="1">
                <a:off x="5516578" y="489028"/>
                <a:ext cx="251273" cy="11940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F85D7771-0186-B441-BA61-C03BDA88E43A}"/>
                  </a:ext>
                </a:extLst>
              </p:cNvPr>
              <p:cNvCxnSpPr/>
              <p:nvPr/>
            </p:nvCxnSpPr>
            <p:spPr>
              <a:xfrm flipH="1" flipV="1">
                <a:off x="4475701" y="786829"/>
                <a:ext cx="336599" cy="142193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CD1D43FE-9531-B047-89DF-9229ABE2F7BD}"/>
                  </a:ext>
                </a:extLst>
              </p:cNvPr>
              <p:cNvCxnSpPr/>
              <p:nvPr/>
            </p:nvCxnSpPr>
            <p:spPr>
              <a:xfrm flipV="1">
                <a:off x="3959114" y="498507"/>
                <a:ext cx="1549640" cy="11929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35D01B06-A653-E648-8645-98993E0A4AC0}"/>
                  </a:ext>
                </a:extLst>
              </p:cNvPr>
              <p:cNvCxnSpPr/>
              <p:nvPr/>
            </p:nvCxnSpPr>
            <p:spPr>
              <a:xfrm>
                <a:off x="1753827" y="1090099"/>
                <a:ext cx="1021655" cy="11861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198CDB44-7146-4F49-9E7D-BF6C7FDF69BD}"/>
                  </a:ext>
                </a:extLst>
              </p:cNvPr>
              <p:cNvCxnSpPr/>
              <p:nvPr/>
            </p:nvCxnSpPr>
            <p:spPr>
              <a:xfrm>
                <a:off x="1769488" y="1110272"/>
                <a:ext cx="1269191" cy="122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DA7630D3-C0F6-B844-A76B-1DEB6219BBE3}"/>
                  </a:ext>
                </a:extLst>
              </p:cNvPr>
              <p:cNvCxnSpPr/>
              <p:nvPr/>
            </p:nvCxnSpPr>
            <p:spPr>
              <a:xfrm>
                <a:off x="756519" y="3535382"/>
                <a:ext cx="1125818" cy="102873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F4C4DB0A-8499-AD47-85F5-4D3044178A5A}"/>
                  </a:ext>
                </a:extLst>
              </p:cNvPr>
              <p:cNvCxnSpPr/>
              <p:nvPr/>
            </p:nvCxnSpPr>
            <p:spPr>
              <a:xfrm flipV="1">
                <a:off x="752216" y="2422050"/>
                <a:ext cx="736120" cy="116709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0F62D3F5-494A-094C-A1F7-79AA6D78CD1F}"/>
                  </a:ext>
                </a:extLst>
              </p:cNvPr>
              <p:cNvCxnSpPr/>
              <p:nvPr/>
            </p:nvCxnSpPr>
            <p:spPr>
              <a:xfrm flipV="1">
                <a:off x="1842392" y="4093621"/>
                <a:ext cx="1349044" cy="48450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15727EF5-C8BA-B842-9490-CAFE0E5334EA}"/>
                  </a:ext>
                </a:extLst>
              </p:cNvPr>
              <p:cNvCxnSpPr/>
              <p:nvPr/>
            </p:nvCxnSpPr>
            <p:spPr>
              <a:xfrm>
                <a:off x="3160544" y="4087869"/>
                <a:ext cx="1021783" cy="118542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392545C8-592E-C445-934D-86C1F80DC26A}"/>
                  </a:ext>
                </a:extLst>
              </p:cNvPr>
              <p:cNvCxnSpPr>
                <a:cxnSpLocks/>
                <a:endCxn id="458" idx="6"/>
              </p:cNvCxnSpPr>
              <p:nvPr/>
            </p:nvCxnSpPr>
            <p:spPr>
              <a:xfrm flipV="1">
                <a:off x="4133813" y="4936867"/>
                <a:ext cx="1562122" cy="31065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3E00BED8-EF87-6D43-8F2D-0A4647421C0E}"/>
                  </a:ext>
                </a:extLst>
              </p:cNvPr>
              <p:cNvCxnSpPr/>
              <p:nvPr/>
            </p:nvCxnSpPr>
            <p:spPr>
              <a:xfrm flipV="1">
                <a:off x="4562844" y="3926522"/>
                <a:ext cx="1502669" cy="21862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113ED533-8445-1F4B-892E-51D390160EC4}"/>
                  </a:ext>
                </a:extLst>
              </p:cNvPr>
              <p:cNvCxnSpPr/>
              <p:nvPr/>
            </p:nvCxnSpPr>
            <p:spPr>
              <a:xfrm flipV="1">
                <a:off x="4213219" y="3932697"/>
                <a:ext cx="1827582" cy="134017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505D34AC-2E2A-5840-9045-E67ED9A13699}"/>
                  </a:ext>
                </a:extLst>
              </p:cNvPr>
              <p:cNvCxnSpPr>
                <a:cxnSpLocks/>
                <a:stCxn id="458" idx="4"/>
              </p:cNvCxnSpPr>
              <p:nvPr/>
            </p:nvCxnSpPr>
            <p:spPr>
              <a:xfrm flipV="1">
                <a:off x="5592220" y="3871509"/>
                <a:ext cx="435899" cy="115799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7DE34BB6-077C-B34E-AE3D-ED0366DA1178}"/>
                  </a:ext>
                </a:extLst>
              </p:cNvPr>
              <p:cNvCxnSpPr/>
              <p:nvPr/>
            </p:nvCxnSpPr>
            <p:spPr>
              <a:xfrm flipV="1">
                <a:off x="6068390" y="2697587"/>
                <a:ext cx="469689" cy="1233043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id="{53E644C2-32F9-6B42-8504-EE2B4A33B985}"/>
                </a:ext>
              </a:extLst>
            </p:cNvPr>
            <p:cNvGrpSpPr/>
            <p:nvPr/>
          </p:nvGrpSpPr>
          <p:grpSpPr>
            <a:xfrm>
              <a:off x="307373" y="3147791"/>
              <a:ext cx="6044155" cy="5201714"/>
              <a:chOff x="678076" y="418393"/>
              <a:chExt cx="5966937" cy="4957789"/>
            </a:xfrm>
            <a:solidFill>
              <a:schemeClr val="bg2"/>
            </a:solidFill>
          </p:grpSpPr>
          <p:grpSp>
            <p:nvGrpSpPr>
              <p:cNvPr id="439" name="Group 438">
                <a:extLst>
                  <a:ext uri="{FF2B5EF4-FFF2-40B4-BE49-F238E27FC236}">
                    <a16:creationId xmlns:a16="http://schemas.microsoft.com/office/drawing/2014/main" id="{0795B82A-47CE-074E-A61D-F51080F5FD89}"/>
                  </a:ext>
                </a:extLst>
              </p:cNvPr>
              <p:cNvGrpSpPr/>
              <p:nvPr/>
            </p:nvGrpSpPr>
            <p:grpSpPr>
              <a:xfrm>
                <a:off x="2882586" y="1046732"/>
                <a:ext cx="207428" cy="185277"/>
                <a:chOff x="3956171" y="987842"/>
                <a:chExt cx="207428" cy="185277"/>
              </a:xfrm>
              <a:grpFill/>
            </p:grpSpPr>
            <p:sp>
              <p:nvSpPr>
                <p:cNvPr id="461" name="Oval 460">
                  <a:extLst>
                    <a:ext uri="{FF2B5EF4-FFF2-40B4-BE49-F238E27FC236}">
                      <a16:creationId xmlns:a16="http://schemas.microsoft.com/office/drawing/2014/main" id="{A75334E4-B68F-9744-9673-D2A331ED4B82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462" name="Oval 461">
                  <a:extLst>
                    <a:ext uri="{FF2B5EF4-FFF2-40B4-BE49-F238E27FC236}">
                      <a16:creationId xmlns:a16="http://schemas.microsoft.com/office/drawing/2014/main" id="{922B93EA-4F37-3948-8C33-C4AFA4EF04F0}"/>
                    </a:ext>
                  </a:extLst>
                </p:cNvPr>
                <p:cNvSpPr/>
                <p:nvPr/>
              </p:nvSpPr>
              <p:spPr>
                <a:xfrm>
                  <a:off x="3956166" y="987842"/>
                  <a:ext cx="207427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440" name="Oval 439">
                <a:extLst>
                  <a:ext uri="{FF2B5EF4-FFF2-40B4-BE49-F238E27FC236}">
                    <a16:creationId xmlns:a16="http://schemas.microsoft.com/office/drawing/2014/main" id="{AE60196B-A75E-4E4C-B0FB-C14590C00AC4}"/>
                  </a:ext>
                </a:extLst>
              </p:cNvPr>
              <p:cNvSpPr/>
              <p:nvPr/>
            </p:nvSpPr>
            <p:spPr>
              <a:xfrm>
                <a:off x="2699700" y="2193853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1" name="Oval 440">
                <a:extLst>
                  <a:ext uri="{FF2B5EF4-FFF2-40B4-BE49-F238E27FC236}">
                    <a16:creationId xmlns:a16="http://schemas.microsoft.com/office/drawing/2014/main" id="{AA3AD6B2-72A9-2849-BBE3-A1CB399559B9}"/>
                  </a:ext>
                </a:extLst>
              </p:cNvPr>
              <p:cNvSpPr/>
              <p:nvPr/>
            </p:nvSpPr>
            <p:spPr>
              <a:xfrm>
                <a:off x="3863709" y="1615144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2" name="Oval 441">
                <a:extLst>
                  <a:ext uri="{FF2B5EF4-FFF2-40B4-BE49-F238E27FC236}">
                    <a16:creationId xmlns:a16="http://schemas.microsoft.com/office/drawing/2014/main" id="{03543EC0-DDC1-4548-B57A-83AF43A39564}"/>
                  </a:ext>
                </a:extLst>
              </p:cNvPr>
              <p:cNvSpPr/>
              <p:nvPr/>
            </p:nvSpPr>
            <p:spPr>
              <a:xfrm>
                <a:off x="5237311" y="3104132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3" name="Oval 442">
                <a:extLst>
                  <a:ext uri="{FF2B5EF4-FFF2-40B4-BE49-F238E27FC236}">
                    <a16:creationId xmlns:a16="http://schemas.microsoft.com/office/drawing/2014/main" id="{914CCE10-67D2-FC43-ADA8-ECEAD5101371}"/>
                  </a:ext>
                </a:extLst>
              </p:cNvPr>
              <p:cNvSpPr/>
              <p:nvPr/>
            </p:nvSpPr>
            <p:spPr>
              <a:xfrm>
                <a:off x="4476602" y="4043247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FA8E0FF9-CD87-3148-8B8A-293F9FFD7D00}"/>
                  </a:ext>
                </a:extLst>
              </p:cNvPr>
              <p:cNvSpPr/>
              <p:nvPr/>
            </p:nvSpPr>
            <p:spPr>
              <a:xfrm>
                <a:off x="3053872" y="4005482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5" name="Oval 444">
                <a:extLst>
                  <a:ext uri="{FF2B5EF4-FFF2-40B4-BE49-F238E27FC236}">
                    <a16:creationId xmlns:a16="http://schemas.microsoft.com/office/drawing/2014/main" id="{785A8ECC-E716-1A42-BF35-90334002DAD4}"/>
                  </a:ext>
                </a:extLst>
              </p:cNvPr>
              <p:cNvSpPr/>
              <p:nvPr/>
            </p:nvSpPr>
            <p:spPr>
              <a:xfrm>
                <a:off x="2153532" y="3369803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551D1980-5A55-494B-8681-F6704590D581}"/>
                  </a:ext>
                </a:extLst>
              </p:cNvPr>
              <p:cNvSpPr/>
              <p:nvPr/>
            </p:nvSpPr>
            <p:spPr>
              <a:xfrm>
                <a:off x="1387414" y="2376733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7" name="Oval 446">
                <a:extLst>
                  <a:ext uri="{FF2B5EF4-FFF2-40B4-BE49-F238E27FC236}">
                    <a16:creationId xmlns:a16="http://schemas.microsoft.com/office/drawing/2014/main" id="{522CE488-C1CA-A048-AA68-2913EA7BEF49}"/>
                  </a:ext>
                </a:extLst>
              </p:cNvPr>
              <p:cNvSpPr/>
              <p:nvPr/>
            </p:nvSpPr>
            <p:spPr>
              <a:xfrm>
                <a:off x="3766033" y="2770739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8" name="Oval 447">
                <a:extLst>
                  <a:ext uri="{FF2B5EF4-FFF2-40B4-BE49-F238E27FC236}">
                    <a16:creationId xmlns:a16="http://schemas.microsoft.com/office/drawing/2014/main" id="{1C73C6BF-08FD-0B46-9730-D3BDFC8E478A}"/>
                  </a:ext>
                </a:extLst>
              </p:cNvPr>
              <p:cNvSpPr/>
              <p:nvPr/>
            </p:nvSpPr>
            <p:spPr>
              <a:xfrm>
                <a:off x="4705198" y="2102084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449" name="Group 448">
                <a:extLst>
                  <a:ext uri="{FF2B5EF4-FFF2-40B4-BE49-F238E27FC236}">
                    <a16:creationId xmlns:a16="http://schemas.microsoft.com/office/drawing/2014/main" id="{B60A8B7C-3BCE-904A-8939-F1C08FE82B56}"/>
                  </a:ext>
                </a:extLst>
              </p:cNvPr>
              <p:cNvGrpSpPr/>
              <p:nvPr/>
            </p:nvGrpSpPr>
            <p:grpSpPr>
              <a:xfrm>
                <a:off x="5404021" y="418393"/>
                <a:ext cx="207427" cy="185276"/>
                <a:chOff x="3939995" y="1002471"/>
                <a:chExt cx="207427" cy="185276"/>
              </a:xfrm>
              <a:grpFill/>
            </p:grpSpPr>
            <p:sp>
              <p:nvSpPr>
                <p:cNvPr id="459" name="Oval 458">
                  <a:extLst>
                    <a:ext uri="{FF2B5EF4-FFF2-40B4-BE49-F238E27FC236}">
                      <a16:creationId xmlns:a16="http://schemas.microsoft.com/office/drawing/2014/main" id="{A63A770D-3F6F-FD42-9961-3531C784B286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460" name="Oval 459">
                  <a:extLst>
                    <a:ext uri="{FF2B5EF4-FFF2-40B4-BE49-F238E27FC236}">
                      <a16:creationId xmlns:a16="http://schemas.microsoft.com/office/drawing/2014/main" id="{A806146D-365F-D645-B1F0-0EF44C092356}"/>
                    </a:ext>
                  </a:extLst>
                </p:cNvPr>
                <p:cNvSpPr/>
                <p:nvPr/>
              </p:nvSpPr>
              <p:spPr>
                <a:xfrm>
                  <a:off x="3939995" y="1002471"/>
                  <a:ext cx="207427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450" name="Oval 449">
                <a:extLst>
                  <a:ext uri="{FF2B5EF4-FFF2-40B4-BE49-F238E27FC236}">
                    <a16:creationId xmlns:a16="http://schemas.microsoft.com/office/drawing/2014/main" id="{32841561-2E00-1345-91EB-577A46913DF2}"/>
                  </a:ext>
                </a:extLst>
              </p:cNvPr>
              <p:cNvSpPr/>
              <p:nvPr/>
            </p:nvSpPr>
            <p:spPr>
              <a:xfrm>
                <a:off x="4395382" y="744813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51" name="Oval 450">
                <a:extLst>
                  <a:ext uri="{FF2B5EF4-FFF2-40B4-BE49-F238E27FC236}">
                    <a16:creationId xmlns:a16="http://schemas.microsoft.com/office/drawing/2014/main" id="{DE030830-4ACD-3A45-B49A-3657AD82707C}"/>
                  </a:ext>
                </a:extLst>
              </p:cNvPr>
              <p:cNvSpPr/>
              <p:nvPr/>
            </p:nvSpPr>
            <p:spPr>
              <a:xfrm>
                <a:off x="678076" y="3479172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52" name="Oval 451">
                <a:extLst>
                  <a:ext uri="{FF2B5EF4-FFF2-40B4-BE49-F238E27FC236}">
                    <a16:creationId xmlns:a16="http://schemas.microsoft.com/office/drawing/2014/main" id="{12C97CA7-6664-514B-AB88-4F7334D0718A}"/>
                  </a:ext>
                </a:extLst>
              </p:cNvPr>
              <p:cNvSpPr/>
              <p:nvPr/>
            </p:nvSpPr>
            <p:spPr>
              <a:xfrm>
                <a:off x="1678047" y="1007712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53" name="Oval 452">
                <a:extLst>
                  <a:ext uri="{FF2B5EF4-FFF2-40B4-BE49-F238E27FC236}">
                    <a16:creationId xmlns:a16="http://schemas.microsoft.com/office/drawing/2014/main" id="{FDC8E108-D889-E146-A005-B9B6E19586E5}"/>
                  </a:ext>
                </a:extLst>
              </p:cNvPr>
              <p:cNvSpPr/>
              <p:nvPr/>
            </p:nvSpPr>
            <p:spPr>
              <a:xfrm>
                <a:off x="4075654" y="5190906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54" name="Oval 453">
                <a:extLst>
                  <a:ext uri="{FF2B5EF4-FFF2-40B4-BE49-F238E27FC236}">
                    <a16:creationId xmlns:a16="http://schemas.microsoft.com/office/drawing/2014/main" id="{3C05C357-B129-8645-99C6-6320700744B0}"/>
                  </a:ext>
                </a:extLst>
              </p:cNvPr>
              <p:cNvSpPr/>
              <p:nvPr/>
            </p:nvSpPr>
            <p:spPr>
              <a:xfrm>
                <a:off x="5967893" y="3823954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55" name="Oval 454">
                <a:extLst>
                  <a:ext uri="{FF2B5EF4-FFF2-40B4-BE49-F238E27FC236}">
                    <a16:creationId xmlns:a16="http://schemas.microsoft.com/office/drawing/2014/main" id="{141A2F66-E24D-A242-9877-03FCB6C420A1}"/>
                  </a:ext>
                </a:extLst>
              </p:cNvPr>
              <p:cNvSpPr/>
              <p:nvPr/>
            </p:nvSpPr>
            <p:spPr>
              <a:xfrm>
                <a:off x="6437585" y="2590911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56" name="Oval 455">
                <a:extLst>
                  <a:ext uri="{FF2B5EF4-FFF2-40B4-BE49-F238E27FC236}">
                    <a16:creationId xmlns:a16="http://schemas.microsoft.com/office/drawing/2014/main" id="{F1427FDE-2CF2-794A-95AF-875BF80D8F59}"/>
                  </a:ext>
                </a:extLst>
              </p:cNvPr>
              <p:cNvSpPr/>
              <p:nvPr/>
            </p:nvSpPr>
            <p:spPr>
              <a:xfrm>
                <a:off x="5671467" y="1597840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57" name="Oval 456">
                <a:extLst>
                  <a:ext uri="{FF2B5EF4-FFF2-40B4-BE49-F238E27FC236}">
                    <a16:creationId xmlns:a16="http://schemas.microsoft.com/office/drawing/2014/main" id="{DB3E34D2-9D77-E545-A9B4-947346CC61BB}"/>
                  </a:ext>
                </a:extLst>
              </p:cNvPr>
              <p:cNvSpPr/>
              <p:nvPr/>
            </p:nvSpPr>
            <p:spPr>
              <a:xfrm>
                <a:off x="1769486" y="4463199"/>
                <a:ext cx="207428" cy="18527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58" name="Oval 457">
                <a:extLst>
                  <a:ext uri="{FF2B5EF4-FFF2-40B4-BE49-F238E27FC236}">
                    <a16:creationId xmlns:a16="http://schemas.microsoft.com/office/drawing/2014/main" id="{4B74CD07-4E34-BA46-AF04-4DBACDBD2CB6}"/>
                  </a:ext>
                </a:extLst>
              </p:cNvPr>
              <p:cNvSpPr/>
              <p:nvPr/>
            </p:nvSpPr>
            <p:spPr>
              <a:xfrm>
                <a:off x="5488511" y="4844231"/>
                <a:ext cx="207429" cy="185277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384" name="Group 383">
              <a:extLst>
                <a:ext uri="{FF2B5EF4-FFF2-40B4-BE49-F238E27FC236}">
                  <a16:creationId xmlns:a16="http://schemas.microsoft.com/office/drawing/2014/main" id="{58138337-546D-3244-89AF-3EDC92B4407D}"/>
                </a:ext>
              </a:extLst>
            </p:cNvPr>
            <p:cNvGrpSpPr/>
            <p:nvPr/>
          </p:nvGrpSpPr>
          <p:grpSpPr>
            <a:xfrm>
              <a:off x="6753911" y="2602032"/>
              <a:ext cx="3861104" cy="3013840"/>
              <a:chOff x="2548741" y="1073277"/>
              <a:chExt cx="3861104" cy="3013840"/>
            </a:xfrm>
          </p:grpSpPr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2A90626E-AE67-7046-B874-39F80DB7D8E0}"/>
                  </a:ext>
                </a:extLst>
              </p:cNvPr>
              <p:cNvCxnSpPr/>
              <p:nvPr/>
            </p:nvCxnSpPr>
            <p:spPr>
              <a:xfrm>
                <a:off x="4039362" y="107327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CEE09B70-0AD7-BB4B-91AD-2D84F9E3CF92}"/>
                  </a:ext>
                </a:extLst>
              </p:cNvPr>
              <p:cNvCxnSpPr/>
              <p:nvPr/>
            </p:nvCxnSpPr>
            <p:spPr>
              <a:xfrm flipV="1">
                <a:off x="4944393" y="213082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2C8EF58C-C841-F245-BFF0-FDBCC7FADFD9}"/>
                  </a:ext>
                </a:extLst>
              </p:cNvPr>
              <p:cNvCxnSpPr/>
              <p:nvPr/>
            </p:nvCxnSpPr>
            <p:spPr>
              <a:xfrm flipV="1">
                <a:off x="3864726" y="213844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8121513F-8D75-3C41-B8E8-BE602A927FB6}"/>
                  </a:ext>
                </a:extLst>
              </p:cNvPr>
              <p:cNvCxnSpPr/>
              <p:nvPr/>
            </p:nvCxnSpPr>
            <p:spPr>
              <a:xfrm flipH="1">
                <a:off x="3860916" y="107928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7864EEB8-C372-D042-91D2-585C64F3EAED}"/>
                  </a:ext>
                </a:extLst>
              </p:cNvPr>
              <p:cNvCxnSpPr/>
              <p:nvPr/>
            </p:nvCxnSpPr>
            <p:spPr>
              <a:xfrm>
                <a:off x="4931058" y="281091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Connector 424">
                <a:extLst>
                  <a:ext uri="{FF2B5EF4-FFF2-40B4-BE49-F238E27FC236}">
                    <a16:creationId xmlns:a16="http://schemas.microsoft.com/office/drawing/2014/main" id="{9D93978A-4B32-3844-AACD-B563064FBA7C}"/>
                  </a:ext>
                </a:extLst>
              </p:cNvPr>
              <p:cNvCxnSpPr/>
              <p:nvPr/>
            </p:nvCxnSpPr>
            <p:spPr>
              <a:xfrm>
                <a:off x="3864726" y="223783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Connector 425">
                <a:extLst>
                  <a:ext uri="{FF2B5EF4-FFF2-40B4-BE49-F238E27FC236}">
                    <a16:creationId xmlns:a16="http://schemas.microsoft.com/office/drawing/2014/main" id="{F8BE45F0-1D0E-C74A-9E54-A66DA8AF043A}"/>
                  </a:ext>
                </a:extLst>
              </p:cNvPr>
              <p:cNvCxnSpPr/>
              <p:nvPr/>
            </p:nvCxnSpPr>
            <p:spPr>
              <a:xfrm>
                <a:off x="4047606" y="108309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Straight Connector 426">
                <a:extLst>
                  <a:ext uri="{FF2B5EF4-FFF2-40B4-BE49-F238E27FC236}">
                    <a16:creationId xmlns:a16="http://schemas.microsoft.com/office/drawing/2014/main" id="{DF9EBAB4-BA89-974A-96F8-9BEC77086192}"/>
                  </a:ext>
                </a:extLst>
              </p:cNvPr>
              <p:cNvCxnSpPr/>
              <p:nvPr/>
            </p:nvCxnSpPr>
            <p:spPr>
              <a:xfrm flipH="1">
                <a:off x="4923438" y="164769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Connector 427">
                <a:extLst>
                  <a:ext uri="{FF2B5EF4-FFF2-40B4-BE49-F238E27FC236}">
                    <a16:creationId xmlns:a16="http://schemas.microsoft.com/office/drawing/2014/main" id="{A1EEFC8F-B2ED-3E48-A5EA-EDD28832AC79}"/>
                  </a:ext>
                </a:extLst>
              </p:cNvPr>
              <p:cNvCxnSpPr/>
              <p:nvPr/>
            </p:nvCxnSpPr>
            <p:spPr>
              <a:xfrm>
                <a:off x="3860916" y="2226404"/>
                <a:ext cx="354171" cy="181162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Connector 428">
                <a:extLst>
                  <a:ext uri="{FF2B5EF4-FFF2-40B4-BE49-F238E27FC236}">
                    <a16:creationId xmlns:a16="http://schemas.microsoft.com/office/drawing/2014/main" id="{2BC3AF56-2050-CA4E-811C-0CBEEA126CAC}"/>
                  </a:ext>
                </a:extLst>
              </p:cNvPr>
              <p:cNvCxnSpPr/>
              <p:nvPr/>
            </p:nvCxnSpPr>
            <p:spPr>
              <a:xfrm flipV="1">
                <a:off x="2552439" y="223783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419ABE5B-2BC8-1845-953F-75461EC19B7D}"/>
                  </a:ext>
                </a:extLst>
              </p:cNvPr>
              <p:cNvCxnSpPr/>
              <p:nvPr/>
            </p:nvCxnSpPr>
            <p:spPr>
              <a:xfrm>
                <a:off x="2548741" y="242822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0386C3D7-A843-6846-8242-31E5BFC16049}"/>
                  </a:ext>
                </a:extLst>
              </p:cNvPr>
              <p:cNvCxnSpPr/>
              <p:nvPr/>
            </p:nvCxnSpPr>
            <p:spPr>
              <a:xfrm>
                <a:off x="3284380" y="3406053"/>
                <a:ext cx="964997" cy="66246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F300DCE2-3D27-7145-97FB-825F7FFD3E05}"/>
                  </a:ext>
                </a:extLst>
              </p:cNvPr>
              <p:cNvCxnSpPr/>
              <p:nvPr/>
            </p:nvCxnSpPr>
            <p:spPr>
              <a:xfrm flipH="1">
                <a:off x="3310938" y="218460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>
                <a:extLst>
                  <a:ext uri="{FF2B5EF4-FFF2-40B4-BE49-F238E27FC236}">
                    <a16:creationId xmlns:a16="http://schemas.microsoft.com/office/drawing/2014/main" id="{3330A458-DBB7-E140-862B-BD6A6EC8A680}"/>
                  </a:ext>
                </a:extLst>
              </p:cNvPr>
              <p:cNvCxnSpPr/>
              <p:nvPr/>
            </p:nvCxnSpPr>
            <p:spPr>
              <a:xfrm flipV="1">
                <a:off x="3295698" y="279174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DBC55D98-A611-3E46-BF92-7289852BC733}"/>
                  </a:ext>
                </a:extLst>
              </p:cNvPr>
              <p:cNvCxnSpPr/>
              <p:nvPr/>
            </p:nvCxnSpPr>
            <p:spPr>
              <a:xfrm>
                <a:off x="4218897" y="4045653"/>
                <a:ext cx="1422730" cy="3776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B1CC8F95-E414-294D-8CE4-0389061CD935}"/>
                  </a:ext>
                </a:extLst>
              </p:cNvPr>
              <p:cNvCxnSpPr/>
              <p:nvPr/>
            </p:nvCxnSpPr>
            <p:spPr>
              <a:xfrm>
                <a:off x="5009571" y="1583038"/>
                <a:ext cx="639676" cy="249276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FCCFE156-9D73-B743-AD45-5648C2772E32}"/>
                  </a:ext>
                </a:extLst>
              </p:cNvPr>
              <p:cNvCxnSpPr/>
              <p:nvPr/>
            </p:nvCxnSpPr>
            <p:spPr>
              <a:xfrm>
                <a:off x="4051416" y="1079284"/>
                <a:ext cx="171291" cy="29587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F8DB0589-75F5-9D4C-A728-A3C1EC64E7D5}"/>
                  </a:ext>
                </a:extLst>
              </p:cNvPr>
              <p:cNvCxnSpPr/>
              <p:nvPr/>
            </p:nvCxnSpPr>
            <p:spPr>
              <a:xfrm>
                <a:off x="5877731" y="213474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919C9A9C-274D-4F47-A926-E0F603A8F8FE}"/>
                  </a:ext>
                </a:extLst>
              </p:cNvPr>
              <p:cNvCxnSpPr/>
              <p:nvPr/>
            </p:nvCxnSpPr>
            <p:spPr>
              <a:xfrm flipV="1">
                <a:off x="5649135" y="3148003"/>
                <a:ext cx="760710" cy="93911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5" name="Group 384">
              <a:extLst>
                <a:ext uri="{FF2B5EF4-FFF2-40B4-BE49-F238E27FC236}">
                  <a16:creationId xmlns:a16="http://schemas.microsoft.com/office/drawing/2014/main" id="{A5308773-4D91-3541-834A-1CD9ABB2B7F3}"/>
                </a:ext>
              </a:extLst>
            </p:cNvPr>
            <p:cNvGrpSpPr/>
            <p:nvPr/>
          </p:nvGrpSpPr>
          <p:grpSpPr>
            <a:xfrm>
              <a:off x="6663458" y="2513912"/>
              <a:ext cx="4060009" cy="3190906"/>
              <a:chOff x="2460999" y="987844"/>
              <a:chExt cx="4060009" cy="3190906"/>
            </a:xfrm>
            <a:solidFill>
              <a:schemeClr val="bg2">
                <a:lumMod val="90000"/>
              </a:schemeClr>
            </a:solidFill>
          </p:grpSpPr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294079-93B2-EF48-B9C6-A3E87F8250F3}"/>
                  </a:ext>
                </a:extLst>
              </p:cNvPr>
              <p:cNvGrpSpPr/>
              <p:nvPr/>
            </p:nvGrpSpPr>
            <p:grpSpPr>
              <a:xfrm>
                <a:off x="3956162" y="987844"/>
                <a:ext cx="210112" cy="194392"/>
                <a:chOff x="3956162" y="987844"/>
                <a:chExt cx="210112" cy="194392"/>
              </a:xfrm>
              <a:grpFill/>
            </p:grpSpPr>
            <p:sp>
              <p:nvSpPr>
                <p:cNvPr id="418" name="Oval 417">
                  <a:extLst>
                    <a:ext uri="{FF2B5EF4-FFF2-40B4-BE49-F238E27FC236}">
                      <a16:creationId xmlns:a16="http://schemas.microsoft.com/office/drawing/2014/main" id="{0BA99310-1FE7-A948-8688-1C0B269EBAD8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419" name="Oval 418">
                  <a:extLst>
                    <a:ext uri="{FF2B5EF4-FFF2-40B4-BE49-F238E27FC236}">
                      <a16:creationId xmlns:a16="http://schemas.microsoft.com/office/drawing/2014/main" id="{3352D69E-47B2-7A47-926D-49486F2B9B75}"/>
                    </a:ext>
                  </a:extLst>
                </p:cNvPr>
                <p:cNvSpPr/>
                <p:nvPr/>
              </p:nvSpPr>
              <p:spPr>
                <a:xfrm>
                  <a:off x="3956162" y="987844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409" name="Oval 408">
                <a:extLst>
                  <a:ext uri="{FF2B5EF4-FFF2-40B4-BE49-F238E27FC236}">
                    <a16:creationId xmlns:a16="http://schemas.microsoft.com/office/drawing/2014/main" id="{7B00923E-EC01-4B4D-B88C-857D64E9B9C6}"/>
                  </a:ext>
                </a:extLst>
              </p:cNvPr>
              <p:cNvSpPr/>
              <p:nvPr/>
            </p:nvSpPr>
            <p:spPr>
              <a:xfrm>
                <a:off x="3773286" y="2134963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10" name="Oval 409">
                <a:extLst>
                  <a:ext uri="{FF2B5EF4-FFF2-40B4-BE49-F238E27FC236}">
                    <a16:creationId xmlns:a16="http://schemas.microsoft.com/office/drawing/2014/main" id="{33489A76-E9ED-114F-8C17-B16FECF100E6}"/>
                  </a:ext>
                </a:extLst>
              </p:cNvPr>
              <p:cNvSpPr/>
              <p:nvPr/>
            </p:nvSpPr>
            <p:spPr>
              <a:xfrm>
                <a:off x="4937296" y="1556256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11" name="Oval 410">
                <a:extLst>
                  <a:ext uri="{FF2B5EF4-FFF2-40B4-BE49-F238E27FC236}">
                    <a16:creationId xmlns:a16="http://schemas.microsoft.com/office/drawing/2014/main" id="{49769177-702D-2C4D-853C-C7F943C9AFB9}"/>
                  </a:ext>
                </a:extLst>
              </p:cNvPr>
              <p:cNvSpPr/>
              <p:nvPr/>
            </p:nvSpPr>
            <p:spPr>
              <a:xfrm>
                <a:off x="6310896" y="3045245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12" name="Oval 411">
                <a:extLst>
                  <a:ext uri="{FF2B5EF4-FFF2-40B4-BE49-F238E27FC236}">
                    <a16:creationId xmlns:a16="http://schemas.microsoft.com/office/drawing/2014/main" id="{87F60DCF-EDC1-D24D-BBD5-B3A4E73FE119}"/>
                  </a:ext>
                </a:extLst>
              </p:cNvPr>
              <p:cNvSpPr/>
              <p:nvPr/>
            </p:nvSpPr>
            <p:spPr>
              <a:xfrm>
                <a:off x="5550189" y="3984358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13" name="Oval 412">
                <a:extLst>
                  <a:ext uri="{FF2B5EF4-FFF2-40B4-BE49-F238E27FC236}">
                    <a16:creationId xmlns:a16="http://schemas.microsoft.com/office/drawing/2014/main" id="{5DED7ACC-D4E0-B447-A185-5F134C0A8993}"/>
                  </a:ext>
                </a:extLst>
              </p:cNvPr>
              <p:cNvSpPr/>
              <p:nvPr/>
            </p:nvSpPr>
            <p:spPr>
              <a:xfrm>
                <a:off x="4127456" y="3869854"/>
                <a:ext cx="210113" cy="194393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14" name="Oval 413">
                <a:extLst>
                  <a:ext uri="{FF2B5EF4-FFF2-40B4-BE49-F238E27FC236}">
                    <a16:creationId xmlns:a16="http://schemas.microsoft.com/office/drawing/2014/main" id="{3A457A8F-F92C-8347-AF06-99D202DB2D08}"/>
                  </a:ext>
                </a:extLst>
              </p:cNvPr>
              <p:cNvSpPr/>
              <p:nvPr/>
            </p:nvSpPr>
            <p:spPr>
              <a:xfrm>
                <a:off x="3227118" y="3310916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15" name="Oval 414">
                <a:extLst>
                  <a:ext uri="{FF2B5EF4-FFF2-40B4-BE49-F238E27FC236}">
                    <a16:creationId xmlns:a16="http://schemas.microsoft.com/office/drawing/2014/main" id="{AEFE6F9E-34F3-FF40-9A8E-E8E3852B588A}"/>
                  </a:ext>
                </a:extLst>
              </p:cNvPr>
              <p:cNvSpPr/>
              <p:nvPr/>
            </p:nvSpPr>
            <p:spPr>
              <a:xfrm>
                <a:off x="2460999" y="2317845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16" name="Oval 415">
                <a:extLst>
                  <a:ext uri="{FF2B5EF4-FFF2-40B4-BE49-F238E27FC236}">
                    <a16:creationId xmlns:a16="http://schemas.microsoft.com/office/drawing/2014/main" id="{5357B853-09BD-6944-969B-A501732E64F5}"/>
                  </a:ext>
                </a:extLst>
              </p:cNvPr>
              <p:cNvSpPr/>
              <p:nvPr/>
            </p:nvSpPr>
            <p:spPr>
              <a:xfrm>
                <a:off x="4839620" y="2711852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17" name="Oval 416">
                <a:extLst>
                  <a:ext uri="{FF2B5EF4-FFF2-40B4-BE49-F238E27FC236}">
                    <a16:creationId xmlns:a16="http://schemas.microsoft.com/office/drawing/2014/main" id="{35D20A37-F01B-BD42-9A50-2D3DF58496FA}"/>
                  </a:ext>
                </a:extLst>
              </p:cNvPr>
              <p:cNvSpPr/>
              <p:nvPr/>
            </p:nvSpPr>
            <p:spPr>
              <a:xfrm>
                <a:off x="5778783" y="2043197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386" name="Group 385">
              <a:extLst>
                <a:ext uri="{FF2B5EF4-FFF2-40B4-BE49-F238E27FC236}">
                  <a16:creationId xmlns:a16="http://schemas.microsoft.com/office/drawing/2014/main" id="{6719DE19-094D-5340-9C69-6836092EF19E}"/>
                </a:ext>
              </a:extLst>
            </p:cNvPr>
            <p:cNvGrpSpPr/>
            <p:nvPr/>
          </p:nvGrpSpPr>
          <p:grpSpPr>
            <a:xfrm>
              <a:off x="6673895" y="5886035"/>
              <a:ext cx="3861104" cy="2351938"/>
              <a:chOff x="2548741" y="1073277"/>
              <a:chExt cx="3861104" cy="2351938"/>
            </a:xfrm>
          </p:grpSpPr>
          <p:cxnSp>
            <p:nvCxnSpPr>
              <p:cNvPr id="395" name="Straight Connector 394">
                <a:extLst>
                  <a:ext uri="{FF2B5EF4-FFF2-40B4-BE49-F238E27FC236}">
                    <a16:creationId xmlns:a16="http://schemas.microsoft.com/office/drawing/2014/main" id="{B4D8B96B-9417-7849-9FD1-6A6FF352F530}"/>
                  </a:ext>
                </a:extLst>
              </p:cNvPr>
              <p:cNvCxnSpPr/>
              <p:nvPr/>
            </p:nvCxnSpPr>
            <p:spPr>
              <a:xfrm>
                <a:off x="4039362" y="107327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>
                <a:extLst>
                  <a:ext uri="{FF2B5EF4-FFF2-40B4-BE49-F238E27FC236}">
                    <a16:creationId xmlns:a16="http://schemas.microsoft.com/office/drawing/2014/main" id="{0D902C3F-6842-7346-A6B7-AE701E5D4496}"/>
                  </a:ext>
                </a:extLst>
              </p:cNvPr>
              <p:cNvCxnSpPr/>
              <p:nvPr/>
            </p:nvCxnSpPr>
            <p:spPr>
              <a:xfrm flipV="1">
                <a:off x="4944393" y="213082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Straight Connector 396">
                <a:extLst>
                  <a:ext uri="{FF2B5EF4-FFF2-40B4-BE49-F238E27FC236}">
                    <a16:creationId xmlns:a16="http://schemas.microsoft.com/office/drawing/2014/main" id="{6AAFF9FC-5BBC-154B-98FA-CB750F77C8D1}"/>
                  </a:ext>
                </a:extLst>
              </p:cNvPr>
              <p:cNvCxnSpPr/>
              <p:nvPr/>
            </p:nvCxnSpPr>
            <p:spPr>
              <a:xfrm flipV="1">
                <a:off x="3864726" y="213844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Straight Connector 397">
                <a:extLst>
                  <a:ext uri="{FF2B5EF4-FFF2-40B4-BE49-F238E27FC236}">
                    <a16:creationId xmlns:a16="http://schemas.microsoft.com/office/drawing/2014/main" id="{70112FA3-7E61-5B40-B80C-ADD437198B88}"/>
                  </a:ext>
                </a:extLst>
              </p:cNvPr>
              <p:cNvCxnSpPr/>
              <p:nvPr/>
            </p:nvCxnSpPr>
            <p:spPr>
              <a:xfrm flipH="1">
                <a:off x="3860916" y="107928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Straight Connector 398">
                <a:extLst>
                  <a:ext uri="{FF2B5EF4-FFF2-40B4-BE49-F238E27FC236}">
                    <a16:creationId xmlns:a16="http://schemas.microsoft.com/office/drawing/2014/main" id="{4C2FA9B7-EC0C-174C-8090-B146216467B9}"/>
                  </a:ext>
                </a:extLst>
              </p:cNvPr>
              <p:cNvCxnSpPr/>
              <p:nvPr/>
            </p:nvCxnSpPr>
            <p:spPr>
              <a:xfrm>
                <a:off x="4931058" y="281091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Straight Connector 399">
                <a:extLst>
                  <a:ext uri="{FF2B5EF4-FFF2-40B4-BE49-F238E27FC236}">
                    <a16:creationId xmlns:a16="http://schemas.microsoft.com/office/drawing/2014/main" id="{76F9E870-FC2D-A143-9964-BCD696726D4A}"/>
                  </a:ext>
                </a:extLst>
              </p:cNvPr>
              <p:cNvCxnSpPr/>
              <p:nvPr/>
            </p:nvCxnSpPr>
            <p:spPr>
              <a:xfrm>
                <a:off x="3864726" y="223783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Straight Connector 400">
                <a:extLst>
                  <a:ext uri="{FF2B5EF4-FFF2-40B4-BE49-F238E27FC236}">
                    <a16:creationId xmlns:a16="http://schemas.microsoft.com/office/drawing/2014/main" id="{899BCBA5-52D6-0B4F-9FBC-608C77BE422B}"/>
                  </a:ext>
                </a:extLst>
              </p:cNvPr>
              <p:cNvCxnSpPr/>
              <p:nvPr/>
            </p:nvCxnSpPr>
            <p:spPr>
              <a:xfrm>
                <a:off x="4047606" y="108309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>
                <a:extLst>
                  <a:ext uri="{FF2B5EF4-FFF2-40B4-BE49-F238E27FC236}">
                    <a16:creationId xmlns:a16="http://schemas.microsoft.com/office/drawing/2014/main" id="{A7AA6D66-1B54-1244-AFE2-B937CD6D32C1}"/>
                  </a:ext>
                </a:extLst>
              </p:cNvPr>
              <p:cNvCxnSpPr/>
              <p:nvPr/>
            </p:nvCxnSpPr>
            <p:spPr>
              <a:xfrm flipH="1">
                <a:off x="4923438" y="164769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8BAA0BFA-B2CB-D84E-BB8A-DD68C15E5953}"/>
                  </a:ext>
                </a:extLst>
              </p:cNvPr>
              <p:cNvCxnSpPr/>
              <p:nvPr/>
            </p:nvCxnSpPr>
            <p:spPr>
              <a:xfrm flipV="1">
                <a:off x="2552439" y="223783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>
                <a:extLst>
                  <a:ext uri="{FF2B5EF4-FFF2-40B4-BE49-F238E27FC236}">
                    <a16:creationId xmlns:a16="http://schemas.microsoft.com/office/drawing/2014/main" id="{5A3C2712-08C9-3646-BBAA-7E82156C8164}"/>
                  </a:ext>
                </a:extLst>
              </p:cNvPr>
              <p:cNvCxnSpPr/>
              <p:nvPr/>
            </p:nvCxnSpPr>
            <p:spPr>
              <a:xfrm>
                <a:off x="2548741" y="242822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7893B528-3C94-994B-A7C3-40088417BD57}"/>
                  </a:ext>
                </a:extLst>
              </p:cNvPr>
              <p:cNvCxnSpPr/>
              <p:nvPr/>
            </p:nvCxnSpPr>
            <p:spPr>
              <a:xfrm flipH="1">
                <a:off x="3310938" y="218460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F120EA56-A50C-6041-B2CF-42BE079EAFF5}"/>
                  </a:ext>
                </a:extLst>
              </p:cNvPr>
              <p:cNvCxnSpPr/>
              <p:nvPr/>
            </p:nvCxnSpPr>
            <p:spPr>
              <a:xfrm flipV="1">
                <a:off x="3295698" y="279174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Straight Connector 406">
                <a:extLst>
                  <a:ext uri="{FF2B5EF4-FFF2-40B4-BE49-F238E27FC236}">
                    <a16:creationId xmlns:a16="http://schemas.microsoft.com/office/drawing/2014/main" id="{EABDCD86-4091-FF44-A6FB-8F9B3B7C8A99}"/>
                  </a:ext>
                </a:extLst>
              </p:cNvPr>
              <p:cNvCxnSpPr/>
              <p:nvPr/>
            </p:nvCxnSpPr>
            <p:spPr>
              <a:xfrm>
                <a:off x="5877731" y="213474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7" name="Oval 386">
              <a:extLst>
                <a:ext uri="{FF2B5EF4-FFF2-40B4-BE49-F238E27FC236}">
                  <a16:creationId xmlns:a16="http://schemas.microsoft.com/office/drawing/2014/main" id="{55F81153-F16F-EB4F-9B22-82612877B128}"/>
                </a:ext>
              </a:extLst>
            </p:cNvPr>
            <p:cNvSpPr/>
            <p:nvPr/>
          </p:nvSpPr>
          <p:spPr>
            <a:xfrm>
              <a:off x="8127746" y="5905356"/>
              <a:ext cx="210113" cy="194393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6D0C55E4-A22E-D345-8785-C2959281D950}"/>
                </a:ext>
              </a:extLst>
            </p:cNvPr>
            <p:cNvSpPr/>
            <p:nvPr/>
          </p:nvSpPr>
          <p:spPr>
            <a:xfrm>
              <a:off x="7895729" y="6945033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9" name="Oval 388">
              <a:extLst>
                <a:ext uri="{FF2B5EF4-FFF2-40B4-BE49-F238E27FC236}">
                  <a16:creationId xmlns:a16="http://schemas.microsoft.com/office/drawing/2014/main" id="{229E3F67-D615-C248-B383-9C6B14B07F98}"/>
                </a:ext>
              </a:extLst>
            </p:cNvPr>
            <p:cNvSpPr/>
            <p:nvPr/>
          </p:nvSpPr>
          <p:spPr>
            <a:xfrm>
              <a:off x="9059735" y="6366324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90" name="Oval 389">
              <a:extLst>
                <a:ext uri="{FF2B5EF4-FFF2-40B4-BE49-F238E27FC236}">
                  <a16:creationId xmlns:a16="http://schemas.microsoft.com/office/drawing/2014/main" id="{FB4BB1AD-7A1D-344C-B29E-6B2C6E4F4D4E}"/>
                </a:ext>
              </a:extLst>
            </p:cNvPr>
            <p:cNvSpPr/>
            <p:nvPr/>
          </p:nvSpPr>
          <p:spPr>
            <a:xfrm>
              <a:off x="10433340" y="7855313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91" name="Oval 390">
              <a:extLst>
                <a:ext uri="{FF2B5EF4-FFF2-40B4-BE49-F238E27FC236}">
                  <a16:creationId xmlns:a16="http://schemas.microsoft.com/office/drawing/2014/main" id="{ACF55C9A-8B3B-584C-9EDF-918DBADB7E45}"/>
                </a:ext>
              </a:extLst>
            </p:cNvPr>
            <p:cNvSpPr/>
            <p:nvPr/>
          </p:nvSpPr>
          <p:spPr>
            <a:xfrm>
              <a:off x="7349561" y="8120984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186A3538-0CDE-5C47-A706-20D617A80812}"/>
                </a:ext>
              </a:extLst>
            </p:cNvPr>
            <p:cNvSpPr/>
            <p:nvPr/>
          </p:nvSpPr>
          <p:spPr>
            <a:xfrm>
              <a:off x="6583442" y="7127913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93" name="Oval 392">
              <a:extLst>
                <a:ext uri="{FF2B5EF4-FFF2-40B4-BE49-F238E27FC236}">
                  <a16:creationId xmlns:a16="http://schemas.microsoft.com/office/drawing/2014/main" id="{410CC359-2C58-D34A-AEBC-266A83E2C70E}"/>
                </a:ext>
              </a:extLst>
            </p:cNvPr>
            <p:cNvSpPr/>
            <p:nvPr/>
          </p:nvSpPr>
          <p:spPr>
            <a:xfrm>
              <a:off x="8962061" y="7521920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94" name="Oval 393">
              <a:extLst>
                <a:ext uri="{FF2B5EF4-FFF2-40B4-BE49-F238E27FC236}">
                  <a16:creationId xmlns:a16="http://schemas.microsoft.com/office/drawing/2014/main" id="{D10F31E2-DDD4-F44A-A590-DC1B7CDBE473}"/>
                </a:ext>
              </a:extLst>
            </p:cNvPr>
            <p:cNvSpPr/>
            <p:nvPr/>
          </p:nvSpPr>
          <p:spPr>
            <a:xfrm>
              <a:off x="9901228" y="6853265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623" name="Left Arrow 622">
            <a:extLst>
              <a:ext uri="{FF2B5EF4-FFF2-40B4-BE49-F238E27FC236}">
                <a16:creationId xmlns:a16="http://schemas.microsoft.com/office/drawing/2014/main" id="{3AAA2A8D-B123-CF47-996F-7030859905D8}"/>
              </a:ext>
            </a:extLst>
          </p:cNvPr>
          <p:cNvSpPr/>
          <p:nvPr/>
        </p:nvSpPr>
        <p:spPr>
          <a:xfrm rot="10800000">
            <a:off x="3480724" y="2875026"/>
            <a:ext cx="403259" cy="1841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24" name="Group 623">
            <a:extLst>
              <a:ext uri="{FF2B5EF4-FFF2-40B4-BE49-F238E27FC236}">
                <a16:creationId xmlns:a16="http://schemas.microsoft.com/office/drawing/2014/main" id="{BE30796E-2A77-D94B-94DF-9AA546FA306F}"/>
              </a:ext>
            </a:extLst>
          </p:cNvPr>
          <p:cNvGrpSpPr/>
          <p:nvPr/>
        </p:nvGrpSpPr>
        <p:grpSpPr>
          <a:xfrm>
            <a:off x="953356" y="2299865"/>
            <a:ext cx="2144492" cy="1284625"/>
            <a:chOff x="307373" y="2513912"/>
            <a:chExt cx="10388863" cy="5833081"/>
          </a:xfrm>
        </p:grpSpPr>
        <p:cxnSp>
          <p:nvCxnSpPr>
            <p:cNvPr id="625" name="Straight Connector 624">
              <a:extLst>
                <a:ext uri="{FF2B5EF4-FFF2-40B4-BE49-F238E27FC236}">
                  <a16:creationId xmlns:a16="http://schemas.microsoft.com/office/drawing/2014/main" id="{56366CA6-183B-3B46-9353-94C5F5A6C9C8}"/>
                </a:ext>
              </a:extLst>
            </p:cNvPr>
            <p:cNvCxnSpPr/>
            <p:nvPr/>
          </p:nvCxnSpPr>
          <p:spPr>
            <a:xfrm flipH="1" flipV="1">
              <a:off x="9849031" y="5601864"/>
              <a:ext cx="148580" cy="13428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Straight Connector 625">
              <a:extLst>
                <a:ext uri="{FF2B5EF4-FFF2-40B4-BE49-F238E27FC236}">
                  <a16:creationId xmlns:a16="http://schemas.microsoft.com/office/drawing/2014/main" id="{766E9EC6-B5C4-E446-8C92-A66B00F1A8F5}"/>
                </a:ext>
              </a:extLst>
            </p:cNvPr>
            <p:cNvCxnSpPr/>
            <p:nvPr/>
          </p:nvCxnSpPr>
          <p:spPr>
            <a:xfrm>
              <a:off x="5758274" y="6832467"/>
              <a:ext cx="916611" cy="398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Straight Connector 626">
              <a:extLst>
                <a:ext uri="{FF2B5EF4-FFF2-40B4-BE49-F238E27FC236}">
                  <a16:creationId xmlns:a16="http://schemas.microsoft.com/office/drawing/2014/main" id="{28CC9CC2-7C0D-FB43-8D59-F269F513351A}"/>
                </a:ext>
              </a:extLst>
            </p:cNvPr>
            <p:cNvCxnSpPr/>
            <p:nvPr/>
          </p:nvCxnSpPr>
          <p:spPr>
            <a:xfrm flipV="1">
              <a:off x="6236508" y="3926298"/>
              <a:ext cx="521697" cy="15846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8" name="Group 627">
              <a:extLst>
                <a:ext uri="{FF2B5EF4-FFF2-40B4-BE49-F238E27FC236}">
                  <a16:creationId xmlns:a16="http://schemas.microsoft.com/office/drawing/2014/main" id="{47C06D67-DBD3-9A40-8021-59266B6D8059}"/>
                </a:ext>
              </a:extLst>
            </p:cNvPr>
            <p:cNvGrpSpPr/>
            <p:nvPr/>
          </p:nvGrpSpPr>
          <p:grpSpPr>
            <a:xfrm>
              <a:off x="382475" y="3221898"/>
              <a:ext cx="5860737" cy="5038654"/>
              <a:chOff x="752216" y="489028"/>
              <a:chExt cx="5785863" cy="4802375"/>
            </a:xfrm>
          </p:grpSpPr>
          <p:cxnSp>
            <p:nvCxnSpPr>
              <p:cNvPr id="711" name="Straight Connector 710">
                <a:extLst>
                  <a:ext uri="{FF2B5EF4-FFF2-40B4-BE49-F238E27FC236}">
                    <a16:creationId xmlns:a16="http://schemas.microsoft.com/office/drawing/2014/main" id="{EA5D5BEC-FE50-B74E-8309-EF78E4A443A6}"/>
                  </a:ext>
                </a:extLst>
              </p:cNvPr>
              <p:cNvCxnSpPr/>
              <p:nvPr/>
            </p:nvCxnSpPr>
            <p:spPr>
              <a:xfrm flipH="1">
                <a:off x="2790042" y="114086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2" name="Straight Connector 711">
                <a:extLst>
                  <a:ext uri="{FF2B5EF4-FFF2-40B4-BE49-F238E27FC236}">
                    <a16:creationId xmlns:a16="http://schemas.microsoft.com/office/drawing/2014/main" id="{7ADB34C8-A9F5-C140-B6C4-F79F0153CA75}"/>
                  </a:ext>
                </a:extLst>
              </p:cNvPr>
              <p:cNvCxnSpPr/>
              <p:nvPr/>
            </p:nvCxnSpPr>
            <p:spPr>
              <a:xfrm>
                <a:off x="2793852" y="229941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3" name="Straight Connector 712">
                <a:extLst>
                  <a:ext uri="{FF2B5EF4-FFF2-40B4-BE49-F238E27FC236}">
                    <a16:creationId xmlns:a16="http://schemas.microsoft.com/office/drawing/2014/main" id="{50941D61-A419-354C-95CE-545F74B00AED}"/>
                  </a:ext>
                </a:extLst>
              </p:cNvPr>
              <p:cNvCxnSpPr/>
              <p:nvPr/>
            </p:nvCxnSpPr>
            <p:spPr>
              <a:xfrm flipH="1">
                <a:off x="3852564" y="170927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4" name="Straight Connector 713">
                <a:extLst>
                  <a:ext uri="{FF2B5EF4-FFF2-40B4-BE49-F238E27FC236}">
                    <a16:creationId xmlns:a16="http://schemas.microsoft.com/office/drawing/2014/main" id="{52DA2365-0BDD-B64C-BCC6-9EE2436DB55E}"/>
                  </a:ext>
                </a:extLst>
              </p:cNvPr>
              <p:cNvCxnSpPr/>
              <p:nvPr/>
            </p:nvCxnSpPr>
            <p:spPr>
              <a:xfrm flipV="1">
                <a:off x="1481565" y="229941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5" name="Straight Connector 714">
                <a:extLst>
                  <a:ext uri="{FF2B5EF4-FFF2-40B4-BE49-F238E27FC236}">
                    <a16:creationId xmlns:a16="http://schemas.microsoft.com/office/drawing/2014/main" id="{AE83DADC-5305-CE44-A276-EE1663E98DBE}"/>
                  </a:ext>
                </a:extLst>
              </p:cNvPr>
              <p:cNvCxnSpPr/>
              <p:nvPr/>
            </p:nvCxnSpPr>
            <p:spPr>
              <a:xfrm>
                <a:off x="2213506" y="3467633"/>
                <a:ext cx="964997" cy="66246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6" name="Straight Connector 715">
                <a:extLst>
                  <a:ext uri="{FF2B5EF4-FFF2-40B4-BE49-F238E27FC236}">
                    <a16:creationId xmlns:a16="http://schemas.microsoft.com/office/drawing/2014/main" id="{5BFF170E-E031-6341-80F9-8516A3047A89}"/>
                  </a:ext>
                </a:extLst>
              </p:cNvPr>
              <p:cNvCxnSpPr/>
              <p:nvPr/>
            </p:nvCxnSpPr>
            <p:spPr>
              <a:xfrm>
                <a:off x="3148023" y="4107233"/>
                <a:ext cx="1422730" cy="3776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7" name="Straight Connector 716">
                <a:extLst>
                  <a:ext uri="{FF2B5EF4-FFF2-40B4-BE49-F238E27FC236}">
                    <a16:creationId xmlns:a16="http://schemas.microsoft.com/office/drawing/2014/main" id="{F39D1FC2-0EDD-ED4D-A828-1A75A715E51F}"/>
                  </a:ext>
                </a:extLst>
              </p:cNvPr>
              <p:cNvCxnSpPr/>
              <p:nvPr/>
            </p:nvCxnSpPr>
            <p:spPr>
              <a:xfrm>
                <a:off x="4806857" y="219632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8" name="Straight Connector 717">
                <a:extLst>
                  <a:ext uri="{FF2B5EF4-FFF2-40B4-BE49-F238E27FC236}">
                    <a16:creationId xmlns:a16="http://schemas.microsoft.com/office/drawing/2014/main" id="{078CC128-9746-5549-9E0B-A2C5FC605771}"/>
                  </a:ext>
                </a:extLst>
              </p:cNvPr>
              <p:cNvCxnSpPr/>
              <p:nvPr/>
            </p:nvCxnSpPr>
            <p:spPr>
              <a:xfrm flipV="1">
                <a:off x="5384467" y="2695067"/>
                <a:ext cx="1144557" cy="48911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9" name="Straight Connector 718">
                <a:extLst>
                  <a:ext uri="{FF2B5EF4-FFF2-40B4-BE49-F238E27FC236}">
                    <a16:creationId xmlns:a16="http://schemas.microsoft.com/office/drawing/2014/main" id="{0D41D053-FF83-B641-B326-7A2A717680C4}"/>
                  </a:ext>
                </a:extLst>
              </p:cNvPr>
              <p:cNvCxnSpPr/>
              <p:nvPr/>
            </p:nvCxnSpPr>
            <p:spPr>
              <a:xfrm flipV="1">
                <a:off x="4492999" y="506330"/>
                <a:ext cx="1024811" cy="341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Straight Connector 719">
                <a:extLst>
                  <a:ext uri="{FF2B5EF4-FFF2-40B4-BE49-F238E27FC236}">
                    <a16:creationId xmlns:a16="http://schemas.microsoft.com/office/drawing/2014/main" id="{423D14EA-3478-6449-BCE0-2F3EBA320582}"/>
                  </a:ext>
                </a:extLst>
              </p:cNvPr>
              <p:cNvCxnSpPr/>
              <p:nvPr/>
            </p:nvCxnSpPr>
            <p:spPr>
              <a:xfrm>
                <a:off x="2968488" y="113485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Straight Connector 720">
                <a:extLst>
                  <a:ext uri="{FF2B5EF4-FFF2-40B4-BE49-F238E27FC236}">
                    <a16:creationId xmlns:a16="http://schemas.microsoft.com/office/drawing/2014/main" id="{90969065-26DA-A546-B0DE-23C969802212}"/>
                  </a:ext>
                </a:extLst>
              </p:cNvPr>
              <p:cNvCxnSpPr/>
              <p:nvPr/>
            </p:nvCxnSpPr>
            <p:spPr>
              <a:xfrm flipV="1">
                <a:off x="3873519" y="219240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2" name="Straight Connector 721">
                <a:extLst>
                  <a:ext uri="{FF2B5EF4-FFF2-40B4-BE49-F238E27FC236}">
                    <a16:creationId xmlns:a16="http://schemas.microsoft.com/office/drawing/2014/main" id="{B0AD119C-B873-8048-B227-787E1378546D}"/>
                  </a:ext>
                </a:extLst>
              </p:cNvPr>
              <p:cNvCxnSpPr/>
              <p:nvPr/>
            </p:nvCxnSpPr>
            <p:spPr>
              <a:xfrm flipV="1">
                <a:off x="2793852" y="220002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3" name="Straight Connector 722">
                <a:extLst>
                  <a:ext uri="{FF2B5EF4-FFF2-40B4-BE49-F238E27FC236}">
                    <a16:creationId xmlns:a16="http://schemas.microsoft.com/office/drawing/2014/main" id="{CD0517E8-E55B-7D41-8D94-C58837215409}"/>
                  </a:ext>
                </a:extLst>
              </p:cNvPr>
              <p:cNvCxnSpPr/>
              <p:nvPr/>
            </p:nvCxnSpPr>
            <p:spPr>
              <a:xfrm>
                <a:off x="3860184" y="287249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4" name="Straight Connector 723">
                <a:extLst>
                  <a:ext uri="{FF2B5EF4-FFF2-40B4-BE49-F238E27FC236}">
                    <a16:creationId xmlns:a16="http://schemas.microsoft.com/office/drawing/2014/main" id="{024F95C4-278E-5146-96ED-502D3FA6BDAE}"/>
                  </a:ext>
                </a:extLst>
              </p:cNvPr>
              <p:cNvCxnSpPr/>
              <p:nvPr/>
            </p:nvCxnSpPr>
            <p:spPr>
              <a:xfrm>
                <a:off x="2976732" y="114467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5" name="Straight Connector 724">
                <a:extLst>
                  <a:ext uri="{FF2B5EF4-FFF2-40B4-BE49-F238E27FC236}">
                    <a16:creationId xmlns:a16="http://schemas.microsoft.com/office/drawing/2014/main" id="{031B7966-0820-804C-BC77-B1470B5F0B5C}"/>
                  </a:ext>
                </a:extLst>
              </p:cNvPr>
              <p:cNvCxnSpPr/>
              <p:nvPr/>
            </p:nvCxnSpPr>
            <p:spPr>
              <a:xfrm>
                <a:off x="2790042" y="2287984"/>
                <a:ext cx="354171" cy="181162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6" name="Straight Connector 725">
                <a:extLst>
                  <a:ext uri="{FF2B5EF4-FFF2-40B4-BE49-F238E27FC236}">
                    <a16:creationId xmlns:a16="http://schemas.microsoft.com/office/drawing/2014/main" id="{2581C747-6D34-DA4C-A4C5-D6F858E483D1}"/>
                  </a:ext>
                </a:extLst>
              </p:cNvPr>
              <p:cNvCxnSpPr/>
              <p:nvPr/>
            </p:nvCxnSpPr>
            <p:spPr>
              <a:xfrm>
                <a:off x="1477867" y="248980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7" name="Straight Connector 726">
                <a:extLst>
                  <a:ext uri="{FF2B5EF4-FFF2-40B4-BE49-F238E27FC236}">
                    <a16:creationId xmlns:a16="http://schemas.microsoft.com/office/drawing/2014/main" id="{9AF34F13-6AAA-3C41-A69F-CC2A39003902}"/>
                  </a:ext>
                </a:extLst>
              </p:cNvPr>
              <p:cNvCxnSpPr/>
              <p:nvPr/>
            </p:nvCxnSpPr>
            <p:spPr>
              <a:xfrm flipH="1">
                <a:off x="2240064" y="224618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8" name="Straight Connector 727">
                <a:extLst>
                  <a:ext uri="{FF2B5EF4-FFF2-40B4-BE49-F238E27FC236}">
                    <a16:creationId xmlns:a16="http://schemas.microsoft.com/office/drawing/2014/main" id="{9B9DEF61-B045-314C-A12D-E5538CEF409D}"/>
                  </a:ext>
                </a:extLst>
              </p:cNvPr>
              <p:cNvCxnSpPr/>
              <p:nvPr/>
            </p:nvCxnSpPr>
            <p:spPr>
              <a:xfrm flipV="1">
                <a:off x="2224824" y="285332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9" name="Straight Connector 728">
                <a:extLst>
                  <a:ext uri="{FF2B5EF4-FFF2-40B4-BE49-F238E27FC236}">
                    <a16:creationId xmlns:a16="http://schemas.microsoft.com/office/drawing/2014/main" id="{59F3935A-8A09-AF4D-938B-994B9227B670}"/>
                  </a:ext>
                </a:extLst>
              </p:cNvPr>
              <p:cNvCxnSpPr/>
              <p:nvPr/>
            </p:nvCxnSpPr>
            <p:spPr>
              <a:xfrm>
                <a:off x="3938697" y="1644618"/>
                <a:ext cx="639676" cy="249276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0" name="Straight Connector 729">
                <a:extLst>
                  <a:ext uri="{FF2B5EF4-FFF2-40B4-BE49-F238E27FC236}">
                    <a16:creationId xmlns:a16="http://schemas.microsoft.com/office/drawing/2014/main" id="{B49A74E5-4EAB-8549-ACE8-D6AFDA40471A}"/>
                  </a:ext>
                </a:extLst>
              </p:cNvPr>
              <p:cNvCxnSpPr/>
              <p:nvPr/>
            </p:nvCxnSpPr>
            <p:spPr>
              <a:xfrm>
                <a:off x="2980542" y="1140864"/>
                <a:ext cx="171291" cy="29587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1" name="Straight Connector 730">
                <a:extLst>
                  <a:ext uri="{FF2B5EF4-FFF2-40B4-BE49-F238E27FC236}">
                    <a16:creationId xmlns:a16="http://schemas.microsoft.com/office/drawing/2014/main" id="{6459E699-7941-2745-A05B-69A66AFD7026}"/>
                  </a:ext>
                </a:extLst>
              </p:cNvPr>
              <p:cNvCxnSpPr/>
              <p:nvPr/>
            </p:nvCxnSpPr>
            <p:spPr>
              <a:xfrm flipV="1">
                <a:off x="4578261" y="3209583"/>
                <a:ext cx="760710" cy="93911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2" name="Straight Connector 731">
                <a:extLst>
                  <a:ext uri="{FF2B5EF4-FFF2-40B4-BE49-F238E27FC236}">
                    <a16:creationId xmlns:a16="http://schemas.microsoft.com/office/drawing/2014/main" id="{01C610C8-EBEF-724E-9998-ACF9B2E02E03}"/>
                  </a:ext>
                </a:extLst>
              </p:cNvPr>
              <p:cNvCxnSpPr/>
              <p:nvPr/>
            </p:nvCxnSpPr>
            <p:spPr>
              <a:xfrm flipV="1">
                <a:off x="4796638" y="1676567"/>
                <a:ext cx="966267" cy="5042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3" name="Straight Connector 732">
                <a:extLst>
                  <a:ext uri="{FF2B5EF4-FFF2-40B4-BE49-F238E27FC236}">
                    <a16:creationId xmlns:a16="http://schemas.microsoft.com/office/drawing/2014/main" id="{8DB4DDFD-6283-164D-8E5E-52D9F9B0D7B2}"/>
                  </a:ext>
                </a:extLst>
              </p:cNvPr>
              <p:cNvCxnSpPr/>
              <p:nvPr/>
            </p:nvCxnSpPr>
            <p:spPr>
              <a:xfrm flipH="1" flipV="1">
                <a:off x="5516578" y="489028"/>
                <a:ext cx="251273" cy="11940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4" name="Straight Connector 733">
                <a:extLst>
                  <a:ext uri="{FF2B5EF4-FFF2-40B4-BE49-F238E27FC236}">
                    <a16:creationId xmlns:a16="http://schemas.microsoft.com/office/drawing/2014/main" id="{3E371D3E-0FBD-4141-95F1-F59F81D9B1AC}"/>
                  </a:ext>
                </a:extLst>
              </p:cNvPr>
              <p:cNvCxnSpPr/>
              <p:nvPr/>
            </p:nvCxnSpPr>
            <p:spPr>
              <a:xfrm flipH="1" flipV="1">
                <a:off x="4475701" y="786829"/>
                <a:ext cx="336599" cy="142193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5" name="Straight Connector 734">
                <a:extLst>
                  <a:ext uri="{FF2B5EF4-FFF2-40B4-BE49-F238E27FC236}">
                    <a16:creationId xmlns:a16="http://schemas.microsoft.com/office/drawing/2014/main" id="{5172FEEF-130D-684A-BBF5-0DBF344DCFF9}"/>
                  </a:ext>
                </a:extLst>
              </p:cNvPr>
              <p:cNvCxnSpPr/>
              <p:nvPr/>
            </p:nvCxnSpPr>
            <p:spPr>
              <a:xfrm flipV="1">
                <a:off x="3959114" y="498507"/>
                <a:ext cx="1549640" cy="11929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6" name="Straight Connector 735">
                <a:extLst>
                  <a:ext uri="{FF2B5EF4-FFF2-40B4-BE49-F238E27FC236}">
                    <a16:creationId xmlns:a16="http://schemas.microsoft.com/office/drawing/2014/main" id="{688244E5-3549-534C-9E16-E34C57557AF4}"/>
                  </a:ext>
                </a:extLst>
              </p:cNvPr>
              <p:cNvCxnSpPr/>
              <p:nvPr/>
            </p:nvCxnSpPr>
            <p:spPr>
              <a:xfrm>
                <a:off x="1753827" y="1090099"/>
                <a:ext cx="1021655" cy="11861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7" name="Straight Connector 736">
                <a:extLst>
                  <a:ext uri="{FF2B5EF4-FFF2-40B4-BE49-F238E27FC236}">
                    <a16:creationId xmlns:a16="http://schemas.microsoft.com/office/drawing/2014/main" id="{4A289347-5289-1B4E-A991-8B8605EF1560}"/>
                  </a:ext>
                </a:extLst>
              </p:cNvPr>
              <p:cNvCxnSpPr/>
              <p:nvPr/>
            </p:nvCxnSpPr>
            <p:spPr>
              <a:xfrm>
                <a:off x="1769486" y="1110274"/>
                <a:ext cx="1269193" cy="122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8" name="Straight Connector 737">
                <a:extLst>
                  <a:ext uri="{FF2B5EF4-FFF2-40B4-BE49-F238E27FC236}">
                    <a16:creationId xmlns:a16="http://schemas.microsoft.com/office/drawing/2014/main" id="{7A7F5BC1-8771-BE4A-8147-981F2796F495}"/>
                  </a:ext>
                </a:extLst>
              </p:cNvPr>
              <p:cNvCxnSpPr/>
              <p:nvPr/>
            </p:nvCxnSpPr>
            <p:spPr>
              <a:xfrm>
                <a:off x="756519" y="3535382"/>
                <a:ext cx="1125818" cy="102873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9" name="Straight Connector 738">
                <a:extLst>
                  <a:ext uri="{FF2B5EF4-FFF2-40B4-BE49-F238E27FC236}">
                    <a16:creationId xmlns:a16="http://schemas.microsoft.com/office/drawing/2014/main" id="{2FB37097-8CD2-FA4A-9AD5-A2930143132B}"/>
                  </a:ext>
                </a:extLst>
              </p:cNvPr>
              <p:cNvCxnSpPr/>
              <p:nvPr/>
            </p:nvCxnSpPr>
            <p:spPr>
              <a:xfrm flipV="1">
                <a:off x="752216" y="2422050"/>
                <a:ext cx="736120" cy="116709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0" name="Straight Connector 739">
                <a:extLst>
                  <a:ext uri="{FF2B5EF4-FFF2-40B4-BE49-F238E27FC236}">
                    <a16:creationId xmlns:a16="http://schemas.microsoft.com/office/drawing/2014/main" id="{31312785-17AF-FF44-84E8-14DA7900C74D}"/>
                  </a:ext>
                </a:extLst>
              </p:cNvPr>
              <p:cNvCxnSpPr/>
              <p:nvPr/>
            </p:nvCxnSpPr>
            <p:spPr>
              <a:xfrm flipV="1">
                <a:off x="1842392" y="4093621"/>
                <a:ext cx="1349044" cy="48450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1" name="Straight Connector 740">
                <a:extLst>
                  <a:ext uri="{FF2B5EF4-FFF2-40B4-BE49-F238E27FC236}">
                    <a16:creationId xmlns:a16="http://schemas.microsoft.com/office/drawing/2014/main" id="{71B6D110-AD98-794E-97CF-5E790C6C2B98}"/>
                  </a:ext>
                </a:extLst>
              </p:cNvPr>
              <p:cNvCxnSpPr/>
              <p:nvPr/>
            </p:nvCxnSpPr>
            <p:spPr>
              <a:xfrm>
                <a:off x="3160544" y="4087869"/>
                <a:ext cx="1021783" cy="118542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2" name="Straight Connector 741">
                <a:extLst>
                  <a:ext uri="{FF2B5EF4-FFF2-40B4-BE49-F238E27FC236}">
                    <a16:creationId xmlns:a16="http://schemas.microsoft.com/office/drawing/2014/main" id="{30416C6A-6D15-6149-8F0B-6170CFCCB349}"/>
                  </a:ext>
                </a:extLst>
              </p:cNvPr>
              <p:cNvCxnSpPr/>
              <p:nvPr/>
            </p:nvCxnSpPr>
            <p:spPr>
              <a:xfrm flipV="1">
                <a:off x="4182328" y="4988613"/>
                <a:ext cx="1595810" cy="30279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3" name="Straight Connector 742">
                <a:extLst>
                  <a:ext uri="{FF2B5EF4-FFF2-40B4-BE49-F238E27FC236}">
                    <a16:creationId xmlns:a16="http://schemas.microsoft.com/office/drawing/2014/main" id="{D7457E13-DB6F-1E46-8AF5-7EF26DB9BE2F}"/>
                  </a:ext>
                </a:extLst>
              </p:cNvPr>
              <p:cNvCxnSpPr/>
              <p:nvPr/>
            </p:nvCxnSpPr>
            <p:spPr>
              <a:xfrm flipV="1">
                <a:off x="4562844" y="3926522"/>
                <a:ext cx="1502669" cy="21862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4" name="Straight Connector 743">
                <a:extLst>
                  <a:ext uri="{FF2B5EF4-FFF2-40B4-BE49-F238E27FC236}">
                    <a16:creationId xmlns:a16="http://schemas.microsoft.com/office/drawing/2014/main" id="{3F2CD652-2761-6A4F-8C0E-83C7E48ECAA9}"/>
                  </a:ext>
                </a:extLst>
              </p:cNvPr>
              <p:cNvCxnSpPr/>
              <p:nvPr/>
            </p:nvCxnSpPr>
            <p:spPr>
              <a:xfrm flipV="1">
                <a:off x="4213219" y="3932697"/>
                <a:ext cx="1827582" cy="134017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5" name="Straight Connector 744">
                <a:extLst>
                  <a:ext uri="{FF2B5EF4-FFF2-40B4-BE49-F238E27FC236}">
                    <a16:creationId xmlns:a16="http://schemas.microsoft.com/office/drawing/2014/main" id="{CEB3AFCB-1862-B549-981B-123C2FC06924}"/>
                  </a:ext>
                </a:extLst>
              </p:cNvPr>
              <p:cNvCxnSpPr/>
              <p:nvPr/>
            </p:nvCxnSpPr>
            <p:spPr>
              <a:xfrm flipV="1">
                <a:off x="5780206" y="3915396"/>
                <a:ext cx="296430" cy="106416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6" name="Straight Connector 745">
                <a:extLst>
                  <a:ext uri="{FF2B5EF4-FFF2-40B4-BE49-F238E27FC236}">
                    <a16:creationId xmlns:a16="http://schemas.microsoft.com/office/drawing/2014/main" id="{B2C04F84-3009-C94B-B6BC-E8EED92B8F24}"/>
                  </a:ext>
                </a:extLst>
              </p:cNvPr>
              <p:cNvCxnSpPr/>
              <p:nvPr/>
            </p:nvCxnSpPr>
            <p:spPr>
              <a:xfrm flipV="1">
                <a:off x="6068390" y="2697587"/>
                <a:ext cx="469689" cy="1233043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9" name="Group 628">
              <a:extLst>
                <a:ext uri="{FF2B5EF4-FFF2-40B4-BE49-F238E27FC236}">
                  <a16:creationId xmlns:a16="http://schemas.microsoft.com/office/drawing/2014/main" id="{93EB9DAE-A05B-DB4D-9B8D-72714158901D}"/>
                </a:ext>
              </a:extLst>
            </p:cNvPr>
            <p:cNvGrpSpPr/>
            <p:nvPr/>
          </p:nvGrpSpPr>
          <p:grpSpPr>
            <a:xfrm>
              <a:off x="307373" y="3132444"/>
              <a:ext cx="6019288" cy="5214549"/>
              <a:chOff x="678076" y="403766"/>
              <a:chExt cx="5942388" cy="4970022"/>
            </a:xfrm>
            <a:solidFill>
              <a:schemeClr val="bg2"/>
            </a:solidFill>
          </p:grpSpPr>
          <p:grpSp>
            <p:nvGrpSpPr>
              <p:cNvPr id="687" name="Group 686">
                <a:extLst>
                  <a:ext uri="{FF2B5EF4-FFF2-40B4-BE49-F238E27FC236}">
                    <a16:creationId xmlns:a16="http://schemas.microsoft.com/office/drawing/2014/main" id="{6334B1FF-2B4B-3649-A8D0-E2014B3639AE}"/>
                  </a:ext>
                </a:extLst>
              </p:cNvPr>
              <p:cNvGrpSpPr/>
              <p:nvPr/>
            </p:nvGrpSpPr>
            <p:grpSpPr>
              <a:xfrm>
                <a:off x="2882581" y="1046734"/>
                <a:ext cx="182880" cy="182880"/>
                <a:chOff x="3956166" y="987844"/>
                <a:chExt cx="182880" cy="182880"/>
              </a:xfrm>
              <a:grpFill/>
            </p:grpSpPr>
            <p:sp>
              <p:nvSpPr>
                <p:cNvPr id="709" name="Oval 708">
                  <a:extLst>
                    <a:ext uri="{FF2B5EF4-FFF2-40B4-BE49-F238E27FC236}">
                      <a16:creationId xmlns:a16="http://schemas.microsoft.com/office/drawing/2014/main" id="{3ABC6A73-CF2A-2047-8C5E-0CEE3DDE081E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10" name="Oval 709">
                  <a:extLst>
                    <a:ext uri="{FF2B5EF4-FFF2-40B4-BE49-F238E27FC236}">
                      <a16:creationId xmlns:a16="http://schemas.microsoft.com/office/drawing/2014/main" id="{1C0B5F6A-6693-C14B-B4C2-4215B0542849}"/>
                    </a:ext>
                  </a:extLst>
                </p:cNvPr>
                <p:cNvSpPr/>
                <p:nvPr/>
              </p:nvSpPr>
              <p:spPr>
                <a:xfrm>
                  <a:off x="3956166" y="987844"/>
                  <a:ext cx="182880" cy="182880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688" name="Oval 687">
                <a:extLst>
                  <a:ext uri="{FF2B5EF4-FFF2-40B4-BE49-F238E27FC236}">
                    <a16:creationId xmlns:a16="http://schemas.microsoft.com/office/drawing/2014/main" id="{AB7529EE-AA55-9342-8ACC-A039C6C7A352}"/>
                  </a:ext>
                </a:extLst>
              </p:cNvPr>
              <p:cNvSpPr/>
              <p:nvPr/>
            </p:nvSpPr>
            <p:spPr>
              <a:xfrm>
                <a:off x="2699701" y="2193854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89" name="Oval 688">
                <a:extLst>
                  <a:ext uri="{FF2B5EF4-FFF2-40B4-BE49-F238E27FC236}">
                    <a16:creationId xmlns:a16="http://schemas.microsoft.com/office/drawing/2014/main" id="{4EA40B69-A6EA-E540-9AB4-97A3E9A36FD5}"/>
                  </a:ext>
                </a:extLst>
              </p:cNvPr>
              <p:cNvSpPr/>
              <p:nvPr/>
            </p:nvSpPr>
            <p:spPr>
              <a:xfrm>
                <a:off x="3863708" y="1615146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90" name="Oval 689">
                <a:extLst>
                  <a:ext uri="{FF2B5EF4-FFF2-40B4-BE49-F238E27FC236}">
                    <a16:creationId xmlns:a16="http://schemas.microsoft.com/office/drawing/2014/main" id="{586918C1-6A51-A540-A6FE-D9E58E3F5DC7}"/>
                  </a:ext>
                </a:extLst>
              </p:cNvPr>
              <p:cNvSpPr/>
              <p:nvPr/>
            </p:nvSpPr>
            <p:spPr>
              <a:xfrm>
                <a:off x="5237312" y="3104135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91" name="Oval 690">
                <a:extLst>
                  <a:ext uri="{FF2B5EF4-FFF2-40B4-BE49-F238E27FC236}">
                    <a16:creationId xmlns:a16="http://schemas.microsoft.com/office/drawing/2014/main" id="{79A65AE0-D9F2-A846-8B7C-D378E6C4E164}"/>
                  </a:ext>
                </a:extLst>
              </p:cNvPr>
              <p:cNvSpPr/>
              <p:nvPr/>
            </p:nvSpPr>
            <p:spPr>
              <a:xfrm>
                <a:off x="4476602" y="4043249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92" name="Oval 691">
                <a:extLst>
                  <a:ext uri="{FF2B5EF4-FFF2-40B4-BE49-F238E27FC236}">
                    <a16:creationId xmlns:a16="http://schemas.microsoft.com/office/drawing/2014/main" id="{A571DF3C-9C3A-FE41-AE5E-987FA04DC049}"/>
                  </a:ext>
                </a:extLst>
              </p:cNvPr>
              <p:cNvSpPr/>
              <p:nvPr/>
            </p:nvSpPr>
            <p:spPr>
              <a:xfrm>
                <a:off x="3053872" y="4005483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93" name="Oval 692">
                <a:extLst>
                  <a:ext uri="{FF2B5EF4-FFF2-40B4-BE49-F238E27FC236}">
                    <a16:creationId xmlns:a16="http://schemas.microsoft.com/office/drawing/2014/main" id="{6247ADC4-D97F-0845-902B-DED74223D721}"/>
                  </a:ext>
                </a:extLst>
              </p:cNvPr>
              <p:cNvSpPr/>
              <p:nvPr/>
            </p:nvSpPr>
            <p:spPr>
              <a:xfrm>
                <a:off x="2153533" y="3369805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94" name="Oval 693">
                <a:extLst>
                  <a:ext uri="{FF2B5EF4-FFF2-40B4-BE49-F238E27FC236}">
                    <a16:creationId xmlns:a16="http://schemas.microsoft.com/office/drawing/2014/main" id="{A83701CB-5852-F746-AB3A-55050D6FE6F6}"/>
                  </a:ext>
                </a:extLst>
              </p:cNvPr>
              <p:cNvSpPr/>
              <p:nvPr/>
            </p:nvSpPr>
            <p:spPr>
              <a:xfrm>
                <a:off x="1387414" y="2376734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95" name="Oval 694">
                <a:extLst>
                  <a:ext uri="{FF2B5EF4-FFF2-40B4-BE49-F238E27FC236}">
                    <a16:creationId xmlns:a16="http://schemas.microsoft.com/office/drawing/2014/main" id="{27370FF3-27AE-A745-B80C-B1BB65036C5F}"/>
                  </a:ext>
                </a:extLst>
              </p:cNvPr>
              <p:cNvSpPr/>
              <p:nvPr/>
            </p:nvSpPr>
            <p:spPr>
              <a:xfrm>
                <a:off x="3766033" y="2770741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96" name="Oval 695">
                <a:extLst>
                  <a:ext uri="{FF2B5EF4-FFF2-40B4-BE49-F238E27FC236}">
                    <a16:creationId xmlns:a16="http://schemas.microsoft.com/office/drawing/2014/main" id="{5B20EE89-48B2-1A46-B0DB-172E757BD1CD}"/>
                  </a:ext>
                </a:extLst>
              </p:cNvPr>
              <p:cNvSpPr/>
              <p:nvPr/>
            </p:nvSpPr>
            <p:spPr>
              <a:xfrm>
                <a:off x="4705198" y="2102086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697" name="Group 696">
                <a:extLst>
                  <a:ext uri="{FF2B5EF4-FFF2-40B4-BE49-F238E27FC236}">
                    <a16:creationId xmlns:a16="http://schemas.microsoft.com/office/drawing/2014/main" id="{3B2383C3-7765-A64C-9CEF-DF3E1A314BCC}"/>
                  </a:ext>
                </a:extLst>
              </p:cNvPr>
              <p:cNvGrpSpPr/>
              <p:nvPr/>
            </p:nvGrpSpPr>
            <p:grpSpPr>
              <a:xfrm>
                <a:off x="5420192" y="403766"/>
                <a:ext cx="182880" cy="182880"/>
                <a:chOff x="3956166" y="987844"/>
                <a:chExt cx="182880" cy="182880"/>
              </a:xfrm>
              <a:grpFill/>
            </p:grpSpPr>
            <p:sp>
              <p:nvSpPr>
                <p:cNvPr id="707" name="Oval 706">
                  <a:extLst>
                    <a:ext uri="{FF2B5EF4-FFF2-40B4-BE49-F238E27FC236}">
                      <a16:creationId xmlns:a16="http://schemas.microsoft.com/office/drawing/2014/main" id="{082777BB-6A92-2B49-B366-22AD5437AAA3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08" name="Oval 707">
                  <a:extLst>
                    <a:ext uri="{FF2B5EF4-FFF2-40B4-BE49-F238E27FC236}">
                      <a16:creationId xmlns:a16="http://schemas.microsoft.com/office/drawing/2014/main" id="{73791F7E-82FB-1948-BE5A-F9FD4669F88B}"/>
                    </a:ext>
                  </a:extLst>
                </p:cNvPr>
                <p:cNvSpPr/>
                <p:nvPr/>
              </p:nvSpPr>
              <p:spPr>
                <a:xfrm>
                  <a:off x="3956166" y="987844"/>
                  <a:ext cx="182880" cy="182880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698" name="Oval 697">
                <a:extLst>
                  <a:ext uri="{FF2B5EF4-FFF2-40B4-BE49-F238E27FC236}">
                    <a16:creationId xmlns:a16="http://schemas.microsoft.com/office/drawing/2014/main" id="{F0A0F747-075B-4A48-AA70-228AB4BB936A}"/>
                  </a:ext>
                </a:extLst>
              </p:cNvPr>
              <p:cNvSpPr/>
              <p:nvPr/>
            </p:nvSpPr>
            <p:spPr>
              <a:xfrm>
                <a:off x="4395381" y="744814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99" name="Oval 698">
                <a:extLst>
                  <a:ext uri="{FF2B5EF4-FFF2-40B4-BE49-F238E27FC236}">
                    <a16:creationId xmlns:a16="http://schemas.microsoft.com/office/drawing/2014/main" id="{416E8ABB-DE8D-4143-8BFD-9792711CE97F}"/>
                  </a:ext>
                </a:extLst>
              </p:cNvPr>
              <p:cNvSpPr/>
              <p:nvPr/>
            </p:nvSpPr>
            <p:spPr>
              <a:xfrm>
                <a:off x="678076" y="3479175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00" name="Oval 699">
                <a:extLst>
                  <a:ext uri="{FF2B5EF4-FFF2-40B4-BE49-F238E27FC236}">
                    <a16:creationId xmlns:a16="http://schemas.microsoft.com/office/drawing/2014/main" id="{9D48990A-84FB-BA4C-872A-F50A1AC30B10}"/>
                  </a:ext>
                </a:extLst>
              </p:cNvPr>
              <p:cNvSpPr/>
              <p:nvPr/>
            </p:nvSpPr>
            <p:spPr>
              <a:xfrm>
                <a:off x="1678046" y="1007714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01" name="Oval 700">
                <a:extLst>
                  <a:ext uri="{FF2B5EF4-FFF2-40B4-BE49-F238E27FC236}">
                    <a16:creationId xmlns:a16="http://schemas.microsoft.com/office/drawing/2014/main" id="{63C3A816-EE45-764F-8EA7-BADD8177CEA9}"/>
                  </a:ext>
                </a:extLst>
              </p:cNvPr>
              <p:cNvSpPr/>
              <p:nvPr/>
            </p:nvSpPr>
            <p:spPr>
              <a:xfrm>
                <a:off x="4075655" y="5190908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02" name="Oval 701">
                <a:extLst>
                  <a:ext uri="{FF2B5EF4-FFF2-40B4-BE49-F238E27FC236}">
                    <a16:creationId xmlns:a16="http://schemas.microsoft.com/office/drawing/2014/main" id="{E00399D0-C630-E949-8A56-D3CF3B6D9070}"/>
                  </a:ext>
                </a:extLst>
              </p:cNvPr>
              <p:cNvSpPr/>
              <p:nvPr/>
            </p:nvSpPr>
            <p:spPr>
              <a:xfrm>
                <a:off x="5967895" y="3823956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03" name="Oval 702">
                <a:extLst>
                  <a:ext uri="{FF2B5EF4-FFF2-40B4-BE49-F238E27FC236}">
                    <a16:creationId xmlns:a16="http://schemas.microsoft.com/office/drawing/2014/main" id="{97AC6CF8-5AFA-4F46-9701-4E518CFAF35B}"/>
                  </a:ext>
                </a:extLst>
              </p:cNvPr>
              <p:cNvSpPr/>
              <p:nvPr/>
            </p:nvSpPr>
            <p:spPr>
              <a:xfrm>
                <a:off x="6437584" y="2590913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04" name="Oval 703">
                <a:extLst>
                  <a:ext uri="{FF2B5EF4-FFF2-40B4-BE49-F238E27FC236}">
                    <a16:creationId xmlns:a16="http://schemas.microsoft.com/office/drawing/2014/main" id="{4AC4A83F-7AB3-F442-B0C9-2B9A42B83FAB}"/>
                  </a:ext>
                </a:extLst>
              </p:cNvPr>
              <p:cNvSpPr/>
              <p:nvPr/>
            </p:nvSpPr>
            <p:spPr>
              <a:xfrm>
                <a:off x="5671465" y="1597842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05" name="Oval 704">
                <a:extLst>
                  <a:ext uri="{FF2B5EF4-FFF2-40B4-BE49-F238E27FC236}">
                    <a16:creationId xmlns:a16="http://schemas.microsoft.com/office/drawing/2014/main" id="{99ACDCEE-2E4F-EA46-896A-AA0C6C8C23CF}"/>
                  </a:ext>
                </a:extLst>
              </p:cNvPr>
              <p:cNvSpPr/>
              <p:nvPr/>
            </p:nvSpPr>
            <p:spPr>
              <a:xfrm>
                <a:off x="1769486" y="4463201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06" name="Oval 705">
                <a:extLst>
                  <a:ext uri="{FF2B5EF4-FFF2-40B4-BE49-F238E27FC236}">
                    <a16:creationId xmlns:a16="http://schemas.microsoft.com/office/drawing/2014/main" id="{B1D47295-1F91-CE47-9DF7-A2B2775AFD05}"/>
                  </a:ext>
                </a:extLst>
              </p:cNvPr>
              <p:cNvSpPr/>
              <p:nvPr/>
            </p:nvSpPr>
            <p:spPr>
              <a:xfrm>
                <a:off x="5671465" y="4888118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630" name="Group 629">
              <a:extLst>
                <a:ext uri="{FF2B5EF4-FFF2-40B4-BE49-F238E27FC236}">
                  <a16:creationId xmlns:a16="http://schemas.microsoft.com/office/drawing/2014/main" id="{9B23F4BF-0EBC-604A-8DC8-CD9C5953C252}"/>
                </a:ext>
              </a:extLst>
            </p:cNvPr>
            <p:cNvGrpSpPr/>
            <p:nvPr/>
          </p:nvGrpSpPr>
          <p:grpSpPr>
            <a:xfrm>
              <a:off x="6753911" y="2602032"/>
              <a:ext cx="3861104" cy="3013840"/>
              <a:chOff x="2548741" y="1073277"/>
              <a:chExt cx="3861104" cy="3013840"/>
            </a:xfrm>
          </p:grpSpPr>
          <p:cxnSp>
            <p:nvCxnSpPr>
              <p:cNvPr id="668" name="Straight Connector 667">
                <a:extLst>
                  <a:ext uri="{FF2B5EF4-FFF2-40B4-BE49-F238E27FC236}">
                    <a16:creationId xmlns:a16="http://schemas.microsoft.com/office/drawing/2014/main" id="{8393CB65-EC93-9B4F-A9DC-01FF7ED4A44D}"/>
                  </a:ext>
                </a:extLst>
              </p:cNvPr>
              <p:cNvCxnSpPr/>
              <p:nvPr/>
            </p:nvCxnSpPr>
            <p:spPr>
              <a:xfrm>
                <a:off x="4039362" y="107327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9" name="Straight Connector 668">
                <a:extLst>
                  <a:ext uri="{FF2B5EF4-FFF2-40B4-BE49-F238E27FC236}">
                    <a16:creationId xmlns:a16="http://schemas.microsoft.com/office/drawing/2014/main" id="{10D2F000-B105-EB4A-88DE-3700609FC691}"/>
                  </a:ext>
                </a:extLst>
              </p:cNvPr>
              <p:cNvCxnSpPr/>
              <p:nvPr/>
            </p:nvCxnSpPr>
            <p:spPr>
              <a:xfrm flipV="1">
                <a:off x="4944393" y="213082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0" name="Straight Connector 669">
                <a:extLst>
                  <a:ext uri="{FF2B5EF4-FFF2-40B4-BE49-F238E27FC236}">
                    <a16:creationId xmlns:a16="http://schemas.microsoft.com/office/drawing/2014/main" id="{5DFEED99-6E9C-0A45-997D-C3A76C7128CF}"/>
                  </a:ext>
                </a:extLst>
              </p:cNvPr>
              <p:cNvCxnSpPr/>
              <p:nvPr/>
            </p:nvCxnSpPr>
            <p:spPr>
              <a:xfrm flipV="1">
                <a:off x="3864726" y="213844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1" name="Straight Connector 670">
                <a:extLst>
                  <a:ext uri="{FF2B5EF4-FFF2-40B4-BE49-F238E27FC236}">
                    <a16:creationId xmlns:a16="http://schemas.microsoft.com/office/drawing/2014/main" id="{9F25E42D-B525-4F49-B2B2-78BA753242AC}"/>
                  </a:ext>
                </a:extLst>
              </p:cNvPr>
              <p:cNvCxnSpPr/>
              <p:nvPr/>
            </p:nvCxnSpPr>
            <p:spPr>
              <a:xfrm flipH="1">
                <a:off x="3860916" y="107928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2" name="Straight Connector 671">
                <a:extLst>
                  <a:ext uri="{FF2B5EF4-FFF2-40B4-BE49-F238E27FC236}">
                    <a16:creationId xmlns:a16="http://schemas.microsoft.com/office/drawing/2014/main" id="{3BC4D35C-B751-B946-9497-2C48892231E0}"/>
                  </a:ext>
                </a:extLst>
              </p:cNvPr>
              <p:cNvCxnSpPr/>
              <p:nvPr/>
            </p:nvCxnSpPr>
            <p:spPr>
              <a:xfrm>
                <a:off x="4931058" y="281091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3" name="Straight Connector 672">
                <a:extLst>
                  <a:ext uri="{FF2B5EF4-FFF2-40B4-BE49-F238E27FC236}">
                    <a16:creationId xmlns:a16="http://schemas.microsoft.com/office/drawing/2014/main" id="{2A9B2933-1041-DC46-94BA-7A8140BF8859}"/>
                  </a:ext>
                </a:extLst>
              </p:cNvPr>
              <p:cNvCxnSpPr/>
              <p:nvPr/>
            </p:nvCxnSpPr>
            <p:spPr>
              <a:xfrm>
                <a:off x="3864726" y="223783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4" name="Straight Connector 673">
                <a:extLst>
                  <a:ext uri="{FF2B5EF4-FFF2-40B4-BE49-F238E27FC236}">
                    <a16:creationId xmlns:a16="http://schemas.microsoft.com/office/drawing/2014/main" id="{05D4554C-9E2E-A341-8881-367EF81ADE74}"/>
                  </a:ext>
                </a:extLst>
              </p:cNvPr>
              <p:cNvCxnSpPr/>
              <p:nvPr/>
            </p:nvCxnSpPr>
            <p:spPr>
              <a:xfrm>
                <a:off x="4047606" y="108309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5" name="Straight Connector 674">
                <a:extLst>
                  <a:ext uri="{FF2B5EF4-FFF2-40B4-BE49-F238E27FC236}">
                    <a16:creationId xmlns:a16="http://schemas.microsoft.com/office/drawing/2014/main" id="{93D61069-1A41-5F47-AC19-A02342DA2764}"/>
                  </a:ext>
                </a:extLst>
              </p:cNvPr>
              <p:cNvCxnSpPr/>
              <p:nvPr/>
            </p:nvCxnSpPr>
            <p:spPr>
              <a:xfrm flipH="1">
                <a:off x="4923438" y="164769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6" name="Straight Connector 675">
                <a:extLst>
                  <a:ext uri="{FF2B5EF4-FFF2-40B4-BE49-F238E27FC236}">
                    <a16:creationId xmlns:a16="http://schemas.microsoft.com/office/drawing/2014/main" id="{516B3E78-911A-634D-8BBB-BFE22F57EF16}"/>
                  </a:ext>
                </a:extLst>
              </p:cNvPr>
              <p:cNvCxnSpPr/>
              <p:nvPr/>
            </p:nvCxnSpPr>
            <p:spPr>
              <a:xfrm>
                <a:off x="3860916" y="2226404"/>
                <a:ext cx="354171" cy="181162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7" name="Straight Connector 676">
                <a:extLst>
                  <a:ext uri="{FF2B5EF4-FFF2-40B4-BE49-F238E27FC236}">
                    <a16:creationId xmlns:a16="http://schemas.microsoft.com/office/drawing/2014/main" id="{170F2BD2-DA97-6D43-B160-794D648E5144}"/>
                  </a:ext>
                </a:extLst>
              </p:cNvPr>
              <p:cNvCxnSpPr/>
              <p:nvPr/>
            </p:nvCxnSpPr>
            <p:spPr>
              <a:xfrm flipV="1">
                <a:off x="2552439" y="223783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8" name="Straight Connector 677">
                <a:extLst>
                  <a:ext uri="{FF2B5EF4-FFF2-40B4-BE49-F238E27FC236}">
                    <a16:creationId xmlns:a16="http://schemas.microsoft.com/office/drawing/2014/main" id="{E5BDC8E5-BBEB-3346-BB46-B6A30DCCDCD6}"/>
                  </a:ext>
                </a:extLst>
              </p:cNvPr>
              <p:cNvCxnSpPr/>
              <p:nvPr/>
            </p:nvCxnSpPr>
            <p:spPr>
              <a:xfrm>
                <a:off x="2548741" y="242822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Straight Connector 678">
                <a:extLst>
                  <a:ext uri="{FF2B5EF4-FFF2-40B4-BE49-F238E27FC236}">
                    <a16:creationId xmlns:a16="http://schemas.microsoft.com/office/drawing/2014/main" id="{8A144FDB-5C89-FA45-9C47-7DABEBB226E6}"/>
                  </a:ext>
                </a:extLst>
              </p:cNvPr>
              <p:cNvCxnSpPr/>
              <p:nvPr/>
            </p:nvCxnSpPr>
            <p:spPr>
              <a:xfrm>
                <a:off x="3284380" y="3406053"/>
                <a:ext cx="964997" cy="66246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Straight Connector 679">
                <a:extLst>
                  <a:ext uri="{FF2B5EF4-FFF2-40B4-BE49-F238E27FC236}">
                    <a16:creationId xmlns:a16="http://schemas.microsoft.com/office/drawing/2014/main" id="{D00D75FA-7199-1246-A9A5-A84B00C8CA51}"/>
                  </a:ext>
                </a:extLst>
              </p:cNvPr>
              <p:cNvCxnSpPr/>
              <p:nvPr/>
            </p:nvCxnSpPr>
            <p:spPr>
              <a:xfrm flipH="1">
                <a:off x="3310938" y="218460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1" name="Straight Connector 680">
                <a:extLst>
                  <a:ext uri="{FF2B5EF4-FFF2-40B4-BE49-F238E27FC236}">
                    <a16:creationId xmlns:a16="http://schemas.microsoft.com/office/drawing/2014/main" id="{E1939A9E-9FAB-514D-AD52-264FB8FC5E3F}"/>
                  </a:ext>
                </a:extLst>
              </p:cNvPr>
              <p:cNvCxnSpPr/>
              <p:nvPr/>
            </p:nvCxnSpPr>
            <p:spPr>
              <a:xfrm flipV="1">
                <a:off x="3295698" y="279174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2" name="Straight Connector 681">
                <a:extLst>
                  <a:ext uri="{FF2B5EF4-FFF2-40B4-BE49-F238E27FC236}">
                    <a16:creationId xmlns:a16="http://schemas.microsoft.com/office/drawing/2014/main" id="{492D743F-8A70-644D-B8FE-F214D389E620}"/>
                  </a:ext>
                </a:extLst>
              </p:cNvPr>
              <p:cNvCxnSpPr/>
              <p:nvPr/>
            </p:nvCxnSpPr>
            <p:spPr>
              <a:xfrm>
                <a:off x="4218897" y="4045653"/>
                <a:ext cx="1422730" cy="3776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3" name="Straight Connector 682">
                <a:extLst>
                  <a:ext uri="{FF2B5EF4-FFF2-40B4-BE49-F238E27FC236}">
                    <a16:creationId xmlns:a16="http://schemas.microsoft.com/office/drawing/2014/main" id="{35A65AA6-882D-3C43-91F0-3C830EC70AE5}"/>
                  </a:ext>
                </a:extLst>
              </p:cNvPr>
              <p:cNvCxnSpPr/>
              <p:nvPr/>
            </p:nvCxnSpPr>
            <p:spPr>
              <a:xfrm>
                <a:off x="5009571" y="1583038"/>
                <a:ext cx="639676" cy="249276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4" name="Straight Connector 683">
                <a:extLst>
                  <a:ext uri="{FF2B5EF4-FFF2-40B4-BE49-F238E27FC236}">
                    <a16:creationId xmlns:a16="http://schemas.microsoft.com/office/drawing/2014/main" id="{5510135B-5303-6247-AB3F-1D89C08D4C91}"/>
                  </a:ext>
                </a:extLst>
              </p:cNvPr>
              <p:cNvCxnSpPr/>
              <p:nvPr/>
            </p:nvCxnSpPr>
            <p:spPr>
              <a:xfrm>
                <a:off x="4051416" y="1079284"/>
                <a:ext cx="171291" cy="29587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5" name="Straight Connector 684">
                <a:extLst>
                  <a:ext uri="{FF2B5EF4-FFF2-40B4-BE49-F238E27FC236}">
                    <a16:creationId xmlns:a16="http://schemas.microsoft.com/office/drawing/2014/main" id="{DC8FCDAF-3FC5-6343-B19E-C3AB99DB6AE0}"/>
                  </a:ext>
                </a:extLst>
              </p:cNvPr>
              <p:cNvCxnSpPr/>
              <p:nvPr/>
            </p:nvCxnSpPr>
            <p:spPr>
              <a:xfrm>
                <a:off x="5877731" y="213474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6" name="Straight Connector 685">
                <a:extLst>
                  <a:ext uri="{FF2B5EF4-FFF2-40B4-BE49-F238E27FC236}">
                    <a16:creationId xmlns:a16="http://schemas.microsoft.com/office/drawing/2014/main" id="{0C77A6FB-9D49-2F48-82C8-2FC216B6A65E}"/>
                  </a:ext>
                </a:extLst>
              </p:cNvPr>
              <p:cNvCxnSpPr/>
              <p:nvPr/>
            </p:nvCxnSpPr>
            <p:spPr>
              <a:xfrm flipV="1">
                <a:off x="5649135" y="3148003"/>
                <a:ext cx="760710" cy="93911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1" name="Group 630">
              <a:extLst>
                <a:ext uri="{FF2B5EF4-FFF2-40B4-BE49-F238E27FC236}">
                  <a16:creationId xmlns:a16="http://schemas.microsoft.com/office/drawing/2014/main" id="{F66778A0-913F-8941-A39A-1453F37B6CA9}"/>
                </a:ext>
              </a:extLst>
            </p:cNvPr>
            <p:cNvGrpSpPr/>
            <p:nvPr/>
          </p:nvGrpSpPr>
          <p:grpSpPr>
            <a:xfrm>
              <a:off x="6663458" y="2513912"/>
              <a:ext cx="4032778" cy="3179395"/>
              <a:chOff x="2460999" y="987844"/>
              <a:chExt cx="4032778" cy="3179395"/>
            </a:xfrm>
            <a:solidFill>
              <a:schemeClr val="bg2">
                <a:lumMod val="90000"/>
              </a:schemeClr>
            </a:solidFill>
          </p:grpSpPr>
          <p:grpSp>
            <p:nvGrpSpPr>
              <p:cNvPr id="656" name="Group 655">
                <a:extLst>
                  <a:ext uri="{FF2B5EF4-FFF2-40B4-BE49-F238E27FC236}">
                    <a16:creationId xmlns:a16="http://schemas.microsoft.com/office/drawing/2014/main" id="{68A61C25-0CB0-DB4D-BAC0-7FE92CBC3F9F}"/>
                  </a:ext>
                </a:extLst>
              </p:cNvPr>
              <p:cNvGrpSpPr/>
              <p:nvPr/>
            </p:nvGrpSpPr>
            <p:grpSpPr>
              <a:xfrm>
                <a:off x="3956166" y="987844"/>
                <a:ext cx="182880" cy="182880"/>
                <a:chOff x="3956166" y="987844"/>
                <a:chExt cx="182880" cy="182880"/>
              </a:xfrm>
              <a:grpFill/>
            </p:grpSpPr>
            <p:sp>
              <p:nvSpPr>
                <p:cNvPr id="666" name="Oval 665">
                  <a:extLst>
                    <a:ext uri="{FF2B5EF4-FFF2-40B4-BE49-F238E27FC236}">
                      <a16:creationId xmlns:a16="http://schemas.microsoft.com/office/drawing/2014/main" id="{4A989FD9-892A-B845-95E2-135B3B225A75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667" name="Oval 666">
                  <a:extLst>
                    <a:ext uri="{FF2B5EF4-FFF2-40B4-BE49-F238E27FC236}">
                      <a16:creationId xmlns:a16="http://schemas.microsoft.com/office/drawing/2014/main" id="{1407C41C-3090-D14C-BDCD-9A36959F66D5}"/>
                    </a:ext>
                  </a:extLst>
                </p:cNvPr>
                <p:cNvSpPr/>
                <p:nvPr/>
              </p:nvSpPr>
              <p:spPr>
                <a:xfrm>
                  <a:off x="3956166" y="987844"/>
                  <a:ext cx="182880" cy="182880"/>
                </a:xfrm>
                <a:prstGeom prst="ellipse">
                  <a:avLst/>
                </a:prstGeom>
                <a:solidFill>
                  <a:schemeClr val="bg2"/>
                </a:solidFill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657" name="Oval 656">
                <a:extLst>
                  <a:ext uri="{FF2B5EF4-FFF2-40B4-BE49-F238E27FC236}">
                    <a16:creationId xmlns:a16="http://schemas.microsoft.com/office/drawing/2014/main" id="{1115B68D-61C2-624E-9539-331740666623}"/>
                  </a:ext>
                </a:extLst>
              </p:cNvPr>
              <p:cNvSpPr/>
              <p:nvPr/>
            </p:nvSpPr>
            <p:spPr>
              <a:xfrm>
                <a:off x="3773286" y="2134964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58" name="Oval 657">
                <a:extLst>
                  <a:ext uri="{FF2B5EF4-FFF2-40B4-BE49-F238E27FC236}">
                    <a16:creationId xmlns:a16="http://schemas.microsoft.com/office/drawing/2014/main" id="{63C630C0-E09E-C243-A360-D2E97C2BE72B}"/>
                  </a:ext>
                </a:extLst>
              </p:cNvPr>
              <p:cNvSpPr/>
              <p:nvPr/>
            </p:nvSpPr>
            <p:spPr>
              <a:xfrm>
                <a:off x="4937293" y="1556256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59" name="Oval 658">
                <a:extLst>
                  <a:ext uri="{FF2B5EF4-FFF2-40B4-BE49-F238E27FC236}">
                    <a16:creationId xmlns:a16="http://schemas.microsoft.com/office/drawing/2014/main" id="{06B7478F-6FA9-634C-BAB7-ACFA9911DBD7}"/>
                  </a:ext>
                </a:extLst>
              </p:cNvPr>
              <p:cNvSpPr/>
              <p:nvPr/>
            </p:nvSpPr>
            <p:spPr>
              <a:xfrm>
                <a:off x="6310897" y="3045245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60" name="Oval 659">
                <a:extLst>
                  <a:ext uri="{FF2B5EF4-FFF2-40B4-BE49-F238E27FC236}">
                    <a16:creationId xmlns:a16="http://schemas.microsoft.com/office/drawing/2014/main" id="{3B70299C-013E-DF42-A1B5-80E0C9149C61}"/>
                  </a:ext>
                </a:extLst>
              </p:cNvPr>
              <p:cNvSpPr/>
              <p:nvPr/>
            </p:nvSpPr>
            <p:spPr>
              <a:xfrm>
                <a:off x="5550187" y="3984359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61" name="Oval 660">
                <a:extLst>
                  <a:ext uri="{FF2B5EF4-FFF2-40B4-BE49-F238E27FC236}">
                    <a16:creationId xmlns:a16="http://schemas.microsoft.com/office/drawing/2014/main" id="{A479ACE2-13E0-FB4A-ABE1-39FE61C8A37E}"/>
                  </a:ext>
                </a:extLst>
              </p:cNvPr>
              <p:cNvSpPr/>
              <p:nvPr/>
            </p:nvSpPr>
            <p:spPr>
              <a:xfrm>
                <a:off x="4127457" y="3946593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62" name="Oval 661">
                <a:extLst>
                  <a:ext uri="{FF2B5EF4-FFF2-40B4-BE49-F238E27FC236}">
                    <a16:creationId xmlns:a16="http://schemas.microsoft.com/office/drawing/2014/main" id="{085B56AD-3595-E142-9EB5-F07A785813BC}"/>
                  </a:ext>
                </a:extLst>
              </p:cNvPr>
              <p:cNvSpPr/>
              <p:nvPr/>
            </p:nvSpPr>
            <p:spPr>
              <a:xfrm>
                <a:off x="3227118" y="3310915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63" name="Oval 662">
                <a:extLst>
                  <a:ext uri="{FF2B5EF4-FFF2-40B4-BE49-F238E27FC236}">
                    <a16:creationId xmlns:a16="http://schemas.microsoft.com/office/drawing/2014/main" id="{D6CEF017-1EC4-5345-9BFC-1C74082B697D}"/>
                  </a:ext>
                </a:extLst>
              </p:cNvPr>
              <p:cNvSpPr/>
              <p:nvPr/>
            </p:nvSpPr>
            <p:spPr>
              <a:xfrm>
                <a:off x="2460999" y="2317844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64" name="Oval 663">
                <a:extLst>
                  <a:ext uri="{FF2B5EF4-FFF2-40B4-BE49-F238E27FC236}">
                    <a16:creationId xmlns:a16="http://schemas.microsoft.com/office/drawing/2014/main" id="{5D4EBF8A-FA1F-8F4B-A1F8-3DC92D91F639}"/>
                  </a:ext>
                </a:extLst>
              </p:cNvPr>
              <p:cNvSpPr/>
              <p:nvPr/>
            </p:nvSpPr>
            <p:spPr>
              <a:xfrm>
                <a:off x="4839618" y="2711851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65" name="Oval 664">
                <a:extLst>
                  <a:ext uri="{FF2B5EF4-FFF2-40B4-BE49-F238E27FC236}">
                    <a16:creationId xmlns:a16="http://schemas.microsoft.com/office/drawing/2014/main" id="{73905FEF-4C4A-EE49-A976-DEDE26ABCBB3}"/>
                  </a:ext>
                </a:extLst>
              </p:cNvPr>
              <p:cNvSpPr/>
              <p:nvPr/>
            </p:nvSpPr>
            <p:spPr>
              <a:xfrm>
                <a:off x="5778783" y="2043196"/>
                <a:ext cx="182880" cy="182880"/>
              </a:xfrm>
              <a:prstGeom prst="ellipse">
                <a:avLst/>
              </a:prstGeom>
              <a:solidFill>
                <a:schemeClr val="bg2"/>
              </a:solidFill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632" name="Group 631">
              <a:extLst>
                <a:ext uri="{FF2B5EF4-FFF2-40B4-BE49-F238E27FC236}">
                  <a16:creationId xmlns:a16="http://schemas.microsoft.com/office/drawing/2014/main" id="{A0C618BB-DBE9-B444-8A74-CF9EAC7080C7}"/>
                </a:ext>
              </a:extLst>
            </p:cNvPr>
            <p:cNvGrpSpPr/>
            <p:nvPr/>
          </p:nvGrpSpPr>
          <p:grpSpPr>
            <a:xfrm>
              <a:off x="6673895" y="5886035"/>
              <a:ext cx="3861104" cy="2351938"/>
              <a:chOff x="2548741" y="1073277"/>
              <a:chExt cx="3861104" cy="2351938"/>
            </a:xfrm>
          </p:grpSpPr>
          <p:cxnSp>
            <p:nvCxnSpPr>
              <p:cNvPr id="643" name="Straight Connector 642">
                <a:extLst>
                  <a:ext uri="{FF2B5EF4-FFF2-40B4-BE49-F238E27FC236}">
                    <a16:creationId xmlns:a16="http://schemas.microsoft.com/office/drawing/2014/main" id="{10B1E82C-8D96-C94A-B000-B86B6F7347FA}"/>
                  </a:ext>
                </a:extLst>
              </p:cNvPr>
              <p:cNvCxnSpPr/>
              <p:nvPr/>
            </p:nvCxnSpPr>
            <p:spPr>
              <a:xfrm>
                <a:off x="4039362" y="107327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4" name="Straight Connector 643">
                <a:extLst>
                  <a:ext uri="{FF2B5EF4-FFF2-40B4-BE49-F238E27FC236}">
                    <a16:creationId xmlns:a16="http://schemas.microsoft.com/office/drawing/2014/main" id="{7D996A6B-70A3-1040-863B-FF7B42EDB8AC}"/>
                  </a:ext>
                </a:extLst>
              </p:cNvPr>
              <p:cNvCxnSpPr/>
              <p:nvPr/>
            </p:nvCxnSpPr>
            <p:spPr>
              <a:xfrm flipV="1">
                <a:off x="4944393" y="213082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5" name="Straight Connector 644">
                <a:extLst>
                  <a:ext uri="{FF2B5EF4-FFF2-40B4-BE49-F238E27FC236}">
                    <a16:creationId xmlns:a16="http://schemas.microsoft.com/office/drawing/2014/main" id="{9A3F54DF-9880-2F4F-89FF-EE6F198E3365}"/>
                  </a:ext>
                </a:extLst>
              </p:cNvPr>
              <p:cNvCxnSpPr/>
              <p:nvPr/>
            </p:nvCxnSpPr>
            <p:spPr>
              <a:xfrm flipV="1">
                <a:off x="3864726" y="213844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6" name="Straight Connector 645">
                <a:extLst>
                  <a:ext uri="{FF2B5EF4-FFF2-40B4-BE49-F238E27FC236}">
                    <a16:creationId xmlns:a16="http://schemas.microsoft.com/office/drawing/2014/main" id="{9A322DC2-1E98-9F4E-8B7F-10BB5CECE4A7}"/>
                  </a:ext>
                </a:extLst>
              </p:cNvPr>
              <p:cNvCxnSpPr/>
              <p:nvPr/>
            </p:nvCxnSpPr>
            <p:spPr>
              <a:xfrm flipH="1">
                <a:off x="3860916" y="107928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7" name="Straight Connector 646">
                <a:extLst>
                  <a:ext uri="{FF2B5EF4-FFF2-40B4-BE49-F238E27FC236}">
                    <a16:creationId xmlns:a16="http://schemas.microsoft.com/office/drawing/2014/main" id="{A7D4E42F-42F9-2845-B07E-95BA021D297E}"/>
                  </a:ext>
                </a:extLst>
              </p:cNvPr>
              <p:cNvCxnSpPr/>
              <p:nvPr/>
            </p:nvCxnSpPr>
            <p:spPr>
              <a:xfrm>
                <a:off x="4931058" y="281091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8" name="Straight Connector 647">
                <a:extLst>
                  <a:ext uri="{FF2B5EF4-FFF2-40B4-BE49-F238E27FC236}">
                    <a16:creationId xmlns:a16="http://schemas.microsoft.com/office/drawing/2014/main" id="{10679C9B-16C6-8D46-A0E6-993D07939783}"/>
                  </a:ext>
                </a:extLst>
              </p:cNvPr>
              <p:cNvCxnSpPr/>
              <p:nvPr/>
            </p:nvCxnSpPr>
            <p:spPr>
              <a:xfrm>
                <a:off x="3864726" y="223783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9" name="Straight Connector 648">
                <a:extLst>
                  <a:ext uri="{FF2B5EF4-FFF2-40B4-BE49-F238E27FC236}">
                    <a16:creationId xmlns:a16="http://schemas.microsoft.com/office/drawing/2014/main" id="{6B4BDDC5-6F0E-5545-B201-494DE39D0928}"/>
                  </a:ext>
                </a:extLst>
              </p:cNvPr>
              <p:cNvCxnSpPr/>
              <p:nvPr/>
            </p:nvCxnSpPr>
            <p:spPr>
              <a:xfrm>
                <a:off x="4047606" y="108309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0" name="Straight Connector 649">
                <a:extLst>
                  <a:ext uri="{FF2B5EF4-FFF2-40B4-BE49-F238E27FC236}">
                    <a16:creationId xmlns:a16="http://schemas.microsoft.com/office/drawing/2014/main" id="{F69C17E1-B1DE-FE48-8EDF-164023FC07D4}"/>
                  </a:ext>
                </a:extLst>
              </p:cNvPr>
              <p:cNvCxnSpPr/>
              <p:nvPr/>
            </p:nvCxnSpPr>
            <p:spPr>
              <a:xfrm flipH="1">
                <a:off x="4923438" y="164769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1" name="Straight Connector 650">
                <a:extLst>
                  <a:ext uri="{FF2B5EF4-FFF2-40B4-BE49-F238E27FC236}">
                    <a16:creationId xmlns:a16="http://schemas.microsoft.com/office/drawing/2014/main" id="{3C349557-C6F9-B540-91A6-8F0B75FE8B6C}"/>
                  </a:ext>
                </a:extLst>
              </p:cNvPr>
              <p:cNvCxnSpPr/>
              <p:nvPr/>
            </p:nvCxnSpPr>
            <p:spPr>
              <a:xfrm flipV="1">
                <a:off x="2552439" y="223783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2" name="Straight Connector 651">
                <a:extLst>
                  <a:ext uri="{FF2B5EF4-FFF2-40B4-BE49-F238E27FC236}">
                    <a16:creationId xmlns:a16="http://schemas.microsoft.com/office/drawing/2014/main" id="{27B6716E-D340-6240-92CA-BB80648DB6E3}"/>
                  </a:ext>
                </a:extLst>
              </p:cNvPr>
              <p:cNvCxnSpPr/>
              <p:nvPr/>
            </p:nvCxnSpPr>
            <p:spPr>
              <a:xfrm>
                <a:off x="2548741" y="242822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3" name="Straight Connector 652">
                <a:extLst>
                  <a:ext uri="{FF2B5EF4-FFF2-40B4-BE49-F238E27FC236}">
                    <a16:creationId xmlns:a16="http://schemas.microsoft.com/office/drawing/2014/main" id="{21BC5FCC-69FC-B14D-BDD9-A531CEB6183C}"/>
                  </a:ext>
                </a:extLst>
              </p:cNvPr>
              <p:cNvCxnSpPr/>
              <p:nvPr/>
            </p:nvCxnSpPr>
            <p:spPr>
              <a:xfrm flipH="1">
                <a:off x="3310938" y="218460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4" name="Straight Connector 653">
                <a:extLst>
                  <a:ext uri="{FF2B5EF4-FFF2-40B4-BE49-F238E27FC236}">
                    <a16:creationId xmlns:a16="http://schemas.microsoft.com/office/drawing/2014/main" id="{70F6C04D-421D-6F4F-B40F-99B65187D85A}"/>
                  </a:ext>
                </a:extLst>
              </p:cNvPr>
              <p:cNvCxnSpPr/>
              <p:nvPr/>
            </p:nvCxnSpPr>
            <p:spPr>
              <a:xfrm flipV="1">
                <a:off x="3295698" y="279174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5" name="Straight Connector 654">
                <a:extLst>
                  <a:ext uri="{FF2B5EF4-FFF2-40B4-BE49-F238E27FC236}">
                    <a16:creationId xmlns:a16="http://schemas.microsoft.com/office/drawing/2014/main" id="{4101455F-AF30-BD41-85A6-6CCD6F9C69A4}"/>
                  </a:ext>
                </a:extLst>
              </p:cNvPr>
              <p:cNvCxnSpPr/>
              <p:nvPr/>
            </p:nvCxnSpPr>
            <p:spPr>
              <a:xfrm>
                <a:off x="5877731" y="213474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3" name="Group 632">
              <a:extLst>
                <a:ext uri="{FF2B5EF4-FFF2-40B4-BE49-F238E27FC236}">
                  <a16:creationId xmlns:a16="http://schemas.microsoft.com/office/drawing/2014/main" id="{A60D8793-AFB6-C248-A8F6-0EC6A74E66AA}"/>
                </a:ext>
              </a:extLst>
            </p:cNvPr>
            <p:cNvGrpSpPr/>
            <p:nvPr/>
          </p:nvGrpSpPr>
          <p:grpSpPr>
            <a:xfrm>
              <a:off x="8078609" y="5797912"/>
              <a:ext cx="182880" cy="182880"/>
              <a:chOff x="3956166" y="987844"/>
              <a:chExt cx="182880" cy="182880"/>
            </a:xfrm>
            <a:solidFill>
              <a:schemeClr val="bg2"/>
            </a:solidFill>
          </p:grpSpPr>
          <p:sp>
            <p:nvSpPr>
              <p:cNvPr id="641" name="Oval 640">
                <a:extLst>
                  <a:ext uri="{FF2B5EF4-FFF2-40B4-BE49-F238E27FC236}">
                    <a16:creationId xmlns:a16="http://schemas.microsoft.com/office/drawing/2014/main" id="{0EB28187-1501-D747-A7E8-07AADE7876E5}"/>
                  </a:ext>
                </a:extLst>
              </p:cNvPr>
              <p:cNvSpPr/>
              <p:nvPr/>
            </p:nvSpPr>
            <p:spPr>
              <a:xfrm>
                <a:off x="4024746" y="1059282"/>
                <a:ext cx="45719" cy="45719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42" name="Oval 641">
                <a:extLst>
                  <a:ext uri="{FF2B5EF4-FFF2-40B4-BE49-F238E27FC236}">
                    <a16:creationId xmlns:a16="http://schemas.microsoft.com/office/drawing/2014/main" id="{6C051281-3711-AF49-BF67-17AB9CE01213}"/>
                  </a:ext>
                </a:extLst>
              </p:cNvPr>
              <p:cNvSpPr/>
              <p:nvPr/>
            </p:nvSpPr>
            <p:spPr>
              <a:xfrm>
                <a:off x="3956166" y="987844"/>
                <a:ext cx="182880" cy="182880"/>
              </a:xfrm>
              <a:prstGeom prst="ellipse">
                <a:avLst/>
              </a:prstGeom>
              <a:grpFill/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634" name="Oval 633">
              <a:extLst>
                <a:ext uri="{FF2B5EF4-FFF2-40B4-BE49-F238E27FC236}">
                  <a16:creationId xmlns:a16="http://schemas.microsoft.com/office/drawing/2014/main" id="{F7D44381-A7B4-5B4E-85A3-831AE7593838}"/>
                </a:ext>
              </a:extLst>
            </p:cNvPr>
            <p:cNvSpPr/>
            <p:nvPr/>
          </p:nvSpPr>
          <p:spPr>
            <a:xfrm>
              <a:off x="7895729" y="6945032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35" name="Oval 634">
              <a:extLst>
                <a:ext uri="{FF2B5EF4-FFF2-40B4-BE49-F238E27FC236}">
                  <a16:creationId xmlns:a16="http://schemas.microsoft.com/office/drawing/2014/main" id="{86C59A5F-FCA6-304A-BF57-870557CA9AF9}"/>
                </a:ext>
              </a:extLst>
            </p:cNvPr>
            <p:cNvSpPr/>
            <p:nvPr/>
          </p:nvSpPr>
          <p:spPr>
            <a:xfrm>
              <a:off x="9059736" y="6366324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36" name="Oval 635">
              <a:extLst>
                <a:ext uri="{FF2B5EF4-FFF2-40B4-BE49-F238E27FC236}">
                  <a16:creationId xmlns:a16="http://schemas.microsoft.com/office/drawing/2014/main" id="{3F13EFAB-4AC4-FF49-9D50-1D0FB303CC59}"/>
                </a:ext>
              </a:extLst>
            </p:cNvPr>
            <p:cNvSpPr/>
            <p:nvPr/>
          </p:nvSpPr>
          <p:spPr>
            <a:xfrm>
              <a:off x="10433340" y="7855313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37" name="Oval 636">
              <a:extLst>
                <a:ext uri="{FF2B5EF4-FFF2-40B4-BE49-F238E27FC236}">
                  <a16:creationId xmlns:a16="http://schemas.microsoft.com/office/drawing/2014/main" id="{FC65DA6C-A59F-774A-97F2-BE7C44998388}"/>
                </a:ext>
              </a:extLst>
            </p:cNvPr>
            <p:cNvSpPr/>
            <p:nvPr/>
          </p:nvSpPr>
          <p:spPr>
            <a:xfrm>
              <a:off x="7349561" y="8120983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38" name="Oval 637">
              <a:extLst>
                <a:ext uri="{FF2B5EF4-FFF2-40B4-BE49-F238E27FC236}">
                  <a16:creationId xmlns:a16="http://schemas.microsoft.com/office/drawing/2014/main" id="{68BECBAE-E875-584A-8692-A5F767515CCF}"/>
                </a:ext>
              </a:extLst>
            </p:cNvPr>
            <p:cNvSpPr/>
            <p:nvPr/>
          </p:nvSpPr>
          <p:spPr>
            <a:xfrm>
              <a:off x="6583442" y="7127912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39" name="Oval 638">
              <a:extLst>
                <a:ext uri="{FF2B5EF4-FFF2-40B4-BE49-F238E27FC236}">
                  <a16:creationId xmlns:a16="http://schemas.microsoft.com/office/drawing/2014/main" id="{9F340DB7-2F35-B746-B821-22A4B79C2C87}"/>
                </a:ext>
              </a:extLst>
            </p:cNvPr>
            <p:cNvSpPr/>
            <p:nvPr/>
          </p:nvSpPr>
          <p:spPr>
            <a:xfrm>
              <a:off x="8962061" y="7521919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40" name="Oval 639">
              <a:extLst>
                <a:ext uri="{FF2B5EF4-FFF2-40B4-BE49-F238E27FC236}">
                  <a16:creationId xmlns:a16="http://schemas.microsoft.com/office/drawing/2014/main" id="{C21A5E2B-2F2F-2348-A1E8-F9C371F25927}"/>
                </a:ext>
              </a:extLst>
            </p:cNvPr>
            <p:cNvSpPr/>
            <p:nvPr/>
          </p:nvSpPr>
          <p:spPr>
            <a:xfrm>
              <a:off x="9901226" y="6853264"/>
              <a:ext cx="182880" cy="182880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747" name="Group 746">
            <a:extLst>
              <a:ext uri="{FF2B5EF4-FFF2-40B4-BE49-F238E27FC236}">
                <a16:creationId xmlns:a16="http://schemas.microsoft.com/office/drawing/2014/main" id="{4D009FC5-8DDE-EC44-AD5B-FD47119CEF84}"/>
              </a:ext>
            </a:extLst>
          </p:cNvPr>
          <p:cNvGrpSpPr/>
          <p:nvPr/>
        </p:nvGrpSpPr>
        <p:grpSpPr>
          <a:xfrm>
            <a:off x="4211740" y="2286000"/>
            <a:ext cx="2146265" cy="1288991"/>
            <a:chOff x="307373" y="2513912"/>
            <a:chExt cx="10416094" cy="5835593"/>
          </a:xfrm>
        </p:grpSpPr>
        <p:cxnSp>
          <p:nvCxnSpPr>
            <p:cNvPr id="748" name="Straight Connector 747">
              <a:extLst>
                <a:ext uri="{FF2B5EF4-FFF2-40B4-BE49-F238E27FC236}">
                  <a16:creationId xmlns:a16="http://schemas.microsoft.com/office/drawing/2014/main" id="{1193B481-C528-7C48-9250-16BB1091FE6A}"/>
                </a:ext>
              </a:extLst>
            </p:cNvPr>
            <p:cNvCxnSpPr/>
            <p:nvPr/>
          </p:nvCxnSpPr>
          <p:spPr>
            <a:xfrm flipH="1" flipV="1">
              <a:off x="9849031" y="5601864"/>
              <a:ext cx="148580" cy="13428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9" name="Straight Connector 748">
              <a:extLst>
                <a:ext uri="{FF2B5EF4-FFF2-40B4-BE49-F238E27FC236}">
                  <a16:creationId xmlns:a16="http://schemas.microsoft.com/office/drawing/2014/main" id="{D25BD968-319A-A941-84A3-1C7B18AC8176}"/>
                </a:ext>
              </a:extLst>
            </p:cNvPr>
            <p:cNvCxnSpPr/>
            <p:nvPr/>
          </p:nvCxnSpPr>
          <p:spPr>
            <a:xfrm>
              <a:off x="5758274" y="6832467"/>
              <a:ext cx="916611" cy="398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0" name="Straight Connector 749">
              <a:extLst>
                <a:ext uri="{FF2B5EF4-FFF2-40B4-BE49-F238E27FC236}">
                  <a16:creationId xmlns:a16="http://schemas.microsoft.com/office/drawing/2014/main" id="{025B5174-B63F-674F-9F7E-3583AEEF789F}"/>
                </a:ext>
              </a:extLst>
            </p:cNvPr>
            <p:cNvCxnSpPr/>
            <p:nvPr/>
          </p:nvCxnSpPr>
          <p:spPr>
            <a:xfrm flipV="1">
              <a:off x="6236508" y="3926298"/>
              <a:ext cx="521697" cy="15846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1" name="Group 750">
              <a:extLst>
                <a:ext uri="{FF2B5EF4-FFF2-40B4-BE49-F238E27FC236}">
                  <a16:creationId xmlns:a16="http://schemas.microsoft.com/office/drawing/2014/main" id="{667EFAE0-5555-EA4B-A65D-6E759850D1FF}"/>
                </a:ext>
              </a:extLst>
            </p:cNvPr>
            <p:cNvGrpSpPr/>
            <p:nvPr/>
          </p:nvGrpSpPr>
          <p:grpSpPr>
            <a:xfrm>
              <a:off x="382475" y="3221898"/>
              <a:ext cx="5860737" cy="5019654"/>
              <a:chOff x="752216" y="489028"/>
              <a:chExt cx="5785863" cy="4784266"/>
            </a:xfrm>
          </p:grpSpPr>
          <p:cxnSp>
            <p:nvCxnSpPr>
              <p:cNvPr id="832" name="Straight Connector 831">
                <a:extLst>
                  <a:ext uri="{FF2B5EF4-FFF2-40B4-BE49-F238E27FC236}">
                    <a16:creationId xmlns:a16="http://schemas.microsoft.com/office/drawing/2014/main" id="{E56A26E0-1861-454A-BFC1-F0275CC28F3A}"/>
                  </a:ext>
                </a:extLst>
              </p:cNvPr>
              <p:cNvCxnSpPr/>
              <p:nvPr/>
            </p:nvCxnSpPr>
            <p:spPr>
              <a:xfrm flipH="1">
                <a:off x="2790042" y="114086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Straight Connector 832">
                <a:extLst>
                  <a:ext uri="{FF2B5EF4-FFF2-40B4-BE49-F238E27FC236}">
                    <a16:creationId xmlns:a16="http://schemas.microsoft.com/office/drawing/2014/main" id="{55524F5D-C74D-3348-803D-209A92951A0E}"/>
                  </a:ext>
                </a:extLst>
              </p:cNvPr>
              <p:cNvCxnSpPr/>
              <p:nvPr/>
            </p:nvCxnSpPr>
            <p:spPr>
              <a:xfrm>
                <a:off x="2793852" y="229941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4" name="Straight Connector 833">
                <a:extLst>
                  <a:ext uri="{FF2B5EF4-FFF2-40B4-BE49-F238E27FC236}">
                    <a16:creationId xmlns:a16="http://schemas.microsoft.com/office/drawing/2014/main" id="{5722B5EF-0AE8-FB42-AF7F-7D45F5D13CE9}"/>
                  </a:ext>
                </a:extLst>
              </p:cNvPr>
              <p:cNvCxnSpPr/>
              <p:nvPr/>
            </p:nvCxnSpPr>
            <p:spPr>
              <a:xfrm flipH="1">
                <a:off x="3852564" y="170927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Straight Connector 834">
                <a:extLst>
                  <a:ext uri="{FF2B5EF4-FFF2-40B4-BE49-F238E27FC236}">
                    <a16:creationId xmlns:a16="http://schemas.microsoft.com/office/drawing/2014/main" id="{F96D98B2-1F37-D74B-B3CB-E74652B8AE37}"/>
                  </a:ext>
                </a:extLst>
              </p:cNvPr>
              <p:cNvCxnSpPr/>
              <p:nvPr/>
            </p:nvCxnSpPr>
            <p:spPr>
              <a:xfrm flipV="1">
                <a:off x="1481565" y="229941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Straight Connector 835">
                <a:extLst>
                  <a:ext uri="{FF2B5EF4-FFF2-40B4-BE49-F238E27FC236}">
                    <a16:creationId xmlns:a16="http://schemas.microsoft.com/office/drawing/2014/main" id="{8B902EAA-5F59-1D45-AAB0-56A062739B81}"/>
                  </a:ext>
                </a:extLst>
              </p:cNvPr>
              <p:cNvCxnSpPr/>
              <p:nvPr/>
            </p:nvCxnSpPr>
            <p:spPr>
              <a:xfrm>
                <a:off x="2213506" y="3467633"/>
                <a:ext cx="964997" cy="66246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7" name="Straight Connector 836">
                <a:extLst>
                  <a:ext uri="{FF2B5EF4-FFF2-40B4-BE49-F238E27FC236}">
                    <a16:creationId xmlns:a16="http://schemas.microsoft.com/office/drawing/2014/main" id="{D1D6BF1F-DEC4-4A47-8559-EFBBCB37D6D6}"/>
                  </a:ext>
                </a:extLst>
              </p:cNvPr>
              <p:cNvCxnSpPr/>
              <p:nvPr/>
            </p:nvCxnSpPr>
            <p:spPr>
              <a:xfrm>
                <a:off x="3148023" y="4107233"/>
                <a:ext cx="1422730" cy="3776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8" name="Straight Connector 837">
                <a:extLst>
                  <a:ext uri="{FF2B5EF4-FFF2-40B4-BE49-F238E27FC236}">
                    <a16:creationId xmlns:a16="http://schemas.microsoft.com/office/drawing/2014/main" id="{12167B6C-5B9C-0D41-86B1-C828969D5D38}"/>
                  </a:ext>
                </a:extLst>
              </p:cNvPr>
              <p:cNvCxnSpPr/>
              <p:nvPr/>
            </p:nvCxnSpPr>
            <p:spPr>
              <a:xfrm>
                <a:off x="4806857" y="219632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9" name="Straight Connector 838">
                <a:extLst>
                  <a:ext uri="{FF2B5EF4-FFF2-40B4-BE49-F238E27FC236}">
                    <a16:creationId xmlns:a16="http://schemas.microsoft.com/office/drawing/2014/main" id="{538AC65E-D1D2-0D40-ACF4-66036A851A8E}"/>
                  </a:ext>
                </a:extLst>
              </p:cNvPr>
              <p:cNvCxnSpPr/>
              <p:nvPr/>
            </p:nvCxnSpPr>
            <p:spPr>
              <a:xfrm flipV="1">
                <a:off x="5384467" y="2695067"/>
                <a:ext cx="1144557" cy="48911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0" name="Straight Connector 839">
                <a:extLst>
                  <a:ext uri="{FF2B5EF4-FFF2-40B4-BE49-F238E27FC236}">
                    <a16:creationId xmlns:a16="http://schemas.microsoft.com/office/drawing/2014/main" id="{DAEE43E6-F61C-E346-8564-3CCA56E22752}"/>
                  </a:ext>
                </a:extLst>
              </p:cNvPr>
              <p:cNvCxnSpPr/>
              <p:nvPr/>
            </p:nvCxnSpPr>
            <p:spPr>
              <a:xfrm flipV="1">
                <a:off x="4492999" y="506330"/>
                <a:ext cx="1024811" cy="341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Straight Connector 840">
                <a:extLst>
                  <a:ext uri="{FF2B5EF4-FFF2-40B4-BE49-F238E27FC236}">
                    <a16:creationId xmlns:a16="http://schemas.microsoft.com/office/drawing/2014/main" id="{D035A806-B8D1-484B-84CA-B899FEA21D42}"/>
                  </a:ext>
                </a:extLst>
              </p:cNvPr>
              <p:cNvCxnSpPr/>
              <p:nvPr/>
            </p:nvCxnSpPr>
            <p:spPr>
              <a:xfrm>
                <a:off x="2968488" y="113485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2" name="Straight Connector 841">
                <a:extLst>
                  <a:ext uri="{FF2B5EF4-FFF2-40B4-BE49-F238E27FC236}">
                    <a16:creationId xmlns:a16="http://schemas.microsoft.com/office/drawing/2014/main" id="{23AD93E4-3104-C448-A9F9-35C20D154DA8}"/>
                  </a:ext>
                </a:extLst>
              </p:cNvPr>
              <p:cNvCxnSpPr/>
              <p:nvPr/>
            </p:nvCxnSpPr>
            <p:spPr>
              <a:xfrm flipV="1">
                <a:off x="3873519" y="219240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3" name="Straight Connector 842">
                <a:extLst>
                  <a:ext uri="{FF2B5EF4-FFF2-40B4-BE49-F238E27FC236}">
                    <a16:creationId xmlns:a16="http://schemas.microsoft.com/office/drawing/2014/main" id="{10E93E87-064E-1B42-957E-C265A5C773B2}"/>
                  </a:ext>
                </a:extLst>
              </p:cNvPr>
              <p:cNvCxnSpPr/>
              <p:nvPr/>
            </p:nvCxnSpPr>
            <p:spPr>
              <a:xfrm flipV="1">
                <a:off x="2793852" y="220002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4" name="Straight Connector 843">
                <a:extLst>
                  <a:ext uri="{FF2B5EF4-FFF2-40B4-BE49-F238E27FC236}">
                    <a16:creationId xmlns:a16="http://schemas.microsoft.com/office/drawing/2014/main" id="{888FC304-D522-D74B-AF07-9CF14BBA2E1E}"/>
                  </a:ext>
                </a:extLst>
              </p:cNvPr>
              <p:cNvCxnSpPr/>
              <p:nvPr/>
            </p:nvCxnSpPr>
            <p:spPr>
              <a:xfrm>
                <a:off x="3860184" y="287249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5" name="Straight Connector 844">
                <a:extLst>
                  <a:ext uri="{FF2B5EF4-FFF2-40B4-BE49-F238E27FC236}">
                    <a16:creationId xmlns:a16="http://schemas.microsoft.com/office/drawing/2014/main" id="{E7134859-B492-734E-ABB2-CD4A29B36636}"/>
                  </a:ext>
                </a:extLst>
              </p:cNvPr>
              <p:cNvCxnSpPr/>
              <p:nvPr/>
            </p:nvCxnSpPr>
            <p:spPr>
              <a:xfrm>
                <a:off x="2976732" y="114467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6" name="Straight Connector 845">
                <a:extLst>
                  <a:ext uri="{FF2B5EF4-FFF2-40B4-BE49-F238E27FC236}">
                    <a16:creationId xmlns:a16="http://schemas.microsoft.com/office/drawing/2014/main" id="{9446B481-B079-204A-BF2D-2E81DB54248B}"/>
                  </a:ext>
                </a:extLst>
              </p:cNvPr>
              <p:cNvCxnSpPr/>
              <p:nvPr/>
            </p:nvCxnSpPr>
            <p:spPr>
              <a:xfrm>
                <a:off x="2790042" y="2287984"/>
                <a:ext cx="354171" cy="181162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7" name="Straight Connector 846">
                <a:extLst>
                  <a:ext uri="{FF2B5EF4-FFF2-40B4-BE49-F238E27FC236}">
                    <a16:creationId xmlns:a16="http://schemas.microsoft.com/office/drawing/2014/main" id="{B13A4A08-8D0F-D544-8CF3-D7456ADCE3C1}"/>
                  </a:ext>
                </a:extLst>
              </p:cNvPr>
              <p:cNvCxnSpPr/>
              <p:nvPr/>
            </p:nvCxnSpPr>
            <p:spPr>
              <a:xfrm>
                <a:off x="1477867" y="248980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8" name="Straight Connector 847">
                <a:extLst>
                  <a:ext uri="{FF2B5EF4-FFF2-40B4-BE49-F238E27FC236}">
                    <a16:creationId xmlns:a16="http://schemas.microsoft.com/office/drawing/2014/main" id="{973A0129-A183-5E4A-B66C-86C61B8899E7}"/>
                  </a:ext>
                </a:extLst>
              </p:cNvPr>
              <p:cNvCxnSpPr/>
              <p:nvPr/>
            </p:nvCxnSpPr>
            <p:spPr>
              <a:xfrm flipH="1">
                <a:off x="2240064" y="224618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9" name="Straight Connector 848">
                <a:extLst>
                  <a:ext uri="{FF2B5EF4-FFF2-40B4-BE49-F238E27FC236}">
                    <a16:creationId xmlns:a16="http://schemas.microsoft.com/office/drawing/2014/main" id="{49930830-CC04-3646-B312-22CD3030CFB1}"/>
                  </a:ext>
                </a:extLst>
              </p:cNvPr>
              <p:cNvCxnSpPr/>
              <p:nvPr/>
            </p:nvCxnSpPr>
            <p:spPr>
              <a:xfrm flipV="1">
                <a:off x="2224824" y="285332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0" name="Straight Connector 849">
                <a:extLst>
                  <a:ext uri="{FF2B5EF4-FFF2-40B4-BE49-F238E27FC236}">
                    <a16:creationId xmlns:a16="http://schemas.microsoft.com/office/drawing/2014/main" id="{FBBE1798-1E23-814D-97C4-CF3A3E086490}"/>
                  </a:ext>
                </a:extLst>
              </p:cNvPr>
              <p:cNvCxnSpPr/>
              <p:nvPr/>
            </p:nvCxnSpPr>
            <p:spPr>
              <a:xfrm>
                <a:off x="3938697" y="1644618"/>
                <a:ext cx="639676" cy="249276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1" name="Straight Connector 850">
                <a:extLst>
                  <a:ext uri="{FF2B5EF4-FFF2-40B4-BE49-F238E27FC236}">
                    <a16:creationId xmlns:a16="http://schemas.microsoft.com/office/drawing/2014/main" id="{1EA2D8CE-0363-194E-B95A-AAC0B891C720}"/>
                  </a:ext>
                </a:extLst>
              </p:cNvPr>
              <p:cNvCxnSpPr/>
              <p:nvPr/>
            </p:nvCxnSpPr>
            <p:spPr>
              <a:xfrm>
                <a:off x="2980542" y="1140864"/>
                <a:ext cx="171291" cy="29587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2" name="Straight Connector 851">
                <a:extLst>
                  <a:ext uri="{FF2B5EF4-FFF2-40B4-BE49-F238E27FC236}">
                    <a16:creationId xmlns:a16="http://schemas.microsoft.com/office/drawing/2014/main" id="{BA08C113-5CA8-874A-9665-6BC3CB2DF6E9}"/>
                  </a:ext>
                </a:extLst>
              </p:cNvPr>
              <p:cNvCxnSpPr/>
              <p:nvPr/>
            </p:nvCxnSpPr>
            <p:spPr>
              <a:xfrm flipV="1">
                <a:off x="4578261" y="3209583"/>
                <a:ext cx="760710" cy="93911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3" name="Straight Connector 852">
                <a:extLst>
                  <a:ext uri="{FF2B5EF4-FFF2-40B4-BE49-F238E27FC236}">
                    <a16:creationId xmlns:a16="http://schemas.microsoft.com/office/drawing/2014/main" id="{82449D78-D5F1-F04A-BF27-A7A26CCB8192}"/>
                  </a:ext>
                </a:extLst>
              </p:cNvPr>
              <p:cNvCxnSpPr/>
              <p:nvPr/>
            </p:nvCxnSpPr>
            <p:spPr>
              <a:xfrm flipV="1">
                <a:off x="4796638" y="1676567"/>
                <a:ext cx="966267" cy="5042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4" name="Straight Connector 853">
                <a:extLst>
                  <a:ext uri="{FF2B5EF4-FFF2-40B4-BE49-F238E27FC236}">
                    <a16:creationId xmlns:a16="http://schemas.microsoft.com/office/drawing/2014/main" id="{30BAEFB7-0F92-1243-AFE4-A525D10B685D}"/>
                  </a:ext>
                </a:extLst>
              </p:cNvPr>
              <p:cNvCxnSpPr/>
              <p:nvPr/>
            </p:nvCxnSpPr>
            <p:spPr>
              <a:xfrm flipH="1" flipV="1">
                <a:off x="5516578" y="489028"/>
                <a:ext cx="251273" cy="11940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5" name="Straight Connector 854">
                <a:extLst>
                  <a:ext uri="{FF2B5EF4-FFF2-40B4-BE49-F238E27FC236}">
                    <a16:creationId xmlns:a16="http://schemas.microsoft.com/office/drawing/2014/main" id="{C3C61459-D94F-B744-AD6A-3AD531917B97}"/>
                  </a:ext>
                </a:extLst>
              </p:cNvPr>
              <p:cNvCxnSpPr/>
              <p:nvPr/>
            </p:nvCxnSpPr>
            <p:spPr>
              <a:xfrm flipH="1" flipV="1">
                <a:off x="4475701" y="786829"/>
                <a:ext cx="336599" cy="142193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6" name="Straight Connector 855">
                <a:extLst>
                  <a:ext uri="{FF2B5EF4-FFF2-40B4-BE49-F238E27FC236}">
                    <a16:creationId xmlns:a16="http://schemas.microsoft.com/office/drawing/2014/main" id="{CCA511D3-9F56-8A40-92FC-677D86B6CDAB}"/>
                  </a:ext>
                </a:extLst>
              </p:cNvPr>
              <p:cNvCxnSpPr/>
              <p:nvPr/>
            </p:nvCxnSpPr>
            <p:spPr>
              <a:xfrm flipV="1">
                <a:off x="3959114" y="498507"/>
                <a:ext cx="1549640" cy="11929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7" name="Straight Connector 856">
                <a:extLst>
                  <a:ext uri="{FF2B5EF4-FFF2-40B4-BE49-F238E27FC236}">
                    <a16:creationId xmlns:a16="http://schemas.microsoft.com/office/drawing/2014/main" id="{33BAE020-3CE9-A440-AEBB-7AC10521FC3D}"/>
                  </a:ext>
                </a:extLst>
              </p:cNvPr>
              <p:cNvCxnSpPr/>
              <p:nvPr/>
            </p:nvCxnSpPr>
            <p:spPr>
              <a:xfrm>
                <a:off x="1753827" y="1090099"/>
                <a:ext cx="1021655" cy="11861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8" name="Straight Connector 857">
                <a:extLst>
                  <a:ext uri="{FF2B5EF4-FFF2-40B4-BE49-F238E27FC236}">
                    <a16:creationId xmlns:a16="http://schemas.microsoft.com/office/drawing/2014/main" id="{CBD7C008-DA7B-3C49-9C00-7E8804C8BDF5}"/>
                  </a:ext>
                </a:extLst>
              </p:cNvPr>
              <p:cNvCxnSpPr/>
              <p:nvPr/>
            </p:nvCxnSpPr>
            <p:spPr>
              <a:xfrm>
                <a:off x="1769488" y="1110272"/>
                <a:ext cx="1269191" cy="122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9" name="Straight Connector 858">
                <a:extLst>
                  <a:ext uri="{FF2B5EF4-FFF2-40B4-BE49-F238E27FC236}">
                    <a16:creationId xmlns:a16="http://schemas.microsoft.com/office/drawing/2014/main" id="{671E68C7-EE15-174C-B70E-2B40A7141BBF}"/>
                  </a:ext>
                </a:extLst>
              </p:cNvPr>
              <p:cNvCxnSpPr/>
              <p:nvPr/>
            </p:nvCxnSpPr>
            <p:spPr>
              <a:xfrm>
                <a:off x="756519" y="3535382"/>
                <a:ext cx="1125818" cy="102873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0" name="Straight Connector 859">
                <a:extLst>
                  <a:ext uri="{FF2B5EF4-FFF2-40B4-BE49-F238E27FC236}">
                    <a16:creationId xmlns:a16="http://schemas.microsoft.com/office/drawing/2014/main" id="{1BA93444-A9A0-B24F-84B0-8C3B180F8C6F}"/>
                  </a:ext>
                </a:extLst>
              </p:cNvPr>
              <p:cNvCxnSpPr/>
              <p:nvPr/>
            </p:nvCxnSpPr>
            <p:spPr>
              <a:xfrm flipV="1">
                <a:off x="752216" y="2422050"/>
                <a:ext cx="736120" cy="116709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Straight Connector 860">
                <a:extLst>
                  <a:ext uri="{FF2B5EF4-FFF2-40B4-BE49-F238E27FC236}">
                    <a16:creationId xmlns:a16="http://schemas.microsoft.com/office/drawing/2014/main" id="{C7AA20CE-E58D-A348-9C60-D0F00C39E4B4}"/>
                  </a:ext>
                </a:extLst>
              </p:cNvPr>
              <p:cNvCxnSpPr/>
              <p:nvPr/>
            </p:nvCxnSpPr>
            <p:spPr>
              <a:xfrm flipV="1">
                <a:off x="1842392" y="4093621"/>
                <a:ext cx="1349044" cy="48450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2" name="Straight Connector 861">
                <a:extLst>
                  <a:ext uri="{FF2B5EF4-FFF2-40B4-BE49-F238E27FC236}">
                    <a16:creationId xmlns:a16="http://schemas.microsoft.com/office/drawing/2014/main" id="{792B0AEA-9520-9D47-997C-A13F774C18E1}"/>
                  </a:ext>
                </a:extLst>
              </p:cNvPr>
              <p:cNvCxnSpPr/>
              <p:nvPr/>
            </p:nvCxnSpPr>
            <p:spPr>
              <a:xfrm>
                <a:off x="3160544" y="4087869"/>
                <a:ext cx="1021783" cy="118542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3" name="Straight Connector 862">
                <a:extLst>
                  <a:ext uri="{FF2B5EF4-FFF2-40B4-BE49-F238E27FC236}">
                    <a16:creationId xmlns:a16="http://schemas.microsoft.com/office/drawing/2014/main" id="{F0373A96-F3C4-B749-B9C5-40A0003079EA}"/>
                  </a:ext>
                </a:extLst>
              </p:cNvPr>
              <p:cNvCxnSpPr>
                <a:cxnSpLocks/>
                <a:endCxn id="827" idx="6"/>
              </p:cNvCxnSpPr>
              <p:nvPr/>
            </p:nvCxnSpPr>
            <p:spPr>
              <a:xfrm flipV="1">
                <a:off x="4133813" y="4936867"/>
                <a:ext cx="1562122" cy="31065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4" name="Straight Connector 863">
                <a:extLst>
                  <a:ext uri="{FF2B5EF4-FFF2-40B4-BE49-F238E27FC236}">
                    <a16:creationId xmlns:a16="http://schemas.microsoft.com/office/drawing/2014/main" id="{026C1AA0-E4BB-5E47-BCFC-CCD5466B9C60}"/>
                  </a:ext>
                </a:extLst>
              </p:cNvPr>
              <p:cNvCxnSpPr/>
              <p:nvPr/>
            </p:nvCxnSpPr>
            <p:spPr>
              <a:xfrm flipV="1">
                <a:off x="4562844" y="3926522"/>
                <a:ext cx="1502669" cy="21862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Straight Connector 864">
                <a:extLst>
                  <a:ext uri="{FF2B5EF4-FFF2-40B4-BE49-F238E27FC236}">
                    <a16:creationId xmlns:a16="http://schemas.microsoft.com/office/drawing/2014/main" id="{FAAEEA8F-FC1C-F144-877E-BBF5465F67D4}"/>
                  </a:ext>
                </a:extLst>
              </p:cNvPr>
              <p:cNvCxnSpPr/>
              <p:nvPr/>
            </p:nvCxnSpPr>
            <p:spPr>
              <a:xfrm flipV="1">
                <a:off x="4213219" y="3932697"/>
                <a:ext cx="1827582" cy="134017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Straight Connector 865">
                <a:extLst>
                  <a:ext uri="{FF2B5EF4-FFF2-40B4-BE49-F238E27FC236}">
                    <a16:creationId xmlns:a16="http://schemas.microsoft.com/office/drawing/2014/main" id="{C1E8CAA7-F525-8549-B17B-83F2AEC0BCB7}"/>
                  </a:ext>
                </a:extLst>
              </p:cNvPr>
              <p:cNvCxnSpPr>
                <a:cxnSpLocks/>
                <a:stCxn id="827" idx="4"/>
              </p:cNvCxnSpPr>
              <p:nvPr/>
            </p:nvCxnSpPr>
            <p:spPr>
              <a:xfrm flipV="1">
                <a:off x="5592220" y="3871509"/>
                <a:ext cx="435899" cy="115799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7" name="Straight Connector 866">
                <a:extLst>
                  <a:ext uri="{FF2B5EF4-FFF2-40B4-BE49-F238E27FC236}">
                    <a16:creationId xmlns:a16="http://schemas.microsoft.com/office/drawing/2014/main" id="{C3D1A0C6-368A-7245-9E91-8FEFFB0533FE}"/>
                  </a:ext>
                </a:extLst>
              </p:cNvPr>
              <p:cNvCxnSpPr/>
              <p:nvPr/>
            </p:nvCxnSpPr>
            <p:spPr>
              <a:xfrm flipV="1">
                <a:off x="6068390" y="2697587"/>
                <a:ext cx="469689" cy="1233043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2" name="Group 751">
              <a:extLst>
                <a:ext uri="{FF2B5EF4-FFF2-40B4-BE49-F238E27FC236}">
                  <a16:creationId xmlns:a16="http://schemas.microsoft.com/office/drawing/2014/main" id="{3923BFFE-F594-8B44-B9EE-3BBF4FB621A5}"/>
                </a:ext>
              </a:extLst>
            </p:cNvPr>
            <p:cNvGrpSpPr/>
            <p:nvPr/>
          </p:nvGrpSpPr>
          <p:grpSpPr>
            <a:xfrm>
              <a:off x="307373" y="3147791"/>
              <a:ext cx="6044155" cy="5201714"/>
              <a:chOff x="678076" y="418393"/>
              <a:chExt cx="5966937" cy="4957789"/>
            </a:xfrm>
            <a:solidFill>
              <a:schemeClr val="bg2"/>
            </a:solidFill>
          </p:grpSpPr>
          <p:grpSp>
            <p:nvGrpSpPr>
              <p:cNvPr id="808" name="Group 807">
                <a:extLst>
                  <a:ext uri="{FF2B5EF4-FFF2-40B4-BE49-F238E27FC236}">
                    <a16:creationId xmlns:a16="http://schemas.microsoft.com/office/drawing/2014/main" id="{66A68692-EF95-8E47-9EF9-B625FD1462A4}"/>
                  </a:ext>
                </a:extLst>
              </p:cNvPr>
              <p:cNvGrpSpPr/>
              <p:nvPr/>
            </p:nvGrpSpPr>
            <p:grpSpPr>
              <a:xfrm>
                <a:off x="2882586" y="1046732"/>
                <a:ext cx="207428" cy="185277"/>
                <a:chOff x="3956171" y="987842"/>
                <a:chExt cx="207428" cy="185277"/>
              </a:xfrm>
              <a:grpFill/>
            </p:grpSpPr>
            <p:sp>
              <p:nvSpPr>
                <p:cNvPr id="830" name="Oval 829">
                  <a:extLst>
                    <a:ext uri="{FF2B5EF4-FFF2-40B4-BE49-F238E27FC236}">
                      <a16:creationId xmlns:a16="http://schemas.microsoft.com/office/drawing/2014/main" id="{C54EEDFE-DECA-4645-B0BE-59240F4E214C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31" name="Oval 830">
                  <a:extLst>
                    <a:ext uri="{FF2B5EF4-FFF2-40B4-BE49-F238E27FC236}">
                      <a16:creationId xmlns:a16="http://schemas.microsoft.com/office/drawing/2014/main" id="{2DE85D8B-874F-A44D-BA42-C0C7CEDFDFFB}"/>
                    </a:ext>
                  </a:extLst>
                </p:cNvPr>
                <p:cNvSpPr/>
                <p:nvPr/>
              </p:nvSpPr>
              <p:spPr>
                <a:xfrm>
                  <a:off x="3956166" y="987842"/>
                  <a:ext cx="207427" cy="185276"/>
                </a:xfrm>
                <a:prstGeom prst="ellipse">
                  <a:avLst/>
                </a:prstGeom>
                <a:solidFill>
                  <a:srgbClr val="FB7C4F"/>
                </a:solidFill>
                <a:ln w="38100">
                  <a:solidFill>
                    <a:srgbClr val="FB7C4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809" name="Oval 808">
                <a:extLst>
                  <a:ext uri="{FF2B5EF4-FFF2-40B4-BE49-F238E27FC236}">
                    <a16:creationId xmlns:a16="http://schemas.microsoft.com/office/drawing/2014/main" id="{020CDE6D-87A6-ED43-A1EC-F7A36C7E9ABE}"/>
                  </a:ext>
                </a:extLst>
              </p:cNvPr>
              <p:cNvSpPr/>
              <p:nvPr/>
            </p:nvSpPr>
            <p:spPr>
              <a:xfrm>
                <a:off x="2699700" y="2193853"/>
                <a:ext cx="207428" cy="185276"/>
              </a:xfrm>
              <a:prstGeom prst="ellipse">
                <a:avLst/>
              </a:prstGeom>
              <a:solidFill>
                <a:srgbClr val="FB7C4F"/>
              </a:solidFill>
              <a:ln w="38100">
                <a:solidFill>
                  <a:srgbClr val="FB7C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10" name="Oval 809">
                <a:extLst>
                  <a:ext uri="{FF2B5EF4-FFF2-40B4-BE49-F238E27FC236}">
                    <a16:creationId xmlns:a16="http://schemas.microsoft.com/office/drawing/2014/main" id="{0B4DEAC7-5142-6842-B16E-1E36A3096CD3}"/>
                  </a:ext>
                </a:extLst>
              </p:cNvPr>
              <p:cNvSpPr/>
              <p:nvPr/>
            </p:nvSpPr>
            <p:spPr>
              <a:xfrm>
                <a:off x="3863709" y="1615144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38100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11" name="Oval 810">
                <a:extLst>
                  <a:ext uri="{FF2B5EF4-FFF2-40B4-BE49-F238E27FC236}">
                    <a16:creationId xmlns:a16="http://schemas.microsoft.com/office/drawing/2014/main" id="{CE841322-5B4E-A24A-8F31-D7B3E669D240}"/>
                  </a:ext>
                </a:extLst>
              </p:cNvPr>
              <p:cNvSpPr/>
              <p:nvPr/>
            </p:nvSpPr>
            <p:spPr>
              <a:xfrm>
                <a:off x="5237311" y="3104132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38100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12" name="Oval 811">
                <a:extLst>
                  <a:ext uri="{FF2B5EF4-FFF2-40B4-BE49-F238E27FC236}">
                    <a16:creationId xmlns:a16="http://schemas.microsoft.com/office/drawing/2014/main" id="{AF96DE79-23C3-7343-97F1-9B3AD192D149}"/>
                  </a:ext>
                </a:extLst>
              </p:cNvPr>
              <p:cNvSpPr/>
              <p:nvPr/>
            </p:nvSpPr>
            <p:spPr>
              <a:xfrm>
                <a:off x="4476602" y="4043247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38100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13" name="Oval 812">
                <a:extLst>
                  <a:ext uri="{FF2B5EF4-FFF2-40B4-BE49-F238E27FC236}">
                    <a16:creationId xmlns:a16="http://schemas.microsoft.com/office/drawing/2014/main" id="{94CD30A3-22DD-3A4D-9C83-50748ECC8718}"/>
                  </a:ext>
                </a:extLst>
              </p:cNvPr>
              <p:cNvSpPr/>
              <p:nvPr/>
            </p:nvSpPr>
            <p:spPr>
              <a:xfrm>
                <a:off x="3053872" y="4005482"/>
                <a:ext cx="207428" cy="185276"/>
              </a:xfrm>
              <a:prstGeom prst="ellipse">
                <a:avLst/>
              </a:prstGeom>
              <a:solidFill>
                <a:srgbClr val="FB7C4F"/>
              </a:solidFill>
              <a:ln w="38100">
                <a:solidFill>
                  <a:srgbClr val="FB7C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14" name="Oval 813">
                <a:extLst>
                  <a:ext uri="{FF2B5EF4-FFF2-40B4-BE49-F238E27FC236}">
                    <a16:creationId xmlns:a16="http://schemas.microsoft.com/office/drawing/2014/main" id="{935457F5-695F-A64D-B333-BA2E7E2CC58E}"/>
                  </a:ext>
                </a:extLst>
              </p:cNvPr>
              <p:cNvSpPr/>
              <p:nvPr/>
            </p:nvSpPr>
            <p:spPr>
              <a:xfrm>
                <a:off x="2153532" y="3369803"/>
                <a:ext cx="207428" cy="185276"/>
              </a:xfrm>
              <a:prstGeom prst="ellipse">
                <a:avLst/>
              </a:prstGeom>
              <a:solidFill>
                <a:srgbClr val="FB7C4F"/>
              </a:solidFill>
              <a:ln w="38100">
                <a:solidFill>
                  <a:srgbClr val="FB7C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15" name="Oval 814">
                <a:extLst>
                  <a:ext uri="{FF2B5EF4-FFF2-40B4-BE49-F238E27FC236}">
                    <a16:creationId xmlns:a16="http://schemas.microsoft.com/office/drawing/2014/main" id="{2AD3A0A0-4AAE-4540-B3C9-13F5AB0AB94A}"/>
                  </a:ext>
                </a:extLst>
              </p:cNvPr>
              <p:cNvSpPr/>
              <p:nvPr/>
            </p:nvSpPr>
            <p:spPr>
              <a:xfrm>
                <a:off x="1387414" y="2376733"/>
                <a:ext cx="207428" cy="185276"/>
              </a:xfrm>
              <a:prstGeom prst="ellipse">
                <a:avLst/>
              </a:prstGeom>
              <a:solidFill>
                <a:srgbClr val="FB7C4F"/>
              </a:solidFill>
              <a:ln w="38100">
                <a:solidFill>
                  <a:srgbClr val="FB7C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16" name="Oval 815">
                <a:extLst>
                  <a:ext uri="{FF2B5EF4-FFF2-40B4-BE49-F238E27FC236}">
                    <a16:creationId xmlns:a16="http://schemas.microsoft.com/office/drawing/2014/main" id="{6F156386-E208-D34F-BADD-16584A9739E0}"/>
                  </a:ext>
                </a:extLst>
              </p:cNvPr>
              <p:cNvSpPr/>
              <p:nvPr/>
            </p:nvSpPr>
            <p:spPr>
              <a:xfrm>
                <a:off x="3766033" y="2770739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38100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17" name="Oval 816">
                <a:extLst>
                  <a:ext uri="{FF2B5EF4-FFF2-40B4-BE49-F238E27FC236}">
                    <a16:creationId xmlns:a16="http://schemas.microsoft.com/office/drawing/2014/main" id="{30AD0268-D57D-8846-87E5-62F5569904E6}"/>
                  </a:ext>
                </a:extLst>
              </p:cNvPr>
              <p:cNvSpPr/>
              <p:nvPr/>
            </p:nvSpPr>
            <p:spPr>
              <a:xfrm>
                <a:off x="4705198" y="2102084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38100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818" name="Group 817">
                <a:extLst>
                  <a:ext uri="{FF2B5EF4-FFF2-40B4-BE49-F238E27FC236}">
                    <a16:creationId xmlns:a16="http://schemas.microsoft.com/office/drawing/2014/main" id="{2900B746-C6DF-3849-A0F9-72361081B05C}"/>
                  </a:ext>
                </a:extLst>
              </p:cNvPr>
              <p:cNvGrpSpPr/>
              <p:nvPr/>
            </p:nvGrpSpPr>
            <p:grpSpPr>
              <a:xfrm>
                <a:off x="5404021" y="418393"/>
                <a:ext cx="207427" cy="185276"/>
                <a:chOff x="3939995" y="1002471"/>
                <a:chExt cx="207427" cy="185276"/>
              </a:xfrm>
              <a:grpFill/>
            </p:grpSpPr>
            <p:sp>
              <p:nvSpPr>
                <p:cNvPr id="828" name="Oval 827">
                  <a:extLst>
                    <a:ext uri="{FF2B5EF4-FFF2-40B4-BE49-F238E27FC236}">
                      <a16:creationId xmlns:a16="http://schemas.microsoft.com/office/drawing/2014/main" id="{3C579332-4EB6-6940-8514-F76CCD646BE1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29" name="Oval 828">
                  <a:extLst>
                    <a:ext uri="{FF2B5EF4-FFF2-40B4-BE49-F238E27FC236}">
                      <a16:creationId xmlns:a16="http://schemas.microsoft.com/office/drawing/2014/main" id="{571ED55C-FE3F-EC48-9009-4991A6D7DF3D}"/>
                    </a:ext>
                  </a:extLst>
                </p:cNvPr>
                <p:cNvSpPr/>
                <p:nvPr/>
              </p:nvSpPr>
              <p:spPr>
                <a:xfrm>
                  <a:off x="3939995" y="1002471"/>
                  <a:ext cx="207427" cy="185276"/>
                </a:xfrm>
                <a:prstGeom prst="ellipse">
                  <a:avLst/>
                </a:prstGeom>
                <a:solidFill>
                  <a:srgbClr val="C50079"/>
                </a:solidFill>
                <a:ln w="38100">
                  <a:solidFill>
                    <a:srgbClr val="C5007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819" name="Oval 818">
                <a:extLst>
                  <a:ext uri="{FF2B5EF4-FFF2-40B4-BE49-F238E27FC236}">
                    <a16:creationId xmlns:a16="http://schemas.microsoft.com/office/drawing/2014/main" id="{63223BB0-D97A-1647-97BA-66FBD1D2F165}"/>
                  </a:ext>
                </a:extLst>
              </p:cNvPr>
              <p:cNvSpPr/>
              <p:nvPr/>
            </p:nvSpPr>
            <p:spPr>
              <a:xfrm>
                <a:off x="4395382" y="744813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38100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0" name="Oval 819">
                <a:extLst>
                  <a:ext uri="{FF2B5EF4-FFF2-40B4-BE49-F238E27FC236}">
                    <a16:creationId xmlns:a16="http://schemas.microsoft.com/office/drawing/2014/main" id="{CC0C5319-D8C7-864B-8BCB-3E2ABC2980ED}"/>
                  </a:ext>
                </a:extLst>
              </p:cNvPr>
              <p:cNvSpPr/>
              <p:nvPr/>
            </p:nvSpPr>
            <p:spPr>
              <a:xfrm>
                <a:off x="678076" y="3479172"/>
                <a:ext cx="207428" cy="185276"/>
              </a:xfrm>
              <a:prstGeom prst="ellipse">
                <a:avLst/>
              </a:prstGeom>
              <a:solidFill>
                <a:srgbClr val="FB7C4F"/>
              </a:solidFill>
              <a:ln w="38100">
                <a:solidFill>
                  <a:srgbClr val="FB7C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1" name="Oval 820">
                <a:extLst>
                  <a:ext uri="{FF2B5EF4-FFF2-40B4-BE49-F238E27FC236}">
                    <a16:creationId xmlns:a16="http://schemas.microsoft.com/office/drawing/2014/main" id="{E4E4CD69-0C4C-CD4B-A54F-54C8E68356C9}"/>
                  </a:ext>
                </a:extLst>
              </p:cNvPr>
              <p:cNvSpPr/>
              <p:nvPr/>
            </p:nvSpPr>
            <p:spPr>
              <a:xfrm>
                <a:off x="1678047" y="1007712"/>
                <a:ext cx="207428" cy="185276"/>
              </a:xfrm>
              <a:prstGeom prst="ellipse">
                <a:avLst/>
              </a:prstGeom>
              <a:solidFill>
                <a:srgbClr val="FB7C4F"/>
              </a:solidFill>
              <a:ln w="38100">
                <a:solidFill>
                  <a:srgbClr val="FB7C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2" name="Oval 821">
                <a:extLst>
                  <a:ext uri="{FF2B5EF4-FFF2-40B4-BE49-F238E27FC236}">
                    <a16:creationId xmlns:a16="http://schemas.microsoft.com/office/drawing/2014/main" id="{775DC06C-6CB3-E64A-8E24-CAE0BBE9BD0F}"/>
                  </a:ext>
                </a:extLst>
              </p:cNvPr>
              <p:cNvSpPr/>
              <p:nvPr/>
            </p:nvSpPr>
            <p:spPr>
              <a:xfrm>
                <a:off x="4075654" y="5190906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38100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3" name="Oval 822">
                <a:extLst>
                  <a:ext uri="{FF2B5EF4-FFF2-40B4-BE49-F238E27FC236}">
                    <a16:creationId xmlns:a16="http://schemas.microsoft.com/office/drawing/2014/main" id="{2E56864A-511F-EC4E-B3BF-7D74083173C1}"/>
                  </a:ext>
                </a:extLst>
              </p:cNvPr>
              <p:cNvSpPr/>
              <p:nvPr/>
            </p:nvSpPr>
            <p:spPr>
              <a:xfrm>
                <a:off x="5967893" y="3823954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28575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4" name="Oval 823">
                <a:extLst>
                  <a:ext uri="{FF2B5EF4-FFF2-40B4-BE49-F238E27FC236}">
                    <a16:creationId xmlns:a16="http://schemas.microsoft.com/office/drawing/2014/main" id="{43A59DC6-5BD8-5743-AAF9-9C87FB8BAD52}"/>
                  </a:ext>
                </a:extLst>
              </p:cNvPr>
              <p:cNvSpPr/>
              <p:nvPr/>
            </p:nvSpPr>
            <p:spPr>
              <a:xfrm>
                <a:off x="6437585" y="2590911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28575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5" name="Oval 824">
                <a:extLst>
                  <a:ext uri="{FF2B5EF4-FFF2-40B4-BE49-F238E27FC236}">
                    <a16:creationId xmlns:a16="http://schemas.microsoft.com/office/drawing/2014/main" id="{9D5A0E28-C078-3E45-829A-09E68E5D0366}"/>
                  </a:ext>
                </a:extLst>
              </p:cNvPr>
              <p:cNvSpPr/>
              <p:nvPr/>
            </p:nvSpPr>
            <p:spPr>
              <a:xfrm>
                <a:off x="5671467" y="1597840"/>
                <a:ext cx="207428" cy="185276"/>
              </a:xfrm>
              <a:prstGeom prst="ellipse">
                <a:avLst/>
              </a:prstGeom>
              <a:solidFill>
                <a:srgbClr val="C50079"/>
              </a:solidFill>
              <a:ln w="38100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6" name="Oval 825">
                <a:extLst>
                  <a:ext uri="{FF2B5EF4-FFF2-40B4-BE49-F238E27FC236}">
                    <a16:creationId xmlns:a16="http://schemas.microsoft.com/office/drawing/2014/main" id="{60628C76-2FA8-9F4B-8E4C-29CFE250DE9C}"/>
                  </a:ext>
                </a:extLst>
              </p:cNvPr>
              <p:cNvSpPr/>
              <p:nvPr/>
            </p:nvSpPr>
            <p:spPr>
              <a:xfrm>
                <a:off x="1769486" y="4463199"/>
                <a:ext cx="207428" cy="185276"/>
              </a:xfrm>
              <a:prstGeom prst="ellipse">
                <a:avLst/>
              </a:prstGeom>
              <a:solidFill>
                <a:srgbClr val="FB7C4F"/>
              </a:solidFill>
              <a:ln w="38100">
                <a:solidFill>
                  <a:srgbClr val="FB7C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7" name="Oval 826">
                <a:extLst>
                  <a:ext uri="{FF2B5EF4-FFF2-40B4-BE49-F238E27FC236}">
                    <a16:creationId xmlns:a16="http://schemas.microsoft.com/office/drawing/2014/main" id="{E4B75CDA-EB9C-464A-A737-8A336E35522D}"/>
                  </a:ext>
                </a:extLst>
              </p:cNvPr>
              <p:cNvSpPr/>
              <p:nvPr/>
            </p:nvSpPr>
            <p:spPr>
              <a:xfrm>
                <a:off x="5488511" y="4844231"/>
                <a:ext cx="207429" cy="185277"/>
              </a:xfrm>
              <a:prstGeom prst="ellipse">
                <a:avLst/>
              </a:prstGeom>
              <a:solidFill>
                <a:srgbClr val="C50079"/>
              </a:solidFill>
              <a:ln w="28575">
                <a:solidFill>
                  <a:srgbClr val="C500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753" name="Group 752">
              <a:extLst>
                <a:ext uri="{FF2B5EF4-FFF2-40B4-BE49-F238E27FC236}">
                  <a16:creationId xmlns:a16="http://schemas.microsoft.com/office/drawing/2014/main" id="{726574AF-1D7B-AC45-8F01-0C4EDF6F2E1C}"/>
                </a:ext>
              </a:extLst>
            </p:cNvPr>
            <p:cNvGrpSpPr/>
            <p:nvPr/>
          </p:nvGrpSpPr>
          <p:grpSpPr>
            <a:xfrm>
              <a:off x="6753911" y="2602032"/>
              <a:ext cx="3861104" cy="3013840"/>
              <a:chOff x="2548741" y="1073277"/>
              <a:chExt cx="3861104" cy="3013840"/>
            </a:xfrm>
          </p:grpSpPr>
          <p:cxnSp>
            <p:nvCxnSpPr>
              <p:cNvPr id="789" name="Straight Connector 788">
                <a:extLst>
                  <a:ext uri="{FF2B5EF4-FFF2-40B4-BE49-F238E27FC236}">
                    <a16:creationId xmlns:a16="http://schemas.microsoft.com/office/drawing/2014/main" id="{5741E5FF-F9EA-8A46-9CFC-935ED9CBA101}"/>
                  </a:ext>
                </a:extLst>
              </p:cNvPr>
              <p:cNvCxnSpPr/>
              <p:nvPr/>
            </p:nvCxnSpPr>
            <p:spPr>
              <a:xfrm>
                <a:off x="4039362" y="107327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0" name="Straight Connector 789">
                <a:extLst>
                  <a:ext uri="{FF2B5EF4-FFF2-40B4-BE49-F238E27FC236}">
                    <a16:creationId xmlns:a16="http://schemas.microsoft.com/office/drawing/2014/main" id="{23324EC1-0A53-B44F-956A-9F12D037D78E}"/>
                  </a:ext>
                </a:extLst>
              </p:cNvPr>
              <p:cNvCxnSpPr/>
              <p:nvPr/>
            </p:nvCxnSpPr>
            <p:spPr>
              <a:xfrm flipV="1">
                <a:off x="4944393" y="213082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1" name="Straight Connector 790">
                <a:extLst>
                  <a:ext uri="{FF2B5EF4-FFF2-40B4-BE49-F238E27FC236}">
                    <a16:creationId xmlns:a16="http://schemas.microsoft.com/office/drawing/2014/main" id="{C3D95265-F49A-014A-8B6D-1A7925738A52}"/>
                  </a:ext>
                </a:extLst>
              </p:cNvPr>
              <p:cNvCxnSpPr/>
              <p:nvPr/>
            </p:nvCxnSpPr>
            <p:spPr>
              <a:xfrm flipV="1">
                <a:off x="3864726" y="213844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2" name="Straight Connector 791">
                <a:extLst>
                  <a:ext uri="{FF2B5EF4-FFF2-40B4-BE49-F238E27FC236}">
                    <a16:creationId xmlns:a16="http://schemas.microsoft.com/office/drawing/2014/main" id="{501D5345-E633-C445-8638-52BB3C51D080}"/>
                  </a:ext>
                </a:extLst>
              </p:cNvPr>
              <p:cNvCxnSpPr/>
              <p:nvPr/>
            </p:nvCxnSpPr>
            <p:spPr>
              <a:xfrm flipH="1">
                <a:off x="3860916" y="107928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3" name="Straight Connector 792">
                <a:extLst>
                  <a:ext uri="{FF2B5EF4-FFF2-40B4-BE49-F238E27FC236}">
                    <a16:creationId xmlns:a16="http://schemas.microsoft.com/office/drawing/2014/main" id="{8442793E-3861-254A-AF6C-75E52622FF86}"/>
                  </a:ext>
                </a:extLst>
              </p:cNvPr>
              <p:cNvCxnSpPr/>
              <p:nvPr/>
            </p:nvCxnSpPr>
            <p:spPr>
              <a:xfrm>
                <a:off x="4931058" y="281091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4" name="Straight Connector 793">
                <a:extLst>
                  <a:ext uri="{FF2B5EF4-FFF2-40B4-BE49-F238E27FC236}">
                    <a16:creationId xmlns:a16="http://schemas.microsoft.com/office/drawing/2014/main" id="{099FBA54-087E-2A44-A1DB-2D5D096C7188}"/>
                  </a:ext>
                </a:extLst>
              </p:cNvPr>
              <p:cNvCxnSpPr/>
              <p:nvPr/>
            </p:nvCxnSpPr>
            <p:spPr>
              <a:xfrm>
                <a:off x="3864726" y="223783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5" name="Straight Connector 794">
                <a:extLst>
                  <a:ext uri="{FF2B5EF4-FFF2-40B4-BE49-F238E27FC236}">
                    <a16:creationId xmlns:a16="http://schemas.microsoft.com/office/drawing/2014/main" id="{F61B729B-BD29-CC46-B1E5-B32EEB744553}"/>
                  </a:ext>
                </a:extLst>
              </p:cNvPr>
              <p:cNvCxnSpPr/>
              <p:nvPr/>
            </p:nvCxnSpPr>
            <p:spPr>
              <a:xfrm>
                <a:off x="4047606" y="108309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6" name="Straight Connector 795">
                <a:extLst>
                  <a:ext uri="{FF2B5EF4-FFF2-40B4-BE49-F238E27FC236}">
                    <a16:creationId xmlns:a16="http://schemas.microsoft.com/office/drawing/2014/main" id="{506A1E95-8562-CA4D-AAEB-0E17AD5BDDA9}"/>
                  </a:ext>
                </a:extLst>
              </p:cNvPr>
              <p:cNvCxnSpPr/>
              <p:nvPr/>
            </p:nvCxnSpPr>
            <p:spPr>
              <a:xfrm flipH="1">
                <a:off x="4923438" y="164769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7" name="Straight Connector 796">
                <a:extLst>
                  <a:ext uri="{FF2B5EF4-FFF2-40B4-BE49-F238E27FC236}">
                    <a16:creationId xmlns:a16="http://schemas.microsoft.com/office/drawing/2014/main" id="{D9322BD6-377F-764B-8CD0-9B748D53A300}"/>
                  </a:ext>
                </a:extLst>
              </p:cNvPr>
              <p:cNvCxnSpPr/>
              <p:nvPr/>
            </p:nvCxnSpPr>
            <p:spPr>
              <a:xfrm>
                <a:off x="3860916" y="2226404"/>
                <a:ext cx="354171" cy="181162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8" name="Straight Connector 797">
                <a:extLst>
                  <a:ext uri="{FF2B5EF4-FFF2-40B4-BE49-F238E27FC236}">
                    <a16:creationId xmlns:a16="http://schemas.microsoft.com/office/drawing/2014/main" id="{FE78E939-DFEC-3448-9344-E3195414ED22}"/>
                  </a:ext>
                </a:extLst>
              </p:cNvPr>
              <p:cNvCxnSpPr/>
              <p:nvPr/>
            </p:nvCxnSpPr>
            <p:spPr>
              <a:xfrm flipV="1">
                <a:off x="2552439" y="223783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9" name="Straight Connector 798">
                <a:extLst>
                  <a:ext uri="{FF2B5EF4-FFF2-40B4-BE49-F238E27FC236}">
                    <a16:creationId xmlns:a16="http://schemas.microsoft.com/office/drawing/2014/main" id="{6B650632-76C1-8946-B7C0-DC5651DD3C39}"/>
                  </a:ext>
                </a:extLst>
              </p:cNvPr>
              <p:cNvCxnSpPr/>
              <p:nvPr/>
            </p:nvCxnSpPr>
            <p:spPr>
              <a:xfrm>
                <a:off x="2548741" y="242822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0" name="Straight Connector 799">
                <a:extLst>
                  <a:ext uri="{FF2B5EF4-FFF2-40B4-BE49-F238E27FC236}">
                    <a16:creationId xmlns:a16="http://schemas.microsoft.com/office/drawing/2014/main" id="{E282F2B5-6323-9243-9589-490F4072CB56}"/>
                  </a:ext>
                </a:extLst>
              </p:cNvPr>
              <p:cNvCxnSpPr/>
              <p:nvPr/>
            </p:nvCxnSpPr>
            <p:spPr>
              <a:xfrm>
                <a:off x="3284380" y="3406053"/>
                <a:ext cx="964997" cy="66246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1" name="Straight Connector 800">
                <a:extLst>
                  <a:ext uri="{FF2B5EF4-FFF2-40B4-BE49-F238E27FC236}">
                    <a16:creationId xmlns:a16="http://schemas.microsoft.com/office/drawing/2014/main" id="{3F4A4599-4F2D-6A41-87CE-BCF5F301A85D}"/>
                  </a:ext>
                </a:extLst>
              </p:cNvPr>
              <p:cNvCxnSpPr/>
              <p:nvPr/>
            </p:nvCxnSpPr>
            <p:spPr>
              <a:xfrm flipH="1">
                <a:off x="3310938" y="218460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2" name="Straight Connector 801">
                <a:extLst>
                  <a:ext uri="{FF2B5EF4-FFF2-40B4-BE49-F238E27FC236}">
                    <a16:creationId xmlns:a16="http://schemas.microsoft.com/office/drawing/2014/main" id="{EE7C1A53-273E-3A46-8753-DF40A565D085}"/>
                  </a:ext>
                </a:extLst>
              </p:cNvPr>
              <p:cNvCxnSpPr/>
              <p:nvPr/>
            </p:nvCxnSpPr>
            <p:spPr>
              <a:xfrm flipV="1">
                <a:off x="3295698" y="279174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3" name="Straight Connector 802">
                <a:extLst>
                  <a:ext uri="{FF2B5EF4-FFF2-40B4-BE49-F238E27FC236}">
                    <a16:creationId xmlns:a16="http://schemas.microsoft.com/office/drawing/2014/main" id="{21F2785D-D83F-DB49-8B29-7A840FE624B8}"/>
                  </a:ext>
                </a:extLst>
              </p:cNvPr>
              <p:cNvCxnSpPr/>
              <p:nvPr/>
            </p:nvCxnSpPr>
            <p:spPr>
              <a:xfrm>
                <a:off x="4218897" y="4045653"/>
                <a:ext cx="1422730" cy="3776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4" name="Straight Connector 803">
                <a:extLst>
                  <a:ext uri="{FF2B5EF4-FFF2-40B4-BE49-F238E27FC236}">
                    <a16:creationId xmlns:a16="http://schemas.microsoft.com/office/drawing/2014/main" id="{A777C55B-68F3-4F43-AF65-AF57B800AF30}"/>
                  </a:ext>
                </a:extLst>
              </p:cNvPr>
              <p:cNvCxnSpPr/>
              <p:nvPr/>
            </p:nvCxnSpPr>
            <p:spPr>
              <a:xfrm>
                <a:off x="5009571" y="1583038"/>
                <a:ext cx="639676" cy="249276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5" name="Straight Connector 804">
                <a:extLst>
                  <a:ext uri="{FF2B5EF4-FFF2-40B4-BE49-F238E27FC236}">
                    <a16:creationId xmlns:a16="http://schemas.microsoft.com/office/drawing/2014/main" id="{2FAA4299-9E36-6242-84C4-5940BEA24C17}"/>
                  </a:ext>
                </a:extLst>
              </p:cNvPr>
              <p:cNvCxnSpPr/>
              <p:nvPr/>
            </p:nvCxnSpPr>
            <p:spPr>
              <a:xfrm>
                <a:off x="4051416" y="1079284"/>
                <a:ext cx="171291" cy="29587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6" name="Straight Connector 805">
                <a:extLst>
                  <a:ext uri="{FF2B5EF4-FFF2-40B4-BE49-F238E27FC236}">
                    <a16:creationId xmlns:a16="http://schemas.microsoft.com/office/drawing/2014/main" id="{6D972425-6B74-9D45-907A-CEF785A99AC9}"/>
                  </a:ext>
                </a:extLst>
              </p:cNvPr>
              <p:cNvCxnSpPr/>
              <p:nvPr/>
            </p:nvCxnSpPr>
            <p:spPr>
              <a:xfrm>
                <a:off x="5877731" y="213474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7" name="Straight Connector 806">
                <a:extLst>
                  <a:ext uri="{FF2B5EF4-FFF2-40B4-BE49-F238E27FC236}">
                    <a16:creationId xmlns:a16="http://schemas.microsoft.com/office/drawing/2014/main" id="{91F6F98E-3494-7441-BCD2-9AF5624A96E1}"/>
                  </a:ext>
                </a:extLst>
              </p:cNvPr>
              <p:cNvCxnSpPr/>
              <p:nvPr/>
            </p:nvCxnSpPr>
            <p:spPr>
              <a:xfrm flipV="1">
                <a:off x="5649135" y="3148003"/>
                <a:ext cx="760710" cy="93911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4" name="Group 753">
              <a:extLst>
                <a:ext uri="{FF2B5EF4-FFF2-40B4-BE49-F238E27FC236}">
                  <a16:creationId xmlns:a16="http://schemas.microsoft.com/office/drawing/2014/main" id="{70A3E21A-07AD-0D43-B1BA-9E7870E18998}"/>
                </a:ext>
              </a:extLst>
            </p:cNvPr>
            <p:cNvGrpSpPr/>
            <p:nvPr/>
          </p:nvGrpSpPr>
          <p:grpSpPr>
            <a:xfrm>
              <a:off x="6663458" y="2513912"/>
              <a:ext cx="4060009" cy="3190906"/>
              <a:chOff x="2460999" y="987844"/>
              <a:chExt cx="4060009" cy="3190906"/>
            </a:xfrm>
            <a:solidFill>
              <a:schemeClr val="bg2">
                <a:lumMod val="90000"/>
              </a:schemeClr>
            </a:solidFill>
          </p:grpSpPr>
          <p:grpSp>
            <p:nvGrpSpPr>
              <p:cNvPr id="777" name="Group 776">
                <a:extLst>
                  <a:ext uri="{FF2B5EF4-FFF2-40B4-BE49-F238E27FC236}">
                    <a16:creationId xmlns:a16="http://schemas.microsoft.com/office/drawing/2014/main" id="{8CF7DAD7-815D-1E4D-9061-6DF5CCA8CF92}"/>
                  </a:ext>
                </a:extLst>
              </p:cNvPr>
              <p:cNvGrpSpPr/>
              <p:nvPr/>
            </p:nvGrpSpPr>
            <p:grpSpPr>
              <a:xfrm>
                <a:off x="3956162" y="987844"/>
                <a:ext cx="210112" cy="194392"/>
                <a:chOff x="3956162" y="987844"/>
                <a:chExt cx="210112" cy="194392"/>
              </a:xfrm>
              <a:grpFill/>
            </p:grpSpPr>
            <p:sp>
              <p:nvSpPr>
                <p:cNvPr id="787" name="Oval 786">
                  <a:extLst>
                    <a:ext uri="{FF2B5EF4-FFF2-40B4-BE49-F238E27FC236}">
                      <a16:creationId xmlns:a16="http://schemas.microsoft.com/office/drawing/2014/main" id="{984F8F22-ECE1-1C4D-AB78-97B697F45006}"/>
                    </a:ext>
                  </a:extLst>
                </p:cNvPr>
                <p:cNvSpPr/>
                <p:nvPr/>
              </p:nvSpPr>
              <p:spPr>
                <a:xfrm>
                  <a:off x="4024746" y="1059282"/>
                  <a:ext cx="45719" cy="45719"/>
                </a:xfrm>
                <a:prstGeom prst="ellipse">
                  <a:avLst/>
                </a:prstGeom>
                <a:grpFill/>
                <a:ln w="444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88" name="Oval 787">
                  <a:extLst>
                    <a:ext uri="{FF2B5EF4-FFF2-40B4-BE49-F238E27FC236}">
                      <a16:creationId xmlns:a16="http://schemas.microsoft.com/office/drawing/2014/main" id="{2910B55F-D0A9-414B-996B-7043B3B9E371}"/>
                    </a:ext>
                  </a:extLst>
                </p:cNvPr>
                <p:cNvSpPr/>
                <p:nvPr/>
              </p:nvSpPr>
              <p:spPr>
                <a:xfrm>
                  <a:off x="3956162" y="987844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778" name="Oval 777">
                <a:extLst>
                  <a:ext uri="{FF2B5EF4-FFF2-40B4-BE49-F238E27FC236}">
                    <a16:creationId xmlns:a16="http://schemas.microsoft.com/office/drawing/2014/main" id="{CB424899-0B12-8A45-9C38-C29575EAA32E}"/>
                  </a:ext>
                </a:extLst>
              </p:cNvPr>
              <p:cNvSpPr/>
              <p:nvPr/>
            </p:nvSpPr>
            <p:spPr>
              <a:xfrm>
                <a:off x="3773286" y="2134963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79" name="Oval 778">
                <a:extLst>
                  <a:ext uri="{FF2B5EF4-FFF2-40B4-BE49-F238E27FC236}">
                    <a16:creationId xmlns:a16="http://schemas.microsoft.com/office/drawing/2014/main" id="{5DE9E50A-88AD-AD4D-8BCE-A7749CDA5A52}"/>
                  </a:ext>
                </a:extLst>
              </p:cNvPr>
              <p:cNvSpPr/>
              <p:nvPr/>
            </p:nvSpPr>
            <p:spPr>
              <a:xfrm>
                <a:off x="4937296" y="1556256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80" name="Oval 779">
                <a:extLst>
                  <a:ext uri="{FF2B5EF4-FFF2-40B4-BE49-F238E27FC236}">
                    <a16:creationId xmlns:a16="http://schemas.microsoft.com/office/drawing/2014/main" id="{8A8C2817-F6FE-CD4C-A946-32B63AAFC4D0}"/>
                  </a:ext>
                </a:extLst>
              </p:cNvPr>
              <p:cNvSpPr/>
              <p:nvPr/>
            </p:nvSpPr>
            <p:spPr>
              <a:xfrm>
                <a:off x="6310896" y="3045245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81" name="Oval 780">
                <a:extLst>
                  <a:ext uri="{FF2B5EF4-FFF2-40B4-BE49-F238E27FC236}">
                    <a16:creationId xmlns:a16="http://schemas.microsoft.com/office/drawing/2014/main" id="{8340231D-4B5F-D542-9C50-DFDA7F4AFDE3}"/>
                  </a:ext>
                </a:extLst>
              </p:cNvPr>
              <p:cNvSpPr/>
              <p:nvPr/>
            </p:nvSpPr>
            <p:spPr>
              <a:xfrm>
                <a:off x="5550189" y="3984358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82" name="Oval 781">
                <a:extLst>
                  <a:ext uri="{FF2B5EF4-FFF2-40B4-BE49-F238E27FC236}">
                    <a16:creationId xmlns:a16="http://schemas.microsoft.com/office/drawing/2014/main" id="{7FBF1B7B-73A5-414E-BB2A-671E09C4F3F1}"/>
                  </a:ext>
                </a:extLst>
              </p:cNvPr>
              <p:cNvSpPr/>
              <p:nvPr/>
            </p:nvSpPr>
            <p:spPr>
              <a:xfrm>
                <a:off x="4127456" y="3869854"/>
                <a:ext cx="210113" cy="194393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83" name="Oval 782">
                <a:extLst>
                  <a:ext uri="{FF2B5EF4-FFF2-40B4-BE49-F238E27FC236}">
                    <a16:creationId xmlns:a16="http://schemas.microsoft.com/office/drawing/2014/main" id="{5D91627D-A3B4-DE4A-9141-EC563047AB0C}"/>
                  </a:ext>
                </a:extLst>
              </p:cNvPr>
              <p:cNvSpPr/>
              <p:nvPr/>
            </p:nvSpPr>
            <p:spPr>
              <a:xfrm>
                <a:off x="3227118" y="3310916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84" name="Oval 783">
                <a:extLst>
                  <a:ext uri="{FF2B5EF4-FFF2-40B4-BE49-F238E27FC236}">
                    <a16:creationId xmlns:a16="http://schemas.microsoft.com/office/drawing/2014/main" id="{88CEC0F3-EA93-AC47-9062-810C9372427F}"/>
                  </a:ext>
                </a:extLst>
              </p:cNvPr>
              <p:cNvSpPr/>
              <p:nvPr/>
            </p:nvSpPr>
            <p:spPr>
              <a:xfrm>
                <a:off x="2460999" y="2317845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85" name="Oval 784">
                <a:extLst>
                  <a:ext uri="{FF2B5EF4-FFF2-40B4-BE49-F238E27FC236}">
                    <a16:creationId xmlns:a16="http://schemas.microsoft.com/office/drawing/2014/main" id="{118A2F5E-BD93-EF4B-A752-59937331F8D4}"/>
                  </a:ext>
                </a:extLst>
              </p:cNvPr>
              <p:cNvSpPr/>
              <p:nvPr/>
            </p:nvSpPr>
            <p:spPr>
              <a:xfrm>
                <a:off x="4839620" y="2711852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86" name="Oval 785">
                <a:extLst>
                  <a:ext uri="{FF2B5EF4-FFF2-40B4-BE49-F238E27FC236}">
                    <a16:creationId xmlns:a16="http://schemas.microsoft.com/office/drawing/2014/main" id="{7ECE123E-BE6F-CF4F-BA3B-F81C1766F7CF}"/>
                  </a:ext>
                </a:extLst>
              </p:cNvPr>
              <p:cNvSpPr/>
              <p:nvPr/>
            </p:nvSpPr>
            <p:spPr>
              <a:xfrm>
                <a:off x="5778783" y="2043197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755" name="Group 754">
              <a:extLst>
                <a:ext uri="{FF2B5EF4-FFF2-40B4-BE49-F238E27FC236}">
                  <a16:creationId xmlns:a16="http://schemas.microsoft.com/office/drawing/2014/main" id="{525F58DC-0497-CB4F-ACDE-E4CEC50D4BB5}"/>
                </a:ext>
              </a:extLst>
            </p:cNvPr>
            <p:cNvGrpSpPr/>
            <p:nvPr/>
          </p:nvGrpSpPr>
          <p:grpSpPr>
            <a:xfrm>
              <a:off x="6673895" y="5886035"/>
              <a:ext cx="3861104" cy="2351938"/>
              <a:chOff x="2548741" y="1073277"/>
              <a:chExt cx="3861104" cy="2351938"/>
            </a:xfrm>
          </p:grpSpPr>
          <p:cxnSp>
            <p:nvCxnSpPr>
              <p:cNvPr id="764" name="Straight Connector 763">
                <a:extLst>
                  <a:ext uri="{FF2B5EF4-FFF2-40B4-BE49-F238E27FC236}">
                    <a16:creationId xmlns:a16="http://schemas.microsoft.com/office/drawing/2014/main" id="{3A6B6C1F-B2B1-8A44-885A-A4B364A173EE}"/>
                  </a:ext>
                </a:extLst>
              </p:cNvPr>
              <p:cNvCxnSpPr/>
              <p:nvPr/>
            </p:nvCxnSpPr>
            <p:spPr>
              <a:xfrm>
                <a:off x="4039362" y="1073277"/>
                <a:ext cx="875531" cy="171670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5" name="Straight Connector 764">
                <a:extLst>
                  <a:ext uri="{FF2B5EF4-FFF2-40B4-BE49-F238E27FC236}">
                    <a16:creationId xmlns:a16="http://schemas.microsoft.com/office/drawing/2014/main" id="{05C02F12-51B2-434E-8D40-4203F8683FF0}"/>
                  </a:ext>
                </a:extLst>
              </p:cNvPr>
              <p:cNvCxnSpPr/>
              <p:nvPr/>
            </p:nvCxnSpPr>
            <p:spPr>
              <a:xfrm flipV="1">
                <a:off x="4944393" y="2130826"/>
                <a:ext cx="939165" cy="66865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6" name="Straight Connector 765">
                <a:extLst>
                  <a:ext uri="{FF2B5EF4-FFF2-40B4-BE49-F238E27FC236}">
                    <a16:creationId xmlns:a16="http://schemas.microsoft.com/office/drawing/2014/main" id="{965A288E-7FB3-1648-BA4A-19928D960FF4}"/>
                  </a:ext>
                </a:extLst>
              </p:cNvPr>
              <p:cNvCxnSpPr/>
              <p:nvPr/>
            </p:nvCxnSpPr>
            <p:spPr>
              <a:xfrm flipV="1">
                <a:off x="3864726" y="2138446"/>
                <a:ext cx="2005497" cy="91768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7" name="Straight Connector 766">
                <a:extLst>
                  <a:ext uri="{FF2B5EF4-FFF2-40B4-BE49-F238E27FC236}">
                    <a16:creationId xmlns:a16="http://schemas.microsoft.com/office/drawing/2014/main" id="{814CDEF3-4D15-7647-9C18-4DCD151F8887}"/>
                  </a:ext>
                </a:extLst>
              </p:cNvPr>
              <p:cNvCxnSpPr/>
              <p:nvPr/>
            </p:nvCxnSpPr>
            <p:spPr>
              <a:xfrm flipH="1">
                <a:off x="3860916" y="1079284"/>
                <a:ext cx="182880" cy="114712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8" name="Straight Connector 767">
                <a:extLst>
                  <a:ext uri="{FF2B5EF4-FFF2-40B4-BE49-F238E27FC236}">
                    <a16:creationId xmlns:a16="http://schemas.microsoft.com/office/drawing/2014/main" id="{3473D676-3643-354F-A826-55065201D8AA}"/>
                  </a:ext>
                </a:extLst>
              </p:cNvPr>
              <p:cNvCxnSpPr/>
              <p:nvPr/>
            </p:nvCxnSpPr>
            <p:spPr>
              <a:xfrm>
                <a:off x="4931058" y="2810911"/>
                <a:ext cx="1471279" cy="33339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9" name="Straight Connector 768">
                <a:extLst>
                  <a:ext uri="{FF2B5EF4-FFF2-40B4-BE49-F238E27FC236}">
                    <a16:creationId xmlns:a16="http://schemas.microsoft.com/office/drawing/2014/main" id="{90CA5748-C540-8E4A-81ED-9668E212C2E7}"/>
                  </a:ext>
                </a:extLst>
              </p:cNvPr>
              <p:cNvCxnSpPr/>
              <p:nvPr/>
            </p:nvCxnSpPr>
            <p:spPr>
              <a:xfrm>
                <a:off x="3864726" y="2237834"/>
                <a:ext cx="1066332" cy="576887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0" name="Straight Connector 769">
                <a:extLst>
                  <a:ext uri="{FF2B5EF4-FFF2-40B4-BE49-F238E27FC236}">
                    <a16:creationId xmlns:a16="http://schemas.microsoft.com/office/drawing/2014/main" id="{4ABF0C1A-EBEC-7444-B292-E041158CE6B2}"/>
                  </a:ext>
                </a:extLst>
              </p:cNvPr>
              <p:cNvCxnSpPr/>
              <p:nvPr/>
            </p:nvCxnSpPr>
            <p:spPr>
              <a:xfrm>
                <a:off x="4047606" y="1083094"/>
                <a:ext cx="916469" cy="54163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1" name="Straight Connector 770">
                <a:extLst>
                  <a:ext uri="{FF2B5EF4-FFF2-40B4-BE49-F238E27FC236}">
                    <a16:creationId xmlns:a16="http://schemas.microsoft.com/office/drawing/2014/main" id="{73EEFE2B-196B-D74D-B3CD-96E9E04C00F8}"/>
                  </a:ext>
                </a:extLst>
              </p:cNvPr>
              <p:cNvCxnSpPr/>
              <p:nvPr/>
            </p:nvCxnSpPr>
            <p:spPr>
              <a:xfrm flipH="1">
                <a:off x="4923438" y="1647696"/>
                <a:ext cx="97675" cy="1155595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2" name="Straight Connector 771">
                <a:extLst>
                  <a:ext uri="{FF2B5EF4-FFF2-40B4-BE49-F238E27FC236}">
                    <a16:creationId xmlns:a16="http://schemas.microsoft.com/office/drawing/2014/main" id="{97BAD01A-4FF4-1947-9D7C-FF722E870D23}"/>
                  </a:ext>
                </a:extLst>
              </p:cNvPr>
              <p:cNvCxnSpPr/>
              <p:nvPr/>
            </p:nvCxnSpPr>
            <p:spPr>
              <a:xfrm flipV="1">
                <a:off x="2552439" y="2237834"/>
                <a:ext cx="1312287" cy="18288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3" name="Straight Connector 772">
                <a:extLst>
                  <a:ext uri="{FF2B5EF4-FFF2-40B4-BE49-F238E27FC236}">
                    <a16:creationId xmlns:a16="http://schemas.microsoft.com/office/drawing/2014/main" id="{1B818FC9-0E57-F040-8B1D-753EDAF92738}"/>
                  </a:ext>
                </a:extLst>
              </p:cNvPr>
              <p:cNvCxnSpPr/>
              <p:nvPr/>
            </p:nvCxnSpPr>
            <p:spPr>
              <a:xfrm>
                <a:off x="2548741" y="2428222"/>
                <a:ext cx="766119" cy="993071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4" name="Straight Connector 773">
                <a:extLst>
                  <a:ext uri="{FF2B5EF4-FFF2-40B4-BE49-F238E27FC236}">
                    <a16:creationId xmlns:a16="http://schemas.microsoft.com/office/drawing/2014/main" id="{6503E2C4-35E2-C34B-82ED-1BEB73D810D4}"/>
                  </a:ext>
                </a:extLst>
              </p:cNvPr>
              <p:cNvCxnSpPr/>
              <p:nvPr/>
            </p:nvCxnSpPr>
            <p:spPr>
              <a:xfrm flipH="1">
                <a:off x="3310938" y="2184606"/>
                <a:ext cx="572950" cy="124060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5" name="Straight Connector 774">
                <a:extLst>
                  <a:ext uri="{FF2B5EF4-FFF2-40B4-BE49-F238E27FC236}">
                    <a16:creationId xmlns:a16="http://schemas.microsoft.com/office/drawing/2014/main" id="{96D60832-E9FD-E243-8153-58709439E94F}"/>
                  </a:ext>
                </a:extLst>
              </p:cNvPr>
              <p:cNvCxnSpPr/>
              <p:nvPr/>
            </p:nvCxnSpPr>
            <p:spPr>
              <a:xfrm flipV="1">
                <a:off x="3295698" y="2791749"/>
                <a:ext cx="1677158" cy="625846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6" name="Straight Connector 775">
                <a:extLst>
                  <a:ext uri="{FF2B5EF4-FFF2-40B4-BE49-F238E27FC236}">
                    <a16:creationId xmlns:a16="http://schemas.microsoft.com/office/drawing/2014/main" id="{CE607231-82EF-564D-9423-C1A496E2EB9C}"/>
                  </a:ext>
                </a:extLst>
              </p:cNvPr>
              <p:cNvCxnSpPr/>
              <p:nvPr/>
            </p:nvCxnSpPr>
            <p:spPr>
              <a:xfrm>
                <a:off x="5877731" y="2134748"/>
                <a:ext cx="532114" cy="1002049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6" name="Oval 755">
              <a:extLst>
                <a:ext uri="{FF2B5EF4-FFF2-40B4-BE49-F238E27FC236}">
                  <a16:creationId xmlns:a16="http://schemas.microsoft.com/office/drawing/2014/main" id="{72DDF321-BB02-3C4A-9B4B-11755D378837}"/>
                </a:ext>
              </a:extLst>
            </p:cNvPr>
            <p:cNvSpPr/>
            <p:nvPr/>
          </p:nvSpPr>
          <p:spPr>
            <a:xfrm>
              <a:off x="8127746" y="5905356"/>
              <a:ext cx="210113" cy="194393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57" name="Oval 756">
              <a:extLst>
                <a:ext uri="{FF2B5EF4-FFF2-40B4-BE49-F238E27FC236}">
                  <a16:creationId xmlns:a16="http://schemas.microsoft.com/office/drawing/2014/main" id="{ECD7569F-9D13-5A4D-9F00-3BA18AED603D}"/>
                </a:ext>
              </a:extLst>
            </p:cNvPr>
            <p:cNvSpPr/>
            <p:nvPr/>
          </p:nvSpPr>
          <p:spPr>
            <a:xfrm>
              <a:off x="7895729" y="6945033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58" name="Oval 757">
              <a:extLst>
                <a:ext uri="{FF2B5EF4-FFF2-40B4-BE49-F238E27FC236}">
                  <a16:creationId xmlns:a16="http://schemas.microsoft.com/office/drawing/2014/main" id="{9DF88AD9-B4AF-8146-A608-E227923AFB44}"/>
                </a:ext>
              </a:extLst>
            </p:cNvPr>
            <p:cNvSpPr/>
            <p:nvPr/>
          </p:nvSpPr>
          <p:spPr>
            <a:xfrm>
              <a:off x="9059735" y="6366324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59" name="Oval 758">
              <a:extLst>
                <a:ext uri="{FF2B5EF4-FFF2-40B4-BE49-F238E27FC236}">
                  <a16:creationId xmlns:a16="http://schemas.microsoft.com/office/drawing/2014/main" id="{9CF332D2-FF43-2144-8594-7276E0D1125A}"/>
                </a:ext>
              </a:extLst>
            </p:cNvPr>
            <p:cNvSpPr/>
            <p:nvPr/>
          </p:nvSpPr>
          <p:spPr>
            <a:xfrm>
              <a:off x="10433340" y="7855313"/>
              <a:ext cx="210112" cy="194392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0" name="Oval 759">
              <a:extLst>
                <a:ext uri="{FF2B5EF4-FFF2-40B4-BE49-F238E27FC236}">
                  <a16:creationId xmlns:a16="http://schemas.microsoft.com/office/drawing/2014/main" id="{1CC5F0FE-EE32-C146-8791-996EEC46556A}"/>
                </a:ext>
              </a:extLst>
            </p:cNvPr>
            <p:cNvSpPr/>
            <p:nvPr/>
          </p:nvSpPr>
          <p:spPr>
            <a:xfrm>
              <a:off x="7349561" y="8120984"/>
              <a:ext cx="210112" cy="194392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1" name="Oval 760">
              <a:extLst>
                <a:ext uri="{FF2B5EF4-FFF2-40B4-BE49-F238E27FC236}">
                  <a16:creationId xmlns:a16="http://schemas.microsoft.com/office/drawing/2014/main" id="{E627BBBE-9D44-9D49-B8C3-5A23EA331188}"/>
                </a:ext>
              </a:extLst>
            </p:cNvPr>
            <p:cNvSpPr/>
            <p:nvPr/>
          </p:nvSpPr>
          <p:spPr>
            <a:xfrm>
              <a:off x="6583442" y="7127913"/>
              <a:ext cx="210112" cy="194392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2" name="Oval 761">
              <a:extLst>
                <a:ext uri="{FF2B5EF4-FFF2-40B4-BE49-F238E27FC236}">
                  <a16:creationId xmlns:a16="http://schemas.microsoft.com/office/drawing/2014/main" id="{CEEC801F-29C9-0045-BCD0-2EE8C48CC977}"/>
                </a:ext>
              </a:extLst>
            </p:cNvPr>
            <p:cNvSpPr/>
            <p:nvPr/>
          </p:nvSpPr>
          <p:spPr>
            <a:xfrm>
              <a:off x="8962061" y="7521920"/>
              <a:ext cx="210112" cy="194392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3" name="Oval 762">
              <a:extLst>
                <a:ext uri="{FF2B5EF4-FFF2-40B4-BE49-F238E27FC236}">
                  <a16:creationId xmlns:a16="http://schemas.microsoft.com/office/drawing/2014/main" id="{321A56F8-BF6E-0E4A-9965-AFFEED615C67}"/>
                </a:ext>
              </a:extLst>
            </p:cNvPr>
            <p:cNvSpPr/>
            <p:nvPr/>
          </p:nvSpPr>
          <p:spPr>
            <a:xfrm>
              <a:off x="9901228" y="6853265"/>
              <a:ext cx="210112" cy="19439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68" name="TextBox 867">
                <a:extLst>
                  <a:ext uri="{FF2B5EF4-FFF2-40B4-BE49-F238E27FC236}">
                    <a16:creationId xmlns:a16="http://schemas.microsoft.com/office/drawing/2014/main" id="{B9F5B72C-5DD5-1B42-A6AC-F25A6889EAAC}"/>
                  </a:ext>
                </a:extLst>
              </p:cNvPr>
              <p:cNvSpPr txBox="1"/>
              <p:nvPr/>
            </p:nvSpPr>
            <p:spPr>
              <a:xfrm>
                <a:off x="3329540" y="2482611"/>
                <a:ext cx="59765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050" dirty="0">
                    <a:solidFill>
                      <a:prstClr val="black"/>
                    </a:solidFill>
                    <a:latin typeface="Calibri" panose="020F0502020204030204"/>
                  </a:rPr>
                  <a:t>WLA </a:t>
                </a:r>
              </a:p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0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sz="105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868" name="TextBox 867">
                <a:extLst>
                  <a:ext uri="{FF2B5EF4-FFF2-40B4-BE49-F238E27FC236}">
                    <a16:creationId xmlns:a16="http://schemas.microsoft.com/office/drawing/2014/main" id="{B9F5B72C-5DD5-1B42-A6AC-F25A6889E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9540" y="2482611"/>
                <a:ext cx="597654" cy="4154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9" name="Shape 342">
            <a:extLst>
              <a:ext uri="{FF2B5EF4-FFF2-40B4-BE49-F238E27FC236}">
                <a16:creationId xmlns:a16="http://schemas.microsoft.com/office/drawing/2014/main" id="{D968DDF4-1593-9648-A04F-6DB285F9310F}"/>
              </a:ext>
            </a:extLst>
          </p:cNvPr>
          <p:cNvSpPr/>
          <p:nvPr/>
        </p:nvSpPr>
        <p:spPr>
          <a:xfrm>
            <a:off x="542924" y="2286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Network Community Detection Algorithms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sp>
        <p:nvSpPr>
          <p:cNvPr id="2" name="Shape 628">
            <a:extLst>
              <a:ext uri="{FF2B5EF4-FFF2-40B4-BE49-F238E27FC236}">
                <a16:creationId xmlns:a16="http://schemas.microsoft.com/office/drawing/2014/main" id="{6F0BF1AB-E2AC-F990-8003-1B8774BBBD39}"/>
              </a:ext>
            </a:extLst>
          </p:cNvPr>
          <p:cNvSpPr/>
          <p:nvPr/>
        </p:nvSpPr>
        <p:spPr>
          <a:xfrm>
            <a:off x="152399" y="6400800"/>
            <a:ext cx="6781801" cy="315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174" tIns="34174" rIns="34174" bIns="34174" anchor="ctr">
            <a:spAutoFit/>
          </a:bodyPr>
          <a:lstStyle/>
          <a:p>
            <a:pPr defTabSz="320266">
              <a:defRPr sz="1800"/>
            </a:pPr>
            <a:r>
              <a:rPr lang="en-US" sz="1600" kern="0" dirty="0" err="1">
                <a:solidFill>
                  <a:sysClr val="windowText" lastClr="000000"/>
                </a:solidFill>
                <a:latin typeface="Palatino"/>
                <a:ea typeface="Palatino"/>
                <a:cs typeface="Palatino"/>
                <a:sym typeface="Palatino"/>
              </a:rPr>
              <a:t>Ballal</a:t>
            </a:r>
            <a:r>
              <a:rPr lang="en-US" sz="1600" kern="0" dirty="0">
                <a:solidFill>
                  <a:sysClr val="windowText" lastClr="000000"/>
                </a:solidFill>
                <a:latin typeface="Palatino"/>
                <a:ea typeface="Palatino"/>
                <a:cs typeface="Palatino"/>
                <a:sym typeface="Palatino"/>
              </a:rPr>
              <a:t> A, </a:t>
            </a:r>
            <a:r>
              <a:rPr lang="en-US" sz="1600" kern="0" dirty="0" err="1">
                <a:solidFill>
                  <a:sysClr val="windowText" lastClr="000000"/>
                </a:solidFill>
                <a:latin typeface="Palatino"/>
                <a:ea typeface="Palatino"/>
                <a:cs typeface="Palatino"/>
                <a:sym typeface="Palatino"/>
              </a:rPr>
              <a:t>Kion</a:t>
            </a:r>
            <a:r>
              <a:rPr lang="en-US" sz="1600" kern="0" dirty="0">
                <a:solidFill>
                  <a:sysClr val="windowText" lastClr="000000"/>
                </a:solidFill>
                <a:latin typeface="Palatino"/>
                <a:ea typeface="Palatino"/>
                <a:cs typeface="Palatino"/>
                <a:sym typeface="Palatino"/>
              </a:rPr>
              <a:t>-Crosby W, Morozov AV (2022)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Phys Rev Res 4:043117</a:t>
            </a:r>
          </a:p>
        </p:txBody>
      </p:sp>
    </p:spTree>
    <p:extLst>
      <p:ext uri="{BB962C8B-B14F-4D97-AF65-F5344CB8AC3E}">
        <p14:creationId xmlns:p14="http://schemas.microsoft.com/office/powerpoint/2010/main" val="345244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" grpId="0" animBg="1"/>
      <p:bldP spid="377" grpId="0"/>
      <p:bldP spid="623" grpId="0" animBg="1"/>
      <p:bldP spid="8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6ADA77-F0BE-5440-8686-E5BDB82FB0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178" y="914398"/>
                <a:ext cx="8892538" cy="2365625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>
                    <a:latin typeface="Book Antiqua" panose="02040602050305030304" pitchFamily="18" charset="0"/>
                  </a:rPr>
                  <a:t>Based on infinitely many random walks with </a:t>
                </a:r>
                <a:r>
                  <a:rPr lang="en-US" sz="1800" i="1" dirty="0" err="1">
                    <a:latin typeface="Book Antiqua" panose="02040602050305030304" pitchFamily="18" charset="0"/>
                  </a:rPr>
                  <a:t>l</a:t>
                </a:r>
                <a:r>
                  <a:rPr lang="en-US" sz="1800" baseline="-25000" dirty="0" err="1">
                    <a:latin typeface="Book Antiqua" panose="02040602050305030304" pitchFamily="18" charset="0"/>
                  </a:rPr>
                  <a:t>max</a:t>
                </a:r>
                <a:r>
                  <a:rPr lang="en-US" sz="1800" dirty="0">
                    <a:latin typeface="Book Antiqua" panose="02040602050305030304" pitchFamily="18" charset="0"/>
                  </a:rPr>
                  <a:t> steps starting from every network node, we find the probability that the node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800" dirty="0">
                    <a:latin typeface="Book Antiqua" panose="02040602050305030304" pitchFamily="18" charset="0"/>
                  </a:rPr>
                  <a:t> belongs to community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800" dirty="0">
                    <a:latin typeface="Book Antiqua" panose="0204060205030503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>
                  <a:latin typeface="Book Antiqua" panose="02040602050305030304" pitchFamily="18" charset="0"/>
                </a:endParaRPr>
              </a:p>
              <a:p>
                <a:endParaRPr lang="en-US" sz="1800" dirty="0">
                  <a:latin typeface="Book Antiqua" panose="02040602050305030304" pitchFamily="18" charset="0"/>
                </a:endParaRPr>
              </a:p>
              <a:p>
                <a:r>
                  <a:rPr lang="en-US" sz="1800" dirty="0">
                    <a:latin typeface="Book Antiqua" panose="02040602050305030304" pitchFamily="18" charset="0"/>
                  </a:rPr>
                  <a:t>Each node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800" dirty="0">
                    <a:latin typeface="Book Antiqua" panose="02040602050305030304" pitchFamily="18" charset="0"/>
                  </a:rPr>
                  <a:t> is assigned to the community for which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Book Antiqua" panose="02040602050305030304" pitchFamily="18" charset="0"/>
                  </a:rPr>
                  <a:t> is maximum</a:t>
                </a:r>
              </a:p>
              <a:p>
                <a:endParaRPr lang="en-US" sz="1800" dirty="0">
                  <a:latin typeface="Book Antiqua" panose="02040602050305030304" pitchFamily="18" charset="0"/>
                </a:endParaRPr>
              </a:p>
              <a:p>
                <a:r>
                  <a:rPr lang="en-US" sz="1800" dirty="0">
                    <a:latin typeface="Book Antiqua" panose="02040602050305030304" pitchFamily="18" charset="0"/>
                  </a:rPr>
                  <a:t>The node assignment serves as the starting point of random walks for the next iteration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6ADA77-F0BE-5440-8686-E5BDB82FB0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178" y="914398"/>
                <a:ext cx="8892538" cy="2365625"/>
              </a:xfrm>
              <a:blipFill>
                <a:blip r:embed="rId3"/>
                <a:stretch>
                  <a:fillRect l="-428" t="-2674" r="-4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1" name="Shape 342">
            <a:extLst>
              <a:ext uri="{FF2B5EF4-FFF2-40B4-BE49-F238E27FC236}">
                <a16:creationId xmlns:a16="http://schemas.microsoft.com/office/drawing/2014/main" id="{0C9E39C4-C8BC-6B40-8F37-A5BC318A9A58}"/>
              </a:ext>
            </a:extLst>
          </p:cNvPr>
          <p:cNvSpPr/>
          <p:nvPr/>
        </p:nvSpPr>
        <p:spPr>
          <a:xfrm>
            <a:off x="542924" y="1524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Walk-Likelihood Algorithm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sp>
        <p:nvSpPr>
          <p:cNvPr id="144" name="Content Placeholder 2">
            <a:extLst>
              <a:ext uri="{FF2B5EF4-FFF2-40B4-BE49-F238E27FC236}">
                <a16:creationId xmlns:a16="http://schemas.microsoft.com/office/drawing/2014/main" id="{B51E45BE-2093-C444-B462-CC7AE0CB2546}"/>
              </a:ext>
            </a:extLst>
          </p:cNvPr>
          <p:cNvSpPr txBox="1">
            <a:spLocks/>
          </p:cNvSpPr>
          <p:nvPr/>
        </p:nvSpPr>
        <p:spPr>
          <a:xfrm>
            <a:off x="0" y="3429000"/>
            <a:ext cx="91440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latin typeface="Book Antiqua" panose="02040602050305030304" pitchFamily="18" charset="0"/>
              </a:rPr>
              <a:t>Input</a:t>
            </a:r>
            <a:r>
              <a:rPr lang="en-US" dirty="0">
                <a:latin typeface="Book Antiqua" panose="02040602050305030304" pitchFamily="18" charset="0"/>
              </a:rPr>
              <a:t>: Initial network partition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latin typeface="Book Antiqua" panose="02040602050305030304" pitchFamily="18" charset="0"/>
              </a:rPr>
              <a:t>Output</a:t>
            </a:r>
            <a:r>
              <a:rPr lang="en-US" dirty="0">
                <a:latin typeface="Book Antiqua" panose="02040602050305030304" pitchFamily="18" charset="0"/>
              </a:rPr>
              <a:t>: Optimal network partition</a:t>
            </a:r>
          </a:p>
        </p:txBody>
      </p:sp>
      <p:sp>
        <p:nvSpPr>
          <p:cNvPr id="145" name="Left Arrow 144">
            <a:extLst>
              <a:ext uri="{FF2B5EF4-FFF2-40B4-BE49-F238E27FC236}">
                <a16:creationId xmlns:a16="http://schemas.microsoft.com/office/drawing/2014/main" id="{2DBA9E6D-9954-2F45-B7F5-8F977059E9F4}"/>
              </a:ext>
            </a:extLst>
          </p:cNvPr>
          <p:cNvSpPr/>
          <p:nvPr/>
        </p:nvSpPr>
        <p:spPr>
          <a:xfrm rot="10800000">
            <a:off x="3971397" y="5418721"/>
            <a:ext cx="688996" cy="3050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9E4F4992-DB50-0543-96F0-BC7071AF40E1}"/>
              </a:ext>
            </a:extLst>
          </p:cNvPr>
          <p:cNvGrpSpPr/>
          <p:nvPr/>
        </p:nvGrpSpPr>
        <p:grpSpPr>
          <a:xfrm>
            <a:off x="4995910" y="4334270"/>
            <a:ext cx="3777503" cy="2160501"/>
            <a:chOff x="4760738" y="1502734"/>
            <a:chExt cx="5439660" cy="3294010"/>
          </a:xfrm>
        </p:grpSpPr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2829C253-1FDB-2A45-9485-336ED284EBEA}"/>
                </a:ext>
              </a:extLst>
            </p:cNvPr>
            <p:cNvCxnSpPr>
              <a:cxnSpLocks/>
              <a:stCxn id="158" idx="5"/>
              <a:endCxn id="185" idx="1"/>
            </p:cNvCxnSpPr>
            <p:nvPr/>
          </p:nvCxnSpPr>
          <p:spPr>
            <a:xfrm flipH="1" flipV="1">
              <a:off x="8496279" y="2830105"/>
              <a:ext cx="442200" cy="6806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17946EE2-0FD6-D449-ACEA-761EAF59CB78}"/>
                </a:ext>
              </a:extLst>
            </p:cNvPr>
            <p:cNvCxnSpPr>
              <a:cxnSpLocks/>
              <a:stCxn id="229" idx="2"/>
              <a:endCxn id="162" idx="6"/>
            </p:cNvCxnSpPr>
            <p:nvPr/>
          </p:nvCxnSpPr>
          <p:spPr>
            <a:xfrm>
              <a:off x="7305430" y="4536566"/>
              <a:ext cx="1242720" cy="1860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E4531E60-21FC-2A40-8116-A7035B995743}"/>
                </a:ext>
              </a:extLst>
            </p:cNvPr>
            <p:cNvGrpSpPr/>
            <p:nvPr/>
          </p:nvGrpSpPr>
          <p:grpSpPr>
            <a:xfrm>
              <a:off x="4760738" y="1502734"/>
              <a:ext cx="5439660" cy="3294010"/>
              <a:chOff x="307373" y="2513912"/>
              <a:chExt cx="10416094" cy="5835593"/>
            </a:xfrm>
          </p:grpSpPr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B9E09FD2-C064-C746-B0DD-5CB3CA65F3B2}"/>
                  </a:ext>
                </a:extLst>
              </p:cNvPr>
              <p:cNvCxnSpPr/>
              <p:nvPr/>
            </p:nvCxnSpPr>
            <p:spPr>
              <a:xfrm flipH="1" flipV="1">
                <a:off x="9849031" y="5601864"/>
                <a:ext cx="148580" cy="13428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C9E2DA9C-93CD-CE42-8FD5-03E348D5C0F8}"/>
                  </a:ext>
                </a:extLst>
              </p:cNvPr>
              <p:cNvCxnSpPr/>
              <p:nvPr/>
            </p:nvCxnSpPr>
            <p:spPr>
              <a:xfrm>
                <a:off x="5758274" y="6832467"/>
                <a:ext cx="916611" cy="3980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A68DF9F1-AFD3-AD40-BF0E-D2537FFFBAE9}"/>
                  </a:ext>
                </a:extLst>
              </p:cNvPr>
              <p:cNvCxnSpPr/>
              <p:nvPr/>
            </p:nvCxnSpPr>
            <p:spPr>
              <a:xfrm flipV="1">
                <a:off x="6236508" y="3926298"/>
                <a:ext cx="521697" cy="158460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3" name="Group 152">
                <a:extLst>
                  <a:ext uri="{FF2B5EF4-FFF2-40B4-BE49-F238E27FC236}">
                    <a16:creationId xmlns:a16="http://schemas.microsoft.com/office/drawing/2014/main" id="{6C45B564-6EC3-6140-BC3D-414161F54B8A}"/>
                  </a:ext>
                </a:extLst>
              </p:cNvPr>
              <p:cNvGrpSpPr/>
              <p:nvPr/>
            </p:nvGrpSpPr>
            <p:grpSpPr>
              <a:xfrm>
                <a:off x="382475" y="3221898"/>
                <a:ext cx="5860737" cy="5019654"/>
                <a:chOff x="752216" y="489028"/>
                <a:chExt cx="5785863" cy="4784266"/>
              </a:xfrm>
            </p:grpSpPr>
            <p:cxnSp>
              <p:nvCxnSpPr>
                <p:cNvPr id="234" name="Straight Connector 233">
                  <a:extLst>
                    <a:ext uri="{FF2B5EF4-FFF2-40B4-BE49-F238E27FC236}">
                      <a16:creationId xmlns:a16="http://schemas.microsoft.com/office/drawing/2014/main" id="{A611FC21-48D2-314E-A8C4-0FDC65438AAD}"/>
                    </a:ext>
                  </a:extLst>
                </p:cNvPr>
                <p:cNvCxnSpPr/>
                <p:nvPr/>
              </p:nvCxnSpPr>
              <p:spPr>
                <a:xfrm flipH="1">
                  <a:off x="2790042" y="1140864"/>
                  <a:ext cx="182880" cy="114712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>
                  <a:extLst>
                    <a:ext uri="{FF2B5EF4-FFF2-40B4-BE49-F238E27FC236}">
                      <a16:creationId xmlns:a16="http://schemas.microsoft.com/office/drawing/2014/main" id="{0A51D1F4-ECE0-634D-BC8E-56F0B1362E52}"/>
                    </a:ext>
                  </a:extLst>
                </p:cNvPr>
                <p:cNvCxnSpPr/>
                <p:nvPr/>
              </p:nvCxnSpPr>
              <p:spPr>
                <a:xfrm>
                  <a:off x="2793852" y="2299414"/>
                  <a:ext cx="1066332" cy="57688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>
                  <a:extLst>
                    <a:ext uri="{FF2B5EF4-FFF2-40B4-BE49-F238E27FC236}">
                      <a16:creationId xmlns:a16="http://schemas.microsoft.com/office/drawing/2014/main" id="{2BDECD72-06C2-CC4A-8ABE-29312F17A30E}"/>
                    </a:ext>
                  </a:extLst>
                </p:cNvPr>
                <p:cNvCxnSpPr/>
                <p:nvPr/>
              </p:nvCxnSpPr>
              <p:spPr>
                <a:xfrm flipH="1">
                  <a:off x="3852564" y="1709276"/>
                  <a:ext cx="97675" cy="115559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>
                  <a:extLst>
                    <a:ext uri="{FF2B5EF4-FFF2-40B4-BE49-F238E27FC236}">
                      <a16:creationId xmlns:a16="http://schemas.microsoft.com/office/drawing/2014/main" id="{70236F89-F68C-9241-9042-0731D480F340}"/>
                    </a:ext>
                  </a:extLst>
                </p:cNvPr>
                <p:cNvCxnSpPr/>
                <p:nvPr/>
              </p:nvCxnSpPr>
              <p:spPr>
                <a:xfrm flipV="1">
                  <a:off x="1481565" y="2299414"/>
                  <a:ext cx="1312287" cy="18288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>
                  <a:extLst>
                    <a:ext uri="{FF2B5EF4-FFF2-40B4-BE49-F238E27FC236}">
                      <a16:creationId xmlns:a16="http://schemas.microsoft.com/office/drawing/2014/main" id="{0F845D48-2612-F246-9A35-84F9E5293699}"/>
                    </a:ext>
                  </a:extLst>
                </p:cNvPr>
                <p:cNvCxnSpPr/>
                <p:nvPr/>
              </p:nvCxnSpPr>
              <p:spPr>
                <a:xfrm>
                  <a:off x="2213506" y="3467633"/>
                  <a:ext cx="964997" cy="66246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>
                  <a:extLst>
                    <a:ext uri="{FF2B5EF4-FFF2-40B4-BE49-F238E27FC236}">
                      <a16:creationId xmlns:a16="http://schemas.microsoft.com/office/drawing/2014/main" id="{39DFBEA0-EDFE-7F41-BF55-713AB47F7DB6}"/>
                    </a:ext>
                  </a:extLst>
                </p:cNvPr>
                <p:cNvCxnSpPr/>
                <p:nvPr/>
              </p:nvCxnSpPr>
              <p:spPr>
                <a:xfrm>
                  <a:off x="3148023" y="4107233"/>
                  <a:ext cx="1422730" cy="3776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E30C5B5D-C425-694D-ABF8-6756B6014D4B}"/>
                    </a:ext>
                  </a:extLst>
                </p:cNvPr>
                <p:cNvCxnSpPr/>
                <p:nvPr/>
              </p:nvCxnSpPr>
              <p:spPr>
                <a:xfrm>
                  <a:off x="4806857" y="2196328"/>
                  <a:ext cx="532114" cy="10020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126E50F7-9D40-7242-ACEC-627BAE677B9C}"/>
                    </a:ext>
                  </a:extLst>
                </p:cNvPr>
                <p:cNvCxnSpPr/>
                <p:nvPr/>
              </p:nvCxnSpPr>
              <p:spPr>
                <a:xfrm flipV="1">
                  <a:off x="5384467" y="2695067"/>
                  <a:ext cx="1144557" cy="48911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>
                  <a:extLst>
                    <a:ext uri="{FF2B5EF4-FFF2-40B4-BE49-F238E27FC236}">
                      <a16:creationId xmlns:a16="http://schemas.microsoft.com/office/drawing/2014/main" id="{C5A784DA-7E87-F64F-B104-A931D7134C17}"/>
                    </a:ext>
                  </a:extLst>
                </p:cNvPr>
                <p:cNvCxnSpPr/>
                <p:nvPr/>
              </p:nvCxnSpPr>
              <p:spPr>
                <a:xfrm flipV="1">
                  <a:off x="4492999" y="506330"/>
                  <a:ext cx="1024811" cy="34104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>
                  <a:extLst>
                    <a:ext uri="{FF2B5EF4-FFF2-40B4-BE49-F238E27FC236}">
                      <a16:creationId xmlns:a16="http://schemas.microsoft.com/office/drawing/2014/main" id="{91B97214-2CD6-7546-81ED-0D65DE821D39}"/>
                    </a:ext>
                  </a:extLst>
                </p:cNvPr>
                <p:cNvCxnSpPr/>
                <p:nvPr/>
              </p:nvCxnSpPr>
              <p:spPr>
                <a:xfrm>
                  <a:off x="2968488" y="1134857"/>
                  <a:ext cx="875531" cy="171670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FE127F4C-09A3-764A-980E-DEAE410350F4}"/>
                    </a:ext>
                  </a:extLst>
                </p:cNvPr>
                <p:cNvCxnSpPr/>
                <p:nvPr/>
              </p:nvCxnSpPr>
              <p:spPr>
                <a:xfrm flipV="1">
                  <a:off x="3873519" y="2192406"/>
                  <a:ext cx="939165" cy="66865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A13C5157-8BF1-444A-BA52-1501A0A67907}"/>
                    </a:ext>
                  </a:extLst>
                </p:cNvPr>
                <p:cNvCxnSpPr/>
                <p:nvPr/>
              </p:nvCxnSpPr>
              <p:spPr>
                <a:xfrm flipV="1">
                  <a:off x="2793852" y="2200026"/>
                  <a:ext cx="2005497" cy="91768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51FEF52C-0036-654E-BA85-320735CD817D}"/>
                    </a:ext>
                  </a:extLst>
                </p:cNvPr>
                <p:cNvCxnSpPr/>
                <p:nvPr/>
              </p:nvCxnSpPr>
              <p:spPr>
                <a:xfrm>
                  <a:off x="3860184" y="2872491"/>
                  <a:ext cx="1471279" cy="33339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D881FB6C-B896-FB4C-9137-0225D23A83C7}"/>
                    </a:ext>
                  </a:extLst>
                </p:cNvPr>
                <p:cNvCxnSpPr/>
                <p:nvPr/>
              </p:nvCxnSpPr>
              <p:spPr>
                <a:xfrm>
                  <a:off x="2976732" y="1144674"/>
                  <a:ext cx="916469" cy="54163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6CC1FAC1-33F0-EB4C-BD23-3D58767C4C99}"/>
                    </a:ext>
                  </a:extLst>
                </p:cNvPr>
                <p:cNvCxnSpPr/>
                <p:nvPr/>
              </p:nvCxnSpPr>
              <p:spPr>
                <a:xfrm>
                  <a:off x="2790042" y="2287984"/>
                  <a:ext cx="354171" cy="181162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1F09F7C7-35E8-684E-AE6B-C2A3A6A650C6}"/>
                    </a:ext>
                  </a:extLst>
                </p:cNvPr>
                <p:cNvCxnSpPr/>
                <p:nvPr/>
              </p:nvCxnSpPr>
              <p:spPr>
                <a:xfrm>
                  <a:off x="1477867" y="2489802"/>
                  <a:ext cx="766119" cy="99307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838B9743-58F8-4340-8780-517D2F39A839}"/>
                    </a:ext>
                  </a:extLst>
                </p:cNvPr>
                <p:cNvCxnSpPr/>
                <p:nvPr/>
              </p:nvCxnSpPr>
              <p:spPr>
                <a:xfrm flipH="1">
                  <a:off x="2240064" y="2246186"/>
                  <a:ext cx="572950" cy="124060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46C5A67C-AD78-1046-B0A5-2B1206207064}"/>
                    </a:ext>
                  </a:extLst>
                </p:cNvPr>
                <p:cNvCxnSpPr/>
                <p:nvPr/>
              </p:nvCxnSpPr>
              <p:spPr>
                <a:xfrm flipV="1">
                  <a:off x="2224824" y="2853329"/>
                  <a:ext cx="1677158" cy="62584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>
                  <a:extLst>
                    <a:ext uri="{FF2B5EF4-FFF2-40B4-BE49-F238E27FC236}">
                      <a16:creationId xmlns:a16="http://schemas.microsoft.com/office/drawing/2014/main" id="{7B55A2EC-561E-4E47-BD00-8D66F956D434}"/>
                    </a:ext>
                  </a:extLst>
                </p:cNvPr>
                <p:cNvCxnSpPr/>
                <p:nvPr/>
              </p:nvCxnSpPr>
              <p:spPr>
                <a:xfrm>
                  <a:off x="3938697" y="1644618"/>
                  <a:ext cx="639676" cy="249276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>
                  <a:extLst>
                    <a:ext uri="{FF2B5EF4-FFF2-40B4-BE49-F238E27FC236}">
                      <a16:creationId xmlns:a16="http://schemas.microsoft.com/office/drawing/2014/main" id="{517EBB0F-EF8D-4045-8560-93BE1BFD051F}"/>
                    </a:ext>
                  </a:extLst>
                </p:cNvPr>
                <p:cNvCxnSpPr/>
                <p:nvPr/>
              </p:nvCxnSpPr>
              <p:spPr>
                <a:xfrm>
                  <a:off x="2980542" y="1140864"/>
                  <a:ext cx="171291" cy="29587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663F760D-B8E3-4249-B9E3-0AE45C4894A5}"/>
                    </a:ext>
                  </a:extLst>
                </p:cNvPr>
                <p:cNvCxnSpPr/>
                <p:nvPr/>
              </p:nvCxnSpPr>
              <p:spPr>
                <a:xfrm flipV="1">
                  <a:off x="4578261" y="3209583"/>
                  <a:ext cx="760710" cy="93911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A90A7540-9BB5-AF41-A706-7611DF7FA9E8}"/>
                    </a:ext>
                  </a:extLst>
                </p:cNvPr>
                <p:cNvCxnSpPr/>
                <p:nvPr/>
              </p:nvCxnSpPr>
              <p:spPr>
                <a:xfrm flipV="1">
                  <a:off x="4796638" y="1676567"/>
                  <a:ext cx="966267" cy="5042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C3200E73-8526-154D-A5EB-6ED7A4AE2182}"/>
                    </a:ext>
                  </a:extLst>
                </p:cNvPr>
                <p:cNvCxnSpPr/>
                <p:nvPr/>
              </p:nvCxnSpPr>
              <p:spPr>
                <a:xfrm flipH="1" flipV="1">
                  <a:off x="5516578" y="489028"/>
                  <a:ext cx="251273" cy="119407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570B7036-21A7-D94C-89CD-10B010677545}"/>
                    </a:ext>
                  </a:extLst>
                </p:cNvPr>
                <p:cNvCxnSpPr/>
                <p:nvPr/>
              </p:nvCxnSpPr>
              <p:spPr>
                <a:xfrm flipH="1" flipV="1">
                  <a:off x="4475701" y="786829"/>
                  <a:ext cx="336599" cy="142193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DF6009FC-98BD-764F-9F8E-C5FC24F21EDD}"/>
                    </a:ext>
                  </a:extLst>
                </p:cNvPr>
                <p:cNvCxnSpPr/>
                <p:nvPr/>
              </p:nvCxnSpPr>
              <p:spPr>
                <a:xfrm flipV="1">
                  <a:off x="3959114" y="498507"/>
                  <a:ext cx="1549640" cy="11929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4F1D924-A479-F140-A9FB-D224623F705F}"/>
                    </a:ext>
                  </a:extLst>
                </p:cNvPr>
                <p:cNvCxnSpPr/>
                <p:nvPr/>
              </p:nvCxnSpPr>
              <p:spPr>
                <a:xfrm>
                  <a:off x="1753827" y="1090099"/>
                  <a:ext cx="1021655" cy="118614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B0E94A79-33E8-9A45-B846-269CC54F7C09}"/>
                    </a:ext>
                  </a:extLst>
                </p:cNvPr>
                <p:cNvCxnSpPr/>
                <p:nvPr/>
              </p:nvCxnSpPr>
              <p:spPr>
                <a:xfrm>
                  <a:off x="1769488" y="1110272"/>
                  <a:ext cx="1269191" cy="1223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1906CF4-6388-454B-8F26-C5DC168F9707}"/>
                    </a:ext>
                  </a:extLst>
                </p:cNvPr>
                <p:cNvCxnSpPr/>
                <p:nvPr/>
              </p:nvCxnSpPr>
              <p:spPr>
                <a:xfrm>
                  <a:off x="756519" y="3535382"/>
                  <a:ext cx="1125818" cy="1028738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BCBD3699-7CE5-574E-AEDB-7006A417A6DE}"/>
                    </a:ext>
                  </a:extLst>
                </p:cNvPr>
                <p:cNvCxnSpPr/>
                <p:nvPr/>
              </p:nvCxnSpPr>
              <p:spPr>
                <a:xfrm flipV="1">
                  <a:off x="752216" y="2422050"/>
                  <a:ext cx="736120" cy="116709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D7A8E1A4-C262-3E44-83F9-CD197E571EE7}"/>
                    </a:ext>
                  </a:extLst>
                </p:cNvPr>
                <p:cNvCxnSpPr/>
                <p:nvPr/>
              </p:nvCxnSpPr>
              <p:spPr>
                <a:xfrm flipV="1">
                  <a:off x="1842392" y="4093621"/>
                  <a:ext cx="1349044" cy="48450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DC735FFE-F1D3-EC4F-A701-FDC00CF18570}"/>
                    </a:ext>
                  </a:extLst>
                </p:cNvPr>
                <p:cNvCxnSpPr/>
                <p:nvPr/>
              </p:nvCxnSpPr>
              <p:spPr>
                <a:xfrm>
                  <a:off x="3160544" y="4087869"/>
                  <a:ext cx="1021783" cy="118542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B5DBBC21-BC43-974E-BB38-CC6145ECB111}"/>
                    </a:ext>
                  </a:extLst>
                </p:cNvPr>
                <p:cNvCxnSpPr>
                  <a:cxnSpLocks/>
                  <a:endCxn id="229" idx="6"/>
                </p:cNvCxnSpPr>
                <p:nvPr/>
              </p:nvCxnSpPr>
              <p:spPr>
                <a:xfrm flipV="1">
                  <a:off x="4133813" y="4936867"/>
                  <a:ext cx="1562122" cy="310652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3349AECA-F8A6-3248-8692-25BFCB9BFF4F}"/>
                    </a:ext>
                  </a:extLst>
                </p:cNvPr>
                <p:cNvCxnSpPr/>
                <p:nvPr/>
              </p:nvCxnSpPr>
              <p:spPr>
                <a:xfrm flipV="1">
                  <a:off x="4562844" y="3926522"/>
                  <a:ext cx="1502669" cy="21862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2805ED4C-564B-6247-B800-FC4318E662BE}"/>
                    </a:ext>
                  </a:extLst>
                </p:cNvPr>
                <p:cNvCxnSpPr/>
                <p:nvPr/>
              </p:nvCxnSpPr>
              <p:spPr>
                <a:xfrm flipV="1">
                  <a:off x="4213219" y="3932697"/>
                  <a:ext cx="1827582" cy="134017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F0BA533A-9C6E-F643-B625-7FBB0DE5B091}"/>
                    </a:ext>
                  </a:extLst>
                </p:cNvPr>
                <p:cNvCxnSpPr>
                  <a:cxnSpLocks/>
                  <a:stCxn id="229" idx="4"/>
                </p:cNvCxnSpPr>
                <p:nvPr/>
              </p:nvCxnSpPr>
              <p:spPr>
                <a:xfrm flipV="1">
                  <a:off x="5592220" y="3871509"/>
                  <a:ext cx="435899" cy="115799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73A48DD7-04D9-3945-AED8-869B3114AFB6}"/>
                    </a:ext>
                  </a:extLst>
                </p:cNvPr>
                <p:cNvCxnSpPr/>
                <p:nvPr/>
              </p:nvCxnSpPr>
              <p:spPr>
                <a:xfrm flipV="1">
                  <a:off x="6068390" y="2697587"/>
                  <a:ext cx="469689" cy="123304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4" name="Group 153">
                <a:extLst>
                  <a:ext uri="{FF2B5EF4-FFF2-40B4-BE49-F238E27FC236}">
                    <a16:creationId xmlns:a16="http://schemas.microsoft.com/office/drawing/2014/main" id="{E4685C30-B456-934C-BF7D-4E3EB893DAF8}"/>
                  </a:ext>
                </a:extLst>
              </p:cNvPr>
              <p:cNvGrpSpPr/>
              <p:nvPr/>
            </p:nvGrpSpPr>
            <p:grpSpPr>
              <a:xfrm>
                <a:off x="307373" y="3147791"/>
                <a:ext cx="6044155" cy="5201714"/>
                <a:chOff x="678076" y="418393"/>
                <a:chExt cx="5966937" cy="4957789"/>
              </a:xfrm>
              <a:solidFill>
                <a:schemeClr val="bg2"/>
              </a:solidFill>
            </p:grpSpPr>
            <p:grpSp>
              <p:nvGrpSpPr>
                <p:cNvPr id="210" name="Group 209">
                  <a:extLst>
                    <a:ext uri="{FF2B5EF4-FFF2-40B4-BE49-F238E27FC236}">
                      <a16:creationId xmlns:a16="http://schemas.microsoft.com/office/drawing/2014/main" id="{9F86D27A-DBAF-504B-9ED2-4DB1E009B014}"/>
                    </a:ext>
                  </a:extLst>
                </p:cNvPr>
                <p:cNvGrpSpPr/>
                <p:nvPr/>
              </p:nvGrpSpPr>
              <p:grpSpPr>
                <a:xfrm>
                  <a:off x="2882586" y="1046732"/>
                  <a:ext cx="207428" cy="185277"/>
                  <a:chOff x="3956171" y="987842"/>
                  <a:chExt cx="207428" cy="185277"/>
                </a:xfrm>
                <a:grpFill/>
              </p:grpSpPr>
              <p:sp>
                <p:nvSpPr>
                  <p:cNvPr id="232" name="Oval 231">
                    <a:extLst>
                      <a:ext uri="{FF2B5EF4-FFF2-40B4-BE49-F238E27FC236}">
                        <a16:creationId xmlns:a16="http://schemas.microsoft.com/office/drawing/2014/main" id="{286CAB51-099D-1649-80A1-C7353BCDC80C}"/>
                      </a:ext>
                    </a:extLst>
                  </p:cNvPr>
                  <p:cNvSpPr/>
                  <p:nvPr/>
                </p:nvSpPr>
                <p:spPr>
                  <a:xfrm>
                    <a:off x="4024746" y="1059282"/>
                    <a:ext cx="45719" cy="45719"/>
                  </a:xfrm>
                  <a:prstGeom prst="ellipse">
                    <a:avLst/>
                  </a:prstGeom>
                  <a:grpFill/>
                  <a:ln w="444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3" name="Oval 232">
                    <a:extLst>
                      <a:ext uri="{FF2B5EF4-FFF2-40B4-BE49-F238E27FC236}">
                        <a16:creationId xmlns:a16="http://schemas.microsoft.com/office/drawing/2014/main" id="{BEDEC7F9-1055-774F-B8F6-711D23510196}"/>
                      </a:ext>
                    </a:extLst>
                  </p:cNvPr>
                  <p:cNvSpPr/>
                  <p:nvPr/>
                </p:nvSpPr>
                <p:spPr>
                  <a:xfrm>
                    <a:off x="3956166" y="987842"/>
                    <a:ext cx="207427" cy="1852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11" name="Oval 210">
                  <a:extLst>
                    <a:ext uri="{FF2B5EF4-FFF2-40B4-BE49-F238E27FC236}">
                      <a16:creationId xmlns:a16="http://schemas.microsoft.com/office/drawing/2014/main" id="{C20582F1-D1ED-C649-8DDF-B1B4D8670547}"/>
                    </a:ext>
                  </a:extLst>
                </p:cNvPr>
                <p:cNvSpPr/>
                <p:nvPr/>
              </p:nvSpPr>
              <p:spPr>
                <a:xfrm>
                  <a:off x="2699700" y="2193853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2" name="Oval 211">
                  <a:extLst>
                    <a:ext uri="{FF2B5EF4-FFF2-40B4-BE49-F238E27FC236}">
                      <a16:creationId xmlns:a16="http://schemas.microsoft.com/office/drawing/2014/main" id="{072A55BE-3AC4-AE49-BB58-A56EF99B915E}"/>
                    </a:ext>
                  </a:extLst>
                </p:cNvPr>
                <p:cNvSpPr/>
                <p:nvPr/>
              </p:nvSpPr>
              <p:spPr>
                <a:xfrm>
                  <a:off x="3863709" y="1615144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3" name="Oval 212">
                  <a:extLst>
                    <a:ext uri="{FF2B5EF4-FFF2-40B4-BE49-F238E27FC236}">
                      <a16:creationId xmlns:a16="http://schemas.microsoft.com/office/drawing/2014/main" id="{1C4E5039-E03A-E848-9C5D-9135A55DFB3B}"/>
                    </a:ext>
                  </a:extLst>
                </p:cNvPr>
                <p:cNvSpPr/>
                <p:nvPr/>
              </p:nvSpPr>
              <p:spPr>
                <a:xfrm>
                  <a:off x="5237311" y="3104132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4" name="Oval 213">
                  <a:extLst>
                    <a:ext uri="{FF2B5EF4-FFF2-40B4-BE49-F238E27FC236}">
                      <a16:creationId xmlns:a16="http://schemas.microsoft.com/office/drawing/2014/main" id="{57ECC840-4352-7E42-9A53-1B6BECC230BF}"/>
                    </a:ext>
                  </a:extLst>
                </p:cNvPr>
                <p:cNvSpPr/>
                <p:nvPr/>
              </p:nvSpPr>
              <p:spPr>
                <a:xfrm>
                  <a:off x="4476602" y="4043247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5" name="Oval 214">
                  <a:extLst>
                    <a:ext uri="{FF2B5EF4-FFF2-40B4-BE49-F238E27FC236}">
                      <a16:creationId xmlns:a16="http://schemas.microsoft.com/office/drawing/2014/main" id="{CC2980C3-3CF7-6344-B80C-137C023288AB}"/>
                    </a:ext>
                  </a:extLst>
                </p:cNvPr>
                <p:cNvSpPr/>
                <p:nvPr/>
              </p:nvSpPr>
              <p:spPr>
                <a:xfrm>
                  <a:off x="3053872" y="4005482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6" name="Oval 215">
                  <a:extLst>
                    <a:ext uri="{FF2B5EF4-FFF2-40B4-BE49-F238E27FC236}">
                      <a16:creationId xmlns:a16="http://schemas.microsoft.com/office/drawing/2014/main" id="{8A33CA9E-D1D7-D84E-BBF8-8770902DFAF7}"/>
                    </a:ext>
                  </a:extLst>
                </p:cNvPr>
                <p:cNvSpPr/>
                <p:nvPr/>
              </p:nvSpPr>
              <p:spPr>
                <a:xfrm>
                  <a:off x="2153532" y="3369803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7" name="Oval 216">
                  <a:extLst>
                    <a:ext uri="{FF2B5EF4-FFF2-40B4-BE49-F238E27FC236}">
                      <a16:creationId xmlns:a16="http://schemas.microsoft.com/office/drawing/2014/main" id="{9ED1FADE-676F-5741-91FE-3DDFEDA9958E}"/>
                    </a:ext>
                  </a:extLst>
                </p:cNvPr>
                <p:cNvSpPr/>
                <p:nvPr/>
              </p:nvSpPr>
              <p:spPr>
                <a:xfrm>
                  <a:off x="1387414" y="2376733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8" name="Oval 217">
                  <a:extLst>
                    <a:ext uri="{FF2B5EF4-FFF2-40B4-BE49-F238E27FC236}">
                      <a16:creationId xmlns:a16="http://schemas.microsoft.com/office/drawing/2014/main" id="{73F7DCCF-9BB7-F747-8F2E-9101A2C61A2F}"/>
                    </a:ext>
                  </a:extLst>
                </p:cNvPr>
                <p:cNvSpPr/>
                <p:nvPr/>
              </p:nvSpPr>
              <p:spPr>
                <a:xfrm>
                  <a:off x="3766033" y="2770739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9" name="Oval 218">
                  <a:extLst>
                    <a:ext uri="{FF2B5EF4-FFF2-40B4-BE49-F238E27FC236}">
                      <a16:creationId xmlns:a16="http://schemas.microsoft.com/office/drawing/2014/main" id="{42B8E3F4-DF79-4B44-85CB-94EC36FC578A}"/>
                    </a:ext>
                  </a:extLst>
                </p:cNvPr>
                <p:cNvSpPr/>
                <p:nvPr/>
              </p:nvSpPr>
              <p:spPr>
                <a:xfrm>
                  <a:off x="4705198" y="2102084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20" name="Group 219">
                  <a:extLst>
                    <a:ext uri="{FF2B5EF4-FFF2-40B4-BE49-F238E27FC236}">
                      <a16:creationId xmlns:a16="http://schemas.microsoft.com/office/drawing/2014/main" id="{C0688AF8-888D-1B43-906D-89FEFE0A971A}"/>
                    </a:ext>
                  </a:extLst>
                </p:cNvPr>
                <p:cNvGrpSpPr/>
                <p:nvPr/>
              </p:nvGrpSpPr>
              <p:grpSpPr>
                <a:xfrm>
                  <a:off x="5404021" y="418393"/>
                  <a:ext cx="207427" cy="185276"/>
                  <a:chOff x="3939995" y="1002471"/>
                  <a:chExt cx="207427" cy="185276"/>
                </a:xfrm>
                <a:grpFill/>
              </p:grpSpPr>
              <p:sp>
                <p:nvSpPr>
                  <p:cNvPr id="230" name="Oval 229">
                    <a:extLst>
                      <a:ext uri="{FF2B5EF4-FFF2-40B4-BE49-F238E27FC236}">
                        <a16:creationId xmlns:a16="http://schemas.microsoft.com/office/drawing/2014/main" id="{5E50859F-65E4-1A4E-B08B-3C7DDE1B040C}"/>
                      </a:ext>
                    </a:extLst>
                  </p:cNvPr>
                  <p:cNvSpPr/>
                  <p:nvPr/>
                </p:nvSpPr>
                <p:spPr>
                  <a:xfrm>
                    <a:off x="4024746" y="1059282"/>
                    <a:ext cx="45719" cy="45719"/>
                  </a:xfrm>
                  <a:prstGeom prst="ellipse">
                    <a:avLst/>
                  </a:prstGeom>
                  <a:grpFill/>
                  <a:ln w="444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1" name="Oval 230">
                    <a:extLst>
                      <a:ext uri="{FF2B5EF4-FFF2-40B4-BE49-F238E27FC236}">
                        <a16:creationId xmlns:a16="http://schemas.microsoft.com/office/drawing/2014/main" id="{0DC67D88-254C-AC45-A7FB-B81EC4A7C0BC}"/>
                      </a:ext>
                    </a:extLst>
                  </p:cNvPr>
                  <p:cNvSpPr/>
                  <p:nvPr/>
                </p:nvSpPr>
                <p:spPr>
                  <a:xfrm>
                    <a:off x="3939995" y="1002471"/>
                    <a:ext cx="207427" cy="1852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1" name="Oval 220">
                  <a:extLst>
                    <a:ext uri="{FF2B5EF4-FFF2-40B4-BE49-F238E27FC236}">
                      <a16:creationId xmlns:a16="http://schemas.microsoft.com/office/drawing/2014/main" id="{C011FF26-0BB3-4748-97F9-F66D143F0529}"/>
                    </a:ext>
                  </a:extLst>
                </p:cNvPr>
                <p:cNvSpPr/>
                <p:nvPr/>
              </p:nvSpPr>
              <p:spPr>
                <a:xfrm>
                  <a:off x="4395382" y="744813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Oval 221">
                  <a:extLst>
                    <a:ext uri="{FF2B5EF4-FFF2-40B4-BE49-F238E27FC236}">
                      <a16:creationId xmlns:a16="http://schemas.microsoft.com/office/drawing/2014/main" id="{58A777D2-FFE7-534F-AE2E-AC4B4EE219B9}"/>
                    </a:ext>
                  </a:extLst>
                </p:cNvPr>
                <p:cNvSpPr/>
                <p:nvPr/>
              </p:nvSpPr>
              <p:spPr>
                <a:xfrm>
                  <a:off x="678076" y="3479172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Oval 222">
                  <a:extLst>
                    <a:ext uri="{FF2B5EF4-FFF2-40B4-BE49-F238E27FC236}">
                      <a16:creationId xmlns:a16="http://schemas.microsoft.com/office/drawing/2014/main" id="{680F1411-ECC1-704F-AE14-48BB736D757B}"/>
                    </a:ext>
                  </a:extLst>
                </p:cNvPr>
                <p:cNvSpPr/>
                <p:nvPr/>
              </p:nvSpPr>
              <p:spPr>
                <a:xfrm>
                  <a:off x="1678047" y="1007712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Oval 223">
                  <a:extLst>
                    <a:ext uri="{FF2B5EF4-FFF2-40B4-BE49-F238E27FC236}">
                      <a16:creationId xmlns:a16="http://schemas.microsoft.com/office/drawing/2014/main" id="{6677856C-3C8A-4544-9077-3F1F3015ED39}"/>
                    </a:ext>
                  </a:extLst>
                </p:cNvPr>
                <p:cNvSpPr/>
                <p:nvPr/>
              </p:nvSpPr>
              <p:spPr>
                <a:xfrm>
                  <a:off x="4075654" y="5190906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Oval 224">
                  <a:extLst>
                    <a:ext uri="{FF2B5EF4-FFF2-40B4-BE49-F238E27FC236}">
                      <a16:creationId xmlns:a16="http://schemas.microsoft.com/office/drawing/2014/main" id="{556C5AE0-FD29-6A47-AD0E-CA5A5A5E0D9F}"/>
                    </a:ext>
                  </a:extLst>
                </p:cNvPr>
                <p:cNvSpPr/>
                <p:nvPr/>
              </p:nvSpPr>
              <p:spPr>
                <a:xfrm>
                  <a:off x="5967893" y="3823954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Oval 225">
                  <a:extLst>
                    <a:ext uri="{FF2B5EF4-FFF2-40B4-BE49-F238E27FC236}">
                      <a16:creationId xmlns:a16="http://schemas.microsoft.com/office/drawing/2014/main" id="{60B3825A-8C0F-BA4F-807E-7F8AEA18C3CB}"/>
                    </a:ext>
                  </a:extLst>
                </p:cNvPr>
                <p:cNvSpPr/>
                <p:nvPr/>
              </p:nvSpPr>
              <p:spPr>
                <a:xfrm>
                  <a:off x="6437585" y="2590911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7" name="Oval 226">
                  <a:extLst>
                    <a:ext uri="{FF2B5EF4-FFF2-40B4-BE49-F238E27FC236}">
                      <a16:creationId xmlns:a16="http://schemas.microsoft.com/office/drawing/2014/main" id="{F8CB9016-0FFA-E341-9CE9-22CA0D9498B7}"/>
                    </a:ext>
                  </a:extLst>
                </p:cNvPr>
                <p:cNvSpPr/>
                <p:nvPr/>
              </p:nvSpPr>
              <p:spPr>
                <a:xfrm>
                  <a:off x="5671467" y="1597840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8" name="Oval 227">
                  <a:extLst>
                    <a:ext uri="{FF2B5EF4-FFF2-40B4-BE49-F238E27FC236}">
                      <a16:creationId xmlns:a16="http://schemas.microsoft.com/office/drawing/2014/main" id="{39C643D8-AA52-A948-B849-85C9CC2A962D}"/>
                    </a:ext>
                  </a:extLst>
                </p:cNvPr>
                <p:cNvSpPr/>
                <p:nvPr/>
              </p:nvSpPr>
              <p:spPr>
                <a:xfrm>
                  <a:off x="1769486" y="4463199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Oval 228">
                  <a:extLst>
                    <a:ext uri="{FF2B5EF4-FFF2-40B4-BE49-F238E27FC236}">
                      <a16:creationId xmlns:a16="http://schemas.microsoft.com/office/drawing/2014/main" id="{300AFF8D-256F-FB43-920A-56FDD7C02944}"/>
                    </a:ext>
                  </a:extLst>
                </p:cNvPr>
                <p:cNvSpPr/>
                <p:nvPr/>
              </p:nvSpPr>
              <p:spPr>
                <a:xfrm>
                  <a:off x="5488511" y="4844231"/>
                  <a:ext cx="207429" cy="185277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277AA1DC-3C3F-D448-A1EA-9F45A1FC72A0}"/>
                  </a:ext>
                </a:extLst>
              </p:cNvPr>
              <p:cNvGrpSpPr/>
              <p:nvPr/>
            </p:nvGrpSpPr>
            <p:grpSpPr>
              <a:xfrm>
                <a:off x="6753911" y="2602032"/>
                <a:ext cx="3861104" cy="3013840"/>
                <a:chOff x="2548741" y="1073277"/>
                <a:chExt cx="3861104" cy="3013840"/>
              </a:xfrm>
            </p:grpSpPr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4DF126DA-4831-5B49-B03F-7F23F2C155C8}"/>
                    </a:ext>
                  </a:extLst>
                </p:cNvPr>
                <p:cNvCxnSpPr/>
                <p:nvPr/>
              </p:nvCxnSpPr>
              <p:spPr>
                <a:xfrm>
                  <a:off x="4039362" y="1073277"/>
                  <a:ext cx="875531" cy="171670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4ACFE990-07F4-C040-B2E6-8F9E2F5E881D}"/>
                    </a:ext>
                  </a:extLst>
                </p:cNvPr>
                <p:cNvCxnSpPr/>
                <p:nvPr/>
              </p:nvCxnSpPr>
              <p:spPr>
                <a:xfrm flipV="1">
                  <a:off x="4944393" y="2130826"/>
                  <a:ext cx="939165" cy="66865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61CE49EE-9B4A-CF47-8BA2-0D8AC795107B}"/>
                    </a:ext>
                  </a:extLst>
                </p:cNvPr>
                <p:cNvCxnSpPr/>
                <p:nvPr/>
              </p:nvCxnSpPr>
              <p:spPr>
                <a:xfrm flipV="1">
                  <a:off x="3864726" y="2138446"/>
                  <a:ext cx="2005497" cy="91768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860CC685-5379-5642-A927-6EB991BBAFCF}"/>
                    </a:ext>
                  </a:extLst>
                </p:cNvPr>
                <p:cNvCxnSpPr/>
                <p:nvPr/>
              </p:nvCxnSpPr>
              <p:spPr>
                <a:xfrm flipH="1">
                  <a:off x="3860916" y="1079284"/>
                  <a:ext cx="182880" cy="114712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51F2CBB1-C915-274E-96BB-28A4F595A4DA}"/>
                    </a:ext>
                  </a:extLst>
                </p:cNvPr>
                <p:cNvCxnSpPr/>
                <p:nvPr/>
              </p:nvCxnSpPr>
              <p:spPr>
                <a:xfrm>
                  <a:off x="4931058" y="2810911"/>
                  <a:ext cx="1471279" cy="33339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0ACF4DD9-FAA6-6447-A8FD-F879652A00A5}"/>
                    </a:ext>
                  </a:extLst>
                </p:cNvPr>
                <p:cNvCxnSpPr/>
                <p:nvPr/>
              </p:nvCxnSpPr>
              <p:spPr>
                <a:xfrm>
                  <a:off x="3864726" y="2237834"/>
                  <a:ext cx="1066332" cy="57688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FF968B40-4D92-E045-B3A8-6B6599612F77}"/>
                    </a:ext>
                  </a:extLst>
                </p:cNvPr>
                <p:cNvCxnSpPr/>
                <p:nvPr/>
              </p:nvCxnSpPr>
              <p:spPr>
                <a:xfrm>
                  <a:off x="4047606" y="1083094"/>
                  <a:ext cx="916469" cy="54163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01BBC721-16A8-1044-83DF-5EBBF0441FF8}"/>
                    </a:ext>
                  </a:extLst>
                </p:cNvPr>
                <p:cNvCxnSpPr/>
                <p:nvPr/>
              </p:nvCxnSpPr>
              <p:spPr>
                <a:xfrm flipH="1">
                  <a:off x="4923438" y="1647696"/>
                  <a:ext cx="97675" cy="115559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6A504B5B-3E5F-8F45-9CBE-7E6BA20D75D7}"/>
                    </a:ext>
                  </a:extLst>
                </p:cNvPr>
                <p:cNvCxnSpPr/>
                <p:nvPr/>
              </p:nvCxnSpPr>
              <p:spPr>
                <a:xfrm>
                  <a:off x="3860916" y="2226404"/>
                  <a:ext cx="354171" cy="181162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5CE15B67-4769-6B46-873B-1CFFF3142D43}"/>
                    </a:ext>
                  </a:extLst>
                </p:cNvPr>
                <p:cNvCxnSpPr/>
                <p:nvPr/>
              </p:nvCxnSpPr>
              <p:spPr>
                <a:xfrm flipV="1">
                  <a:off x="2552439" y="2237834"/>
                  <a:ext cx="1312287" cy="18288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2518D0D4-3574-814C-B81D-D3348EA6585D}"/>
                    </a:ext>
                  </a:extLst>
                </p:cNvPr>
                <p:cNvCxnSpPr/>
                <p:nvPr/>
              </p:nvCxnSpPr>
              <p:spPr>
                <a:xfrm>
                  <a:off x="2548741" y="2428222"/>
                  <a:ext cx="766119" cy="99307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C3DCB0C1-C4D6-3F44-A69E-74D2430FC7CC}"/>
                    </a:ext>
                  </a:extLst>
                </p:cNvPr>
                <p:cNvCxnSpPr/>
                <p:nvPr/>
              </p:nvCxnSpPr>
              <p:spPr>
                <a:xfrm>
                  <a:off x="3284380" y="3406053"/>
                  <a:ext cx="964997" cy="66246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FED675A9-8F3B-7547-A60E-DBECF30F6280}"/>
                    </a:ext>
                  </a:extLst>
                </p:cNvPr>
                <p:cNvCxnSpPr/>
                <p:nvPr/>
              </p:nvCxnSpPr>
              <p:spPr>
                <a:xfrm flipH="1">
                  <a:off x="3310938" y="2184606"/>
                  <a:ext cx="572950" cy="124060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49971C28-EED3-8B4C-A116-6DF7E2DF295A}"/>
                    </a:ext>
                  </a:extLst>
                </p:cNvPr>
                <p:cNvCxnSpPr/>
                <p:nvPr/>
              </p:nvCxnSpPr>
              <p:spPr>
                <a:xfrm flipV="1">
                  <a:off x="3295698" y="2791749"/>
                  <a:ext cx="1677158" cy="62584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A56FE9F2-604C-244E-B8F4-2EDBAB0D2F03}"/>
                    </a:ext>
                  </a:extLst>
                </p:cNvPr>
                <p:cNvCxnSpPr/>
                <p:nvPr/>
              </p:nvCxnSpPr>
              <p:spPr>
                <a:xfrm>
                  <a:off x="4218897" y="4045653"/>
                  <a:ext cx="1422730" cy="3776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D5A99B0E-A737-644E-96BC-335FA371234E}"/>
                    </a:ext>
                  </a:extLst>
                </p:cNvPr>
                <p:cNvCxnSpPr/>
                <p:nvPr/>
              </p:nvCxnSpPr>
              <p:spPr>
                <a:xfrm>
                  <a:off x="5009571" y="1583038"/>
                  <a:ext cx="639676" cy="249276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D104B30F-2B67-C145-838C-82E18256A116}"/>
                    </a:ext>
                  </a:extLst>
                </p:cNvPr>
                <p:cNvCxnSpPr/>
                <p:nvPr/>
              </p:nvCxnSpPr>
              <p:spPr>
                <a:xfrm>
                  <a:off x="4051416" y="1079284"/>
                  <a:ext cx="171291" cy="29587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7AFBA734-701B-1046-8CFB-9232C2B871FF}"/>
                    </a:ext>
                  </a:extLst>
                </p:cNvPr>
                <p:cNvCxnSpPr/>
                <p:nvPr/>
              </p:nvCxnSpPr>
              <p:spPr>
                <a:xfrm>
                  <a:off x="5877731" y="2134748"/>
                  <a:ext cx="532114" cy="10020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A8101B37-E13D-404D-B7CD-7A1584EF5AD7}"/>
                    </a:ext>
                  </a:extLst>
                </p:cNvPr>
                <p:cNvCxnSpPr/>
                <p:nvPr/>
              </p:nvCxnSpPr>
              <p:spPr>
                <a:xfrm flipV="1">
                  <a:off x="5649135" y="3148003"/>
                  <a:ext cx="760710" cy="93911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9DDC5714-B629-614B-942D-07B47BCE25E6}"/>
                  </a:ext>
                </a:extLst>
              </p:cNvPr>
              <p:cNvGrpSpPr/>
              <p:nvPr/>
            </p:nvGrpSpPr>
            <p:grpSpPr>
              <a:xfrm>
                <a:off x="6663458" y="2513912"/>
                <a:ext cx="4060009" cy="3190906"/>
                <a:chOff x="2460999" y="987844"/>
                <a:chExt cx="4060009" cy="3190906"/>
              </a:xfrm>
              <a:solidFill>
                <a:schemeClr val="bg2">
                  <a:lumMod val="90000"/>
                </a:schemeClr>
              </a:solidFill>
            </p:grpSpPr>
            <p:grpSp>
              <p:nvGrpSpPr>
                <p:cNvPr id="179" name="Group 178">
                  <a:extLst>
                    <a:ext uri="{FF2B5EF4-FFF2-40B4-BE49-F238E27FC236}">
                      <a16:creationId xmlns:a16="http://schemas.microsoft.com/office/drawing/2014/main" id="{0DEE0227-A029-B24D-80EA-42B0E746B3BE}"/>
                    </a:ext>
                  </a:extLst>
                </p:cNvPr>
                <p:cNvGrpSpPr/>
                <p:nvPr/>
              </p:nvGrpSpPr>
              <p:grpSpPr>
                <a:xfrm>
                  <a:off x="3956162" y="987844"/>
                  <a:ext cx="210112" cy="194392"/>
                  <a:chOff x="3956162" y="987844"/>
                  <a:chExt cx="210112" cy="194392"/>
                </a:xfrm>
                <a:grpFill/>
              </p:grpSpPr>
              <p:sp>
                <p:nvSpPr>
                  <p:cNvPr id="189" name="Oval 188">
                    <a:extLst>
                      <a:ext uri="{FF2B5EF4-FFF2-40B4-BE49-F238E27FC236}">
                        <a16:creationId xmlns:a16="http://schemas.microsoft.com/office/drawing/2014/main" id="{6DCD1EB0-74AF-CB46-914E-69343FF38F32}"/>
                      </a:ext>
                    </a:extLst>
                  </p:cNvPr>
                  <p:cNvSpPr/>
                  <p:nvPr/>
                </p:nvSpPr>
                <p:spPr>
                  <a:xfrm>
                    <a:off x="4024746" y="1059282"/>
                    <a:ext cx="45719" cy="45719"/>
                  </a:xfrm>
                  <a:prstGeom prst="ellipse">
                    <a:avLst/>
                  </a:prstGeom>
                  <a:grpFill/>
                  <a:ln w="444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0" name="Oval 189">
                    <a:extLst>
                      <a:ext uri="{FF2B5EF4-FFF2-40B4-BE49-F238E27FC236}">
                        <a16:creationId xmlns:a16="http://schemas.microsoft.com/office/drawing/2014/main" id="{3F1F4548-F68D-C541-812A-CF24E03CFF48}"/>
                      </a:ext>
                    </a:extLst>
                  </p:cNvPr>
                  <p:cNvSpPr/>
                  <p:nvPr/>
                </p:nvSpPr>
                <p:spPr>
                  <a:xfrm>
                    <a:off x="3956162" y="987844"/>
                    <a:ext cx="210112" cy="194392"/>
                  </a:xfrm>
                  <a:prstGeom prst="ellipse">
                    <a:avLst/>
                  </a:prstGeom>
                  <a:solidFill>
                    <a:schemeClr val="accent4"/>
                  </a:solidFill>
                  <a:ln w="28575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80" name="Oval 179">
                  <a:extLst>
                    <a:ext uri="{FF2B5EF4-FFF2-40B4-BE49-F238E27FC236}">
                      <a16:creationId xmlns:a16="http://schemas.microsoft.com/office/drawing/2014/main" id="{93F43977-EA45-5341-B5D1-024211490E67}"/>
                    </a:ext>
                  </a:extLst>
                </p:cNvPr>
                <p:cNvSpPr/>
                <p:nvPr/>
              </p:nvSpPr>
              <p:spPr>
                <a:xfrm>
                  <a:off x="3773286" y="2134963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Oval 180">
                  <a:extLst>
                    <a:ext uri="{FF2B5EF4-FFF2-40B4-BE49-F238E27FC236}">
                      <a16:creationId xmlns:a16="http://schemas.microsoft.com/office/drawing/2014/main" id="{577A3752-D15B-524A-A7E9-B0637CBD7813}"/>
                    </a:ext>
                  </a:extLst>
                </p:cNvPr>
                <p:cNvSpPr/>
                <p:nvPr/>
              </p:nvSpPr>
              <p:spPr>
                <a:xfrm>
                  <a:off x="4937296" y="1556256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Oval 181">
                  <a:extLst>
                    <a:ext uri="{FF2B5EF4-FFF2-40B4-BE49-F238E27FC236}">
                      <a16:creationId xmlns:a16="http://schemas.microsoft.com/office/drawing/2014/main" id="{9D8B3949-A75C-A74D-BE33-9D953BA52F49}"/>
                    </a:ext>
                  </a:extLst>
                </p:cNvPr>
                <p:cNvSpPr/>
                <p:nvPr/>
              </p:nvSpPr>
              <p:spPr>
                <a:xfrm>
                  <a:off x="6310896" y="3045245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Oval 182">
                  <a:extLst>
                    <a:ext uri="{FF2B5EF4-FFF2-40B4-BE49-F238E27FC236}">
                      <a16:creationId xmlns:a16="http://schemas.microsoft.com/office/drawing/2014/main" id="{55A7911E-122A-6847-8969-ABE68CB958E2}"/>
                    </a:ext>
                  </a:extLst>
                </p:cNvPr>
                <p:cNvSpPr/>
                <p:nvPr/>
              </p:nvSpPr>
              <p:spPr>
                <a:xfrm>
                  <a:off x="5550189" y="3984358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Oval 183">
                  <a:extLst>
                    <a:ext uri="{FF2B5EF4-FFF2-40B4-BE49-F238E27FC236}">
                      <a16:creationId xmlns:a16="http://schemas.microsoft.com/office/drawing/2014/main" id="{D9D14591-7364-4948-BEFA-984D5C6095AF}"/>
                    </a:ext>
                  </a:extLst>
                </p:cNvPr>
                <p:cNvSpPr/>
                <p:nvPr/>
              </p:nvSpPr>
              <p:spPr>
                <a:xfrm>
                  <a:off x="4127456" y="3869854"/>
                  <a:ext cx="210113" cy="194393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Oval 184">
                  <a:extLst>
                    <a:ext uri="{FF2B5EF4-FFF2-40B4-BE49-F238E27FC236}">
                      <a16:creationId xmlns:a16="http://schemas.microsoft.com/office/drawing/2014/main" id="{0CFD016A-12F9-D24D-BA81-C884E983A375}"/>
                    </a:ext>
                  </a:extLst>
                </p:cNvPr>
                <p:cNvSpPr/>
                <p:nvPr/>
              </p:nvSpPr>
              <p:spPr>
                <a:xfrm>
                  <a:off x="3227118" y="3310916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" name="Oval 185">
                  <a:extLst>
                    <a:ext uri="{FF2B5EF4-FFF2-40B4-BE49-F238E27FC236}">
                      <a16:creationId xmlns:a16="http://schemas.microsoft.com/office/drawing/2014/main" id="{58E58BC5-CDCF-6942-9F78-3B0DEB3C9860}"/>
                    </a:ext>
                  </a:extLst>
                </p:cNvPr>
                <p:cNvSpPr/>
                <p:nvPr/>
              </p:nvSpPr>
              <p:spPr>
                <a:xfrm>
                  <a:off x="2460999" y="2317845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Oval 186">
                  <a:extLst>
                    <a:ext uri="{FF2B5EF4-FFF2-40B4-BE49-F238E27FC236}">
                      <a16:creationId xmlns:a16="http://schemas.microsoft.com/office/drawing/2014/main" id="{C638C9FF-DCC1-A244-B951-33AA84B88984}"/>
                    </a:ext>
                  </a:extLst>
                </p:cNvPr>
                <p:cNvSpPr/>
                <p:nvPr/>
              </p:nvSpPr>
              <p:spPr>
                <a:xfrm>
                  <a:off x="4839620" y="2711852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Oval 187">
                  <a:extLst>
                    <a:ext uri="{FF2B5EF4-FFF2-40B4-BE49-F238E27FC236}">
                      <a16:creationId xmlns:a16="http://schemas.microsoft.com/office/drawing/2014/main" id="{3648CA98-32B8-044E-B68C-336ECA7304F8}"/>
                    </a:ext>
                  </a:extLst>
                </p:cNvPr>
                <p:cNvSpPr/>
                <p:nvPr/>
              </p:nvSpPr>
              <p:spPr>
                <a:xfrm>
                  <a:off x="5778783" y="2043197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2801C7A1-93AE-CD4E-9307-FA5F8F50FA20}"/>
                  </a:ext>
                </a:extLst>
              </p:cNvPr>
              <p:cNvGrpSpPr/>
              <p:nvPr/>
            </p:nvGrpSpPr>
            <p:grpSpPr>
              <a:xfrm>
                <a:off x="6673895" y="5886035"/>
                <a:ext cx="3861104" cy="2351938"/>
                <a:chOff x="2548741" y="1073277"/>
                <a:chExt cx="3861104" cy="2351938"/>
              </a:xfrm>
            </p:grpSpPr>
            <p:cxnSp>
              <p:nvCxnSpPr>
                <p:cNvPr id="166" name="Straight Connector 165">
                  <a:extLst>
                    <a:ext uri="{FF2B5EF4-FFF2-40B4-BE49-F238E27FC236}">
                      <a16:creationId xmlns:a16="http://schemas.microsoft.com/office/drawing/2014/main" id="{CED3F300-2544-2B4F-BEA2-FE7E61B58FC6}"/>
                    </a:ext>
                  </a:extLst>
                </p:cNvPr>
                <p:cNvCxnSpPr/>
                <p:nvPr/>
              </p:nvCxnSpPr>
              <p:spPr>
                <a:xfrm>
                  <a:off x="4039362" y="1073277"/>
                  <a:ext cx="875531" cy="171670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351FEF4B-9A3E-4446-8BFB-8E56026AA941}"/>
                    </a:ext>
                  </a:extLst>
                </p:cNvPr>
                <p:cNvCxnSpPr/>
                <p:nvPr/>
              </p:nvCxnSpPr>
              <p:spPr>
                <a:xfrm flipV="1">
                  <a:off x="4944393" y="2130826"/>
                  <a:ext cx="939165" cy="66865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5F623B59-AB96-0C46-BB44-80BF737E8F06}"/>
                    </a:ext>
                  </a:extLst>
                </p:cNvPr>
                <p:cNvCxnSpPr/>
                <p:nvPr/>
              </p:nvCxnSpPr>
              <p:spPr>
                <a:xfrm flipV="1">
                  <a:off x="3864726" y="2138446"/>
                  <a:ext cx="2005497" cy="91768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24BC434A-BABD-DA40-905E-65B080FE6C86}"/>
                    </a:ext>
                  </a:extLst>
                </p:cNvPr>
                <p:cNvCxnSpPr/>
                <p:nvPr/>
              </p:nvCxnSpPr>
              <p:spPr>
                <a:xfrm flipH="1">
                  <a:off x="3860916" y="1079284"/>
                  <a:ext cx="182880" cy="114712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98F6FAC0-4B68-5343-8144-915F0CA88E0D}"/>
                    </a:ext>
                  </a:extLst>
                </p:cNvPr>
                <p:cNvCxnSpPr/>
                <p:nvPr/>
              </p:nvCxnSpPr>
              <p:spPr>
                <a:xfrm>
                  <a:off x="4931058" y="2810911"/>
                  <a:ext cx="1471279" cy="33339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41C0E242-7F0D-EA45-B032-8890AA956248}"/>
                    </a:ext>
                  </a:extLst>
                </p:cNvPr>
                <p:cNvCxnSpPr/>
                <p:nvPr/>
              </p:nvCxnSpPr>
              <p:spPr>
                <a:xfrm>
                  <a:off x="3864726" y="2237834"/>
                  <a:ext cx="1066332" cy="57688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71820C39-0A94-8B42-A26C-1D03542864B3}"/>
                    </a:ext>
                  </a:extLst>
                </p:cNvPr>
                <p:cNvCxnSpPr/>
                <p:nvPr/>
              </p:nvCxnSpPr>
              <p:spPr>
                <a:xfrm>
                  <a:off x="4047606" y="1083094"/>
                  <a:ext cx="916469" cy="54163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02301113-FCCE-E44D-9F57-B8B7CEFE94C5}"/>
                    </a:ext>
                  </a:extLst>
                </p:cNvPr>
                <p:cNvCxnSpPr/>
                <p:nvPr/>
              </p:nvCxnSpPr>
              <p:spPr>
                <a:xfrm flipH="1">
                  <a:off x="4923438" y="1647696"/>
                  <a:ext cx="97675" cy="115559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8C5B8FD8-9E5F-7A45-9B3E-77BF4F716E33}"/>
                    </a:ext>
                  </a:extLst>
                </p:cNvPr>
                <p:cNvCxnSpPr/>
                <p:nvPr/>
              </p:nvCxnSpPr>
              <p:spPr>
                <a:xfrm flipV="1">
                  <a:off x="2552439" y="2237834"/>
                  <a:ext cx="1312287" cy="18288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777414EF-94C3-D045-8222-A50BC5027C2B}"/>
                    </a:ext>
                  </a:extLst>
                </p:cNvPr>
                <p:cNvCxnSpPr/>
                <p:nvPr/>
              </p:nvCxnSpPr>
              <p:spPr>
                <a:xfrm>
                  <a:off x="2548741" y="2428222"/>
                  <a:ext cx="766119" cy="99307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FFDE40A2-6DBA-8D45-AF9B-E64A4BA2B45D}"/>
                    </a:ext>
                  </a:extLst>
                </p:cNvPr>
                <p:cNvCxnSpPr/>
                <p:nvPr/>
              </p:nvCxnSpPr>
              <p:spPr>
                <a:xfrm flipH="1">
                  <a:off x="3310938" y="2184606"/>
                  <a:ext cx="572950" cy="124060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0EDC9AEB-DF97-6546-93FD-F7EA8A2D5B9F}"/>
                    </a:ext>
                  </a:extLst>
                </p:cNvPr>
                <p:cNvCxnSpPr/>
                <p:nvPr/>
              </p:nvCxnSpPr>
              <p:spPr>
                <a:xfrm flipV="1">
                  <a:off x="3295698" y="2791749"/>
                  <a:ext cx="1677158" cy="62584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C1BDA4-5178-4E49-AED8-199A3A0D82FE}"/>
                    </a:ext>
                  </a:extLst>
                </p:cNvPr>
                <p:cNvCxnSpPr/>
                <p:nvPr/>
              </p:nvCxnSpPr>
              <p:spPr>
                <a:xfrm>
                  <a:off x="5877731" y="2134748"/>
                  <a:ext cx="532114" cy="10020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4FB18101-CE21-EC43-932D-302DFDB1F983}"/>
                  </a:ext>
                </a:extLst>
              </p:cNvPr>
              <p:cNvSpPr/>
              <p:nvPr/>
            </p:nvSpPr>
            <p:spPr>
              <a:xfrm>
                <a:off x="8127746" y="5905356"/>
                <a:ext cx="210113" cy="194393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40E3DC3D-8837-5148-A8A5-1153719AB44B}"/>
                  </a:ext>
                </a:extLst>
              </p:cNvPr>
              <p:cNvSpPr/>
              <p:nvPr/>
            </p:nvSpPr>
            <p:spPr>
              <a:xfrm>
                <a:off x="7895729" y="6945033"/>
                <a:ext cx="210112" cy="19439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15AA833C-B25E-FC4E-BC24-EBFC531DB224}"/>
                  </a:ext>
                </a:extLst>
              </p:cNvPr>
              <p:cNvSpPr/>
              <p:nvPr/>
            </p:nvSpPr>
            <p:spPr>
              <a:xfrm>
                <a:off x="9059735" y="6366324"/>
                <a:ext cx="210112" cy="19439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95BC6FD3-9DB9-EE40-8447-D12866625993}"/>
                  </a:ext>
                </a:extLst>
              </p:cNvPr>
              <p:cNvSpPr/>
              <p:nvPr/>
            </p:nvSpPr>
            <p:spPr>
              <a:xfrm>
                <a:off x="10433340" y="7855313"/>
                <a:ext cx="210112" cy="19439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16BE50A4-984B-A04A-949A-75D157F5E898}"/>
                  </a:ext>
                </a:extLst>
              </p:cNvPr>
              <p:cNvSpPr/>
              <p:nvPr/>
            </p:nvSpPr>
            <p:spPr>
              <a:xfrm>
                <a:off x="7349561" y="8120984"/>
                <a:ext cx="210112" cy="19439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E5F69C2C-69EB-634B-A841-1D22F05795EB}"/>
                  </a:ext>
                </a:extLst>
              </p:cNvPr>
              <p:cNvSpPr/>
              <p:nvPr/>
            </p:nvSpPr>
            <p:spPr>
              <a:xfrm>
                <a:off x="6583442" y="7127913"/>
                <a:ext cx="210112" cy="19439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2573ABC2-AC12-AB42-8486-04A784E6E5C9}"/>
                  </a:ext>
                </a:extLst>
              </p:cNvPr>
              <p:cNvSpPr/>
              <p:nvPr/>
            </p:nvSpPr>
            <p:spPr>
              <a:xfrm>
                <a:off x="8962061" y="7521920"/>
                <a:ext cx="210112" cy="19439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5C53E753-04D8-2644-BC35-727EBDC54291}"/>
                  </a:ext>
                </a:extLst>
              </p:cNvPr>
              <p:cNvSpPr/>
              <p:nvPr/>
            </p:nvSpPr>
            <p:spPr>
              <a:xfrm>
                <a:off x="9901228" y="6853265"/>
                <a:ext cx="210112" cy="19439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862BDD9A-613C-DA4F-BCAF-28DE8D53903C}"/>
              </a:ext>
            </a:extLst>
          </p:cNvPr>
          <p:cNvGrpSpPr/>
          <p:nvPr/>
        </p:nvGrpSpPr>
        <p:grpSpPr>
          <a:xfrm>
            <a:off x="90563" y="4377013"/>
            <a:ext cx="3777504" cy="2160502"/>
            <a:chOff x="4760738" y="1502734"/>
            <a:chExt cx="5439660" cy="3294010"/>
          </a:xfrm>
        </p:grpSpPr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911D63CE-1F55-EE49-997A-1EE8AE567B38}"/>
                </a:ext>
              </a:extLst>
            </p:cNvPr>
            <p:cNvCxnSpPr>
              <a:cxnSpLocks/>
              <a:stCxn id="282" idx="5"/>
              <a:endCxn id="309" idx="1"/>
            </p:cNvCxnSpPr>
            <p:nvPr/>
          </p:nvCxnSpPr>
          <p:spPr>
            <a:xfrm flipH="1" flipV="1">
              <a:off x="8496279" y="2830105"/>
              <a:ext cx="442200" cy="6806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9BD1E912-4250-2C4F-8C29-FE245C752161}"/>
                </a:ext>
              </a:extLst>
            </p:cNvPr>
            <p:cNvCxnSpPr>
              <a:cxnSpLocks/>
              <a:stCxn id="353" idx="2"/>
              <a:endCxn id="286" idx="6"/>
            </p:cNvCxnSpPr>
            <p:nvPr/>
          </p:nvCxnSpPr>
          <p:spPr>
            <a:xfrm>
              <a:off x="7305430" y="4536566"/>
              <a:ext cx="1242720" cy="1860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08AC8659-9F31-0E47-A265-D3992B456C74}"/>
                </a:ext>
              </a:extLst>
            </p:cNvPr>
            <p:cNvGrpSpPr/>
            <p:nvPr/>
          </p:nvGrpSpPr>
          <p:grpSpPr>
            <a:xfrm>
              <a:off x="4760738" y="1502734"/>
              <a:ext cx="5439660" cy="3294010"/>
              <a:chOff x="307373" y="2513912"/>
              <a:chExt cx="10416094" cy="5835593"/>
            </a:xfrm>
          </p:grpSpPr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BA7FAE87-3670-F646-B2EC-8F442C435E03}"/>
                  </a:ext>
                </a:extLst>
              </p:cNvPr>
              <p:cNvCxnSpPr/>
              <p:nvPr/>
            </p:nvCxnSpPr>
            <p:spPr>
              <a:xfrm flipH="1" flipV="1">
                <a:off x="9849031" y="5601864"/>
                <a:ext cx="148580" cy="13428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B927D851-4FAE-7943-A7F9-2B193308D2B1}"/>
                  </a:ext>
                </a:extLst>
              </p:cNvPr>
              <p:cNvCxnSpPr/>
              <p:nvPr/>
            </p:nvCxnSpPr>
            <p:spPr>
              <a:xfrm>
                <a:off x="5758274" y="6832467"/>
                <a:ext cx="916611" cy="3980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32166835-5AC4-D048-A466-B35DD354DC1E}"/>
                  </a:ext>
                </a:extLst>
              </p:cNvPr>
              <p:cNvCxnSpPr/>
              <p:nvPr/>
            </p:nvCxnSpPr>
            <p:spPr>
              <a:xfrm flipV="1">
                <a:off x="6236508" y="3926298"/>
                <a:ext cx="521697" cy="158460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641FF6E7-9500-A947-A238-ED32ED8DC55E}"/>
                  </a:ext>
                </a:extLst>
              </p:cNvPr>
              <p:cNvGrpSpPr/>
              <p:nvPr/>
            </p:nvGrpSpPr>
            <p:grpSpPr>
              <a:xfrm>
                <a:off x="382475" y="3221898"/>
                <a:ext cx="5860737" cy="5019654"/>
                <a:chOff x="752216" y="489028"/>
                <a:chExt cx="5785863" cy="4784266"/>
              </a:xfrm>
            </p:grpSpPr>
            <p:cxnSp>
              <p:nvCxnSpPr>
                <p:cNvPr id="358" name="Straight Connector 357">
                  <a:extLst>
                    <a:ext uri="{FF2B5EF4-FFF2-40B4-BE49-F238E27FC236}">
                      <a16:creationId xmlns:a16="http://schemas.microsoft.com/office/drawing/2014/main" id="{B12734CF-EB41-A540-93AF-CE88FC9939EA}"/>
                    </a:ext>
                  </a:extLst>
                </p:cNvPr>
                <p:cNvCxnSpPr/>
                <p:nvPr/>
              </p:nvCxnSpPr>
              <p:spPr>
                <a:xfrm flipH="1">
                  <a:off x="2790042" y="1140864"/>
                  <a:ext cx="182880" cy="114712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Straight Connector 358">
                  <a:extLst>
                    <a:ext uri="{FF2B5EF4-FFF2-40B4-BE49-F238E27FC236}">
                      <a16:creationId xmlns:a16="http://schemas.microsoft.com/office/drawing/2014/main" id="{66D2412F-4325-E549-9C0A-B277B1222C8B}"/>
                    </a:ext>
                  </a:extLst>
                </p:cNvPr>
                <p:cNvCxnSpPr/>
                <p:nvPr/>
              </p:nvCxnSpPr>
              <p:spPr>
                <a:xfrm>
                  <a:off x="2793852" y="2299414"/>
                  <a:ext cx="1066332" cy="57688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Straight Connector 359">
                  <a:extLst>
                    <a:ext uri="{FF2B5EF4-FFF2-40B4-BE49-F238E27FC236}">
                      <a16:creationId xmlns:a16="http://schemas.microsoft.com/office/drawing/2014/main" id="{D99B3EB0-99AE-D849-97B2-5547F22C2A3C}"/>
                    </a:ext>
                  </a:extLst>
                </p:cNvPr>
                <p:cNvCxnSpPr/>
                <p:nvPr/>
              </p:nvCxnSpPr>
              <p:spPr>
                <a:xfrm flipH="1">
                  <a:off x="3852564" y="1709276"/>
                  <a:ext cx="97675" cy="115559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Straight Connector 360">
                  <a:extLst>
                    <a:ext uri="{FF2B5EF4-FFF2-40B4-BE49-F238E27FC236}">
                      <a16:creationId xmlns:a16="http://schemas.microsoft.com/office/drawing/2014/main" id="{F9C942FB-DE5D-6748-8F30-D832D7D655E8}"/>
                    </a:ext>
                  </a:extLst>
                </p:cNvPr>
                <p:cNvCxnSpPr/>
                <p:nvPr/>
              </p:nvCxnSpPr>
              <p:spPr>
                <a:xfrm flipV="1">
                  <a:off x="1481565" y="2299414"/>
                  <a:ext cx="1312287" cy="18288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Straight Connector 361">
                  <a:extLst>
                    <a:ext uri="{FF2B5EF4-FFF2-40B4-BE49-F238E27FC236}">
                      <a16:creationId xmlns:a16="http://schemas.microsoft.com/office/drawing/2014/main" id="{EF183BC4-A423-E841-9828-9F45F4768E45}"/>
                    </a:ext>
                  </a:extLst>
                </p:cNvPr>
                <p:cNvCxnSpPr/>
                <p:nvPr/>
              </p:nvCxnSpPr>
              <p:spPr>
                <a:xfrm>
                  <a:off x="2213506" y="3467633"/>
                  <a:ext cx="964997" cy="66246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3" name="Straight Connector 362">
                  <a:extLst>
                    <a:ext uri="{FF2B5EF4-FFF2-40B4-BE49-F238E27FC236}">
                      <a16:creationId xmlns:a16="http://schemas.microsoft.com/office/drawing/2014/main" id="{7988F7C7-2D5D-2340-9686-1FACCDE481B8}"/>
                    </a:ext>
                  </a:extLst>
                </p:cNvPr>
                <p:cNvCxnSpPr/>
                <p:nvPr/>
              </p:nvCxnSpPr>
              <p:spPr>
                <a:xfrm>
                  <a:off x="3148023" y="4107233"/>
                  <a:ext cx="1422730" cy="3776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Straight Connector 363">
                  <a:extLst>
                    <a:ext uri="{FF2B5EF4-FFF2-40B4-BE49-F238E27FC236}">
                      <a16:creationId xmlns:a16="http://schemas.microsoft.com/office/drawing/2014/main" id="{097A359A-4B97-4541-9877-1A50F20EC5B5}"/>
                    </a:ext>
                  </a:extLst>
                </p:cNvPr>
                <p:cNvCxnSpPr/>
                <p:nvPr/>
              </p:nvCxnSpPr>
              <p:spPr>
                <a:xfrm>
                  <a:off x="4806857" y="2196328"/>
                  <a:ext cx="532114" cy="10020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Straight Connector 364">
                  <a:extLst>
                    <a:ext uri="{FF2B5EF4-FFF2-40B4-BE49-F238E27FC236}">
                      <a16:creationId xmlns:a16="http://schemas.microsoft.com/office/drawing/2014/main" id="{D0849D75-3458-8B49-8792-F4D2D6C085F3}"/>
                    </a:ext>
                  </a:extLst>
                </p:cNvPr>
                <p:cNvCxnSpPr/>
                <p:nvPr/>
              </p:nvCxnSpPr>
              <p:spPr>
                <a:xfrm flipV="1">
                  <a:off x="5384467" y="2695067"/>
                  <a:ext cx="1144557" cy="48911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Straight Connector 365">
                  <a:extLst>
                    <a:ext uri="{FF2B5EF4-FFF2-40B4-BE49-F238E27FC236}">
                      <a16:creationId xmlns:a16="http://schemas.microsoft.com/office/drawing/2014/main" id="{80AECD55-2CDB-7E4C-AF21-0D12B2238591}"/>
                    </a:ext>
                  </a:extLst>
                </p:cNvPr>
                <p:cNvCxnSpPr/>
                <p:nvPr/>
              </p:nvCxnSpPr>
              <p:spPr>
                <a:xfrm flipV="1">
                  <a:off x="4492999" y="506330"/>
                  <a:ext cx="1024811" cy="34104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Straight Connector 366">
                  <a:extLst>
                    <a:ext uri="{FF2B5EF4-FFF2-40B4-BE49-F238E27FC236}">
                      <a16:creationId xmlns:a16="http://schemas.microsoft.com/office/drawing/2014/main" id="{079BD391-9AC6-614B-B616-7D1AF252CC43}"/>
                    </a:ext>
                  </a:extLst>
                </p:cNvPr>
                <p:cNvCxnSpPr/>
                <p:nvPr/>
              </p:nvCxnSpPr>
              <p:spPr>
                <a:xfrm>
                  <a:off x="2968488" y="1134857"/>
                  <a:ext cx="875531" cy="171670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Straight Connector 367">
                  <a:extLst>
                    <a:ext uri="{FF2B5EF4-FFF2-40B4-BE49-F238E27FC236}">
                      <a16:creationId xmlns:a16="http://schemas.microsoft.com/office/drawing/2014/main" id="{F235D66E-21B8-444E-B10A-B308FD54CFAB}"/>
                    </a:ext>
                  </a:extLst>
                </p:cNvPr>
                <p:cNvCxnSpPr/>
                <p:nvPr/>
              </p:nvCxnSpPr>
              <p:spPr>
                <a:xfrm flipV="1">
                  <a:off x="3873519" y="2192406"/>
                  <a:ext cx="939165" cy="66865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Straight Connector 368">
                  <a:extLst>
                    <a:ext uri="{FF2B5EF4-FFF2-40B4-BE49-F238E27FC236}">
                      <a16:creationId xmlns:a16="http://schemas.microsoft.com/office/drawing/2014/main" id="{89746D3D-4D3C-4047-B4CC-9B2BE1E99F7B}"/>
                    </a:ext>
                  </a:extLst>
                </p:cNvPr>
                <p:cNvCxnSpPr/>
                <p:nvPr/>
              </p:nvCxnSpPr>
              <p:spPr>
                <a:xfrm flipV="1">
                  <a:off x="2793852" y="2200026"/>
                  <a:ext cx="2005497" cy="91768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Straight Connector 369">
                  <a:extLst>
                    <a:ext uri="{FF2B5EF4-FFF2-40B4-BE49-F238E27FC236}">
                      <a16:creationId xmlns:a16="http://schemas.microsoft.com/office/drawing/2014/main" id="{7CF71C99-E833-2143-A3D7-1D7F867B39EB}"/>
                    </a:ext>
                  </a:extLst>
                </p:cNvPr>
                <p:cNvCxnSpPr/>
                <p:nvPr/>
              </p:nvCxnSpPr>
              <p:spPr>
                <a:xfrm>
                  <a:off x="3860184" y="2872491"/>
                  <a:ext cx="1471279" cy="33339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Straight Connector 370">
                  <a:extLst>
                    <a:ext uri="{FF2B5EF4-FFF2-40B4-BE49-F238E27FC236}">
                      <a16:creationId xmlns:a16="http://schemas.microsoft.com/office/drawing/2014/main" id="{5FAABEAE-AF73-0F4A-9C45-C6B51486123A}"/>
                    </a:ext>
                  </a:extLst>
                </p:cNvPr>
                <p:cNvCxnSpPr/>
                <p:nvPr/>
              </p:nvCxnSpPr>
              <p:spPr>
                <a:xfrm>
                  <a:off x="2976732" y="1144674"/>
                  <a:ext cx="916469" cy="54163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Straight Connector 371">
                  <a:extLst>
                    <a:ext uri="{FF2B5EF4-FFF2-40B4-BE49-F238E27FC236}">
                      <a16:creationId xmlns:a16="http://schemas.microsoft.com/office/drawing/2014/main" id="{93AAC05D-DF22-B64A-8D7C-403458CFCE51}"/>
                    </a:ext>
                  </a:extLst>
                </p:cNvPr>
                <p:cNvCxnSpPr/>
                <p:nvPr/>
              </p:nvCxnSpPr>
              <p:spPr>
                <a:xfrm>
                  <a:off x="2790042" y="2287984"/>
                  <a:ext cx="354171" cy="181162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0" name="Straight Connector 509">
                  <a:extLst>
                    <a:ext uri="{FF2B5EF4-FFF2-40B4-BE49-F238E27FC236}">
                      <a16:creationId xmlns:a16="http://schemas.microsoft.com/office/drawing/2014/main" id="{F3A151B6-A359-6C45-AFA4-75A7A04BB40A}"/>
                    </a:ext>
                  </a:extLst>
                </p:cNvPr>
                <p:cNvCxnSpPr/>
                <p:nvPr/>
              </p:nvCxnSpPr>
              <p:spPr>
                <a:xfrm>
                  <a:off x="1477867" y="2489802"/>
                  <a:ext cx="766119" cy="99307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1" name="Straight Connector 510">
                  <a:extLst>
                    <a:ext uri="{FF2B5EF4-FFF2-40B4-BE49-F238E27FC236}">
                      <a16:creationId xmlns:a16="http://schemas.microsoft.com/office/drawing/2014/main" id="{F01BADFA-6AA0-FB4D-A401-23E5707C14F4}"/>
                    </a:ext>
                  </a:extLst>
                </p:cNvPr>
                <p:cNvCxnSpPr/>
                <p:nvPr/>
              </p:nvCxnSpPr>
              <p:spPr>
                <a:xfrm flipH="1">
                  <a:off x="2240064" y="2246186"/>
                  <a:ext cx="572950" cy="124060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" name="Straight Connector 511">
                  <a:extLst>
                    <a:ext uri="{FF2B5EF4-FFF2-40B4-BE49-F238E27FC236}">
                      <a16:creationId xmlns:a16="http://schemas.microsoft.com/office/drawing/2014/main" id="{A012A93D-FF4F-DD40-BB80-0E9C1279B6E2}"/>
                    </a:ext>
                  </a:extLst>
                </p:cNvPr>
                <p:cNvCxnSpPr/>
                <p:nvPr/>
              </p:nvCxnSpPr>
              <p:spPr>
                <a:xfrm flipV="1">
                  <a:off x="2224824" y="2853329"/>
                  <a:ext cx="1677158" cy="62584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3" name="Straight Connector 512">
                  <a:extLst>
                    <a:ext uri="{FF2B5EF4-FFF2-40B4-BE49-F238E27FC236}">
                      <a16:creationId xmlns:a16="http://schemas.microsoft.com/office/drawing/2014/main" id="{B16769FB-4933-864E-BB0D-C64A9C1AA733}"/>
                    </a:ext>
                  </a:extLst>
                </p:cNvPr>
                <p:cNvCxnSpPr/>
                <p:nvPr/>
              </p:nvCxnSpPr>
              <p:spPr>
                <a:xfrm>
                  <a:off x="3938697" y="1644618"/>
                  <a:ext cx="639676" cy="249276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4" name="Straight Connector 513">
                  <a:extLst>
                    <a:ext uri="{FF2B5EF4-FFF2-40B4-BE49-F238E27FC236}">
                      <a16:creationId xmlns:a16="http://schemas.microsoft.com/office/drawing/2014/main" id="{8DB3B75D-132E-CE42-9C84-8C313658EBBA}"/>
                    </a:ext>
                  </a:extLst>
                </p:cNvPr>
                <p:cNvCxnSpPr/>
                <p:nvPr/>
              </p:nvCxnSpPr>
              <p:spPr>
                <a:xfrm>
                  <a:off x="2980542" y="1140864"/>
                  <a:ext cx="171291" cy="29587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5" name="Straight Connector 514">
                  <a:extLst>
                    <a:ext uri="{FF2B5EF4-FFF2-40B4-BE49-F238E27FC236}">
                      <a16:creationId xmlns:a16="http://schemas.microsoft.com/office/drawing/2014/main" id="{7E938896-B378-D143-A906-05A435384316}"/>
                    </a:ext>
                  </a:extLst>
                </p:cNvPr>
                <p:cNvCxnSpPr/>
                <p:nvPr/>
              </p:nvCxnSpPr>
              <p:spPr>
                <a:xfrm flipV="1">
                  <a:off x="4578261" y="3209583"/>
                  <a:ext cx="760710" cy="93911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6" name="Straight Connector 515">
                  <a:extLst>
                    <a:ext uri="{FF2B5EF4-FFF2-40B4-BE49-F238E27FC236}">
                      <a16:creationId xmlns:a16="http://schemas.microsoft.com/office/drawing/2014/main" id="{48BB1EC0-ACB1-234A-B674-2976CD9CBBB7}"/>
                    </a:ext>
                  </a:extLst>
                </p:cNvPr>
                <p:cNvCxnSpPr/>
                <p:nvPr/>
              </p:nvCxnSpPr>
              <p:spPr>
                <a:xfrm flipV="1">
                  <a:off x="4796638" y="1676567"/>
                  <a:ext cx="966267" cy="5042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7" name="Straight Connector 516">
                  <a:extLst>
                    <a:ext uri="{FF2B5EF4-FFF2-40B4-BE49-F238E27FC236}">
                      <a16:creationId xmlns:a16="http://schemas.microsoft.com/office/drawing/2014/main" id="{C744B614-5FEE-6A43-91A4-F1F6C1D1E869}"/>
                    </a:ext>
                  </a:extLst>
                </p:cNvPr>
                <p:cNvCxnSpPr/>
                <p:nvPr/>
              </p:nvCxnSpPr>
              <p:spPr>
                <a:xfrm flipH="1" flipV="1">
                  <a:off x="5516578" y="489028"/>
                  <a:ext cx="251273" cy="119407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8" name="Straight Connector 517">
                  <a:extLst>
                    <a:ext uri="{FF2B5EF4-FFF2-40B4-BE49-F238E27FC236}">
                      <a16:creationId xmlns:a16="http://schemas.microsoft.com/office/drawing/2014/main" id="{8314E2B7-E210-6D40-B6D0-ACEC27EE3C14}"/>
                    </a:ext>
                  </a:extLst>
                </p:cNvPr>
                <p:cNvCxnSpPr/>
                <p:nvPr/>
              </p:nvCxnSpPr>
              <p:spPr>
                <a:xfrm flipH="1" flipV="1">
                  <a:off x="4475701" y="786829"/>
                  <a:ext cx="336599" cy="142193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9" name="Straight Connector 518">
                  <a:extLst>
                    <a:ext uri="{FF2B5EF4-FFF2-40B4-BE49-F238E27FC236}">
                      <a16:creationId xmlns:a16="http://schemas.microsoft.com/office/drawing/2014/main" id="{5E1F6B5A-B5A1-1941-9162-0555A0F0AF91}"/>
                    </a:ext>
                  </a:extLst>
                </p:cNvPr>
                <p:cNvCxnSpPr/>
                <p:nvPr/>
              </p:nvCxnSpPr>
              <p:spPr>
                <a:xfrm flipV="1">
                  <a:off x="3959114" y="498507"/>
                  <a:ext cx="1549640" cy="11929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0" name="Straight Connector 519">
                  <a:extLst>
                    <a:ext uri="{FF2B5EF4-FFF2-40B4-BE49-F238E27FC236}">
                      <a16:creationId xmlns:a16="http://schemas.microsoft.com/office/drawing/2014/main" id="{C829D413-3D8A-1A44-9118-8A3656EF64B4}"/>
                    </a:ext>
                  </a:extLst>
                </p:cNvPr>
                <p:cNvCxnSpPr/>
                <p:nvPr/>
              </p:nvCxnSpPr>
              <p:spPr>
                <a:xfrm>
                  <a:off x="1753827" y="1090099"/>
                  <a:ext cx="1021655" cy="118614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1" name="Straight Connector 520">
                  <a:extLst>
                    <a:ext uri="{FF2B5EF4-FFF2-40B4-BE49-F238E27FC236}">
                      <a16:creationId xmlns:a16="http://schemas.microsoft.com/office/drawing/2014/main" id="{44EEDAF2-2D05-6246-9F34-0DB700BCB33D}"/>
                    </a:ext>
                  </a:extLst>
                </p:cNvPr>
                <p:cNvCxnSpPr/>
                <p:nvPr/>
              </p:nvCxnSpPr>
              <p:spPr>
                <a:xfrm>
                  <a:off x="1769488" y="1110272"/>
                  <a:ext cx="1269191" cy="1223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2" name="Straight Connector 521">
                  <a:extLst>
                    <a:ext uri="{FF2B5EF4-FFF2-40B4-BE49-F238E27FC236}">
                      <a16:creationId xmlns:a16="http://schemas.microsoft.com/office/drawing/2014/main" id="{975D49BF-1F62-2B4B-B4DA-A82ACD75DD2A}"/>
                    </a:ext>
                  </a:extLst>
                </p:cNvPr>
                <p:cNvCxnSpPr/>
                <p:nvPr/>
              </p:nvCxnSpPr>
              <p:spPr>
                <a:xfrm>
                  <a:off x="756519" y="3535382"/>
                  <a:ext cx="1125818" cy="1028738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3" name="Straight Connector 522">
                  <a:extLst>
                    <a:ext uri="{FF2B5EF4-FFF2-40B4-BE49-F238E27FC236}">
                      <a16:creationId xmlns:a16="http://schemas.microsoft.com/office/drawing/2014/main" id="{B55E5FB0-52B5-0B45-89FF-600285885940}"/>
                    </a:ext>
                  </a:extLst>
                </p:cNvPr>
                <p:cNvCxnSpPr/>
                <p:nvPr/>
              </p:nvCxnSpPr>
              <p:spPr>
                <a:xfrm flipV="1">
                  <a:off x="752216" y="2422050"/>
                  <a:ext cx="736120" cy="116709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4" name="Straight Connector 523">
                  <a:extLst>
                    <a:ext uri="{FF2B5EF4-FFF2-40B4-BE49-F238E27FC236}">
                      <a16:creationId xmlns:a16="http://schemas.microsoft.com/office/drawing/2014/main" id="{09F91047-D1BA-F34A-A688-7BC4E1722335}"/>
                    </a:ext>
                  </a:extLst>
                </p:cNvPr>
                <p:cNvCxnSpPr/>
                <p:nvPr/>
              </p:nvCxnSpPr>
              <p:spPr>
                <a:xfrm flipV="1">
                  <a:off x="1842392" y="4093621"/>
                  <a:ext cx="1349044" cy="48450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5" name="Straight Connector 524">
                  <a:extLst>
                    <a:ext uri="{FF2B5EF4-FFF2-40B4-BE49-F238E27FC236}">
                      <a16:creationId xmlns:a16="http://schemas.microsoft.com/office/drawing/2014/main" id="{F958EDAC-5699-1649-830A-D109D9FF53FE}"/>
                    </a:ext>
                  </a:extLst>
                </p:cNvPr>
                <p:cNvCxnSpPr/>
                <p:nvPr/>
              </p:nvCxnSpPr>
              <p:spPr>
                <a:xfrm>
                  <a:off x="3160544" y="4087869"/>
                  <a:ext cx="1021783" cy="118542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6" name="Straight Connector 525">
                  <a:extLst>
                    <a:ext uri="{FF2B5EF4-FFF2-40B4-BE49-F238E27FC236}">
                      <a16:creationId xmlns:a16="http://schemas.microsoft.com/office/drawing/2014/main" id="{E5A46B2C-DBA9-2A4C-BFD5-929BFF963CDE}"/>
                    </a:ext>
                  </a:extLst>
                </p:cNvPr>
                <p:cNvCxnSpPr>
                  <a:cxnSpLocks/>
                  <a:endCxn id="353" idx="6"/>
                </p:cNvCxnSpPr>
                <p:nvPr/>
              </p:nvCxnSpPr>
              <p:spPr>
                <a:xfrm flipV="1">
                  <a:off x="4133813" y="4936867"/>
                  <a:ext cx="1562122" cy="310652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7" name="Straight Connector 526">
                  <a:extLst>
                    <a:ext uri="{FF2B5EF4-FFF2-40B4-BE49-F238E27FC236}">
                      <a16:creationId xmlns:a16="http://schemas.microsoft.com/office/drawing/2014/main" id="{CA9B03D3-695D-B943-8112-254F7000EDA0}"/>
                    </a:ext>
                  </a:extLst>
                </p:cNvPr>
                <p:cNvCxnSpPr/>
                <p:nvPr/>
              </p:nvCxnSpPr>
              <p:spPr>
                <a:xfrm flipV="1">
                  <a:off x="4562844" y="3926522"/>
                  <a:ext cx="1502669" cy="21862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8" name="Straight Connector 527">
                  <a:extLst>
                    <a:ext uri="{FF2B5EF4-FFF2-40B4-BE49-F238E27FC236}">
                      <a16:creationId xmlns:a16="http://schemas.microsoft.com/office/drawing/2014/main" id="{02FA3B3D-A5BE-684F-BD8C-8141D398A2A8}"/>
                    </a:ext>
                  </a:extLst>
                </p:cNvPr>
                <p:cNvCxnSpPr/>
                <p:nvPr/>
              </p:nvCxnSpPr>
              <p:spPr>
                <a:xfrm flipV="1">
                  <a:off x="4213219" y="3932697"/>
                  <a:ext cx="1827582" cy="134017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9" name="Straight Connector 528">
                  <a:extLst>
                    <a:ext uri="{FF2B5EF4-FFF2-40B4-BE49-F238E27FC236}">
                      <a16:creationId xmlns:a16="http://schemas.microsoft.com/office/drawing/2014/main" id="{4F1DBD6F-A105-B542-91EF-D077D8D6C334}"/>
                    </a:ext>
                  </a:extLst>
                </p:cNvPr>
                <p:cNvCxnSpPr>
                  <a:cxnSpLocks/>
                  <a:stCxn id="353" idx="4"/>
                </p:cNvCxnSpPr>
                <p:nvPr/>
              </p:nvCxnSpPr>
              <p:spPr>
                <a:xfrm flipV="1">
                  <a:off x="5592220" y="3871509"/>
                  <a:ext cx="435899" cy="115799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0" name="Straight Connector 529">
                  <a:extLst>
                    <a:ext uri="{FF2B5EF4-FFF2-40B4-BE49-F238E27FC236}">
                      <a16:creationId xmlns:a16="http://schemas.microsoft.com/office/drawing/2014/main" id="{D2D1EF12-2517-EC43-9FFD-7D58DBDFDEFB}"/>
                    </a:ext>
                  </a:extLst>
                </p:cNvPr>
                <p:cNvCxnSpPr/>
                <p:nvPr/>
              </p:nvCxnSpPr>
              <p:spPr>
                <a:xfrm flipV="1">
                  <a:off x="6068390" y="2697587"/>
                  <a:ext cx="469689" cy="1233043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8" name="Group 277">
                <a:extLst>
                  <a:ext uri="{FF2B5EF4-FFF2-40B4-BE49-F238E27FC236}">
                    <a16:creationId xmlns:a16="http://schemas.microsoft.com/office/drawing/2014/main" id="{A0559DCE-6B53-3046-B57F-985B67D9098F}"/>
                  </a:ext>
                </a:extLst>
              </p:cNvPr>
              <p:cNvGrpSpPr/>
              <p:nvPr/>
            </p:nvGrpSpPr>
            <p:grpSpPr>
              <a:xfrm>
                <a:off x="307373" y="3147791"/>
                <a:ext cx="6044155" cy="5201714"/>
                <a:chOff x="678076" y="418393"/>
                <a:chExt cx="5966937" cy="4957789"/>
              </a:xfrm>
              <a:solidFill>
                <a:schemeClr val="bg2"/>
              </a:solidFill>
            </p:grpSpPr>
            <p:grpSp>
              <p:nvGrpSpPr>
                <p:cNvPr id="334" name="Group 333">
                  <a:extLst>
                    <a:ext uri="{FF2B5EF4-FFF2-40B4-BE49-F238E27FC236}">
                      <a16:creationId xmlns:a16="http://schemas.microsoft.com/office/drawing/2014/main" id="{D9D0EE8C-4C43-174C-B20C-9B60B9324ABE}"/>
                    </a:ext>
                  </a:extLst>
                </p:cNvPr>
                <p:cNvGrpSpPr/>
                <p:nvPr/>
              </p:nvGrpSpPr>
              <p:grpSpPr>
                <a:xfrm>
                  <a:off x="2882586" y="1046732"/>
                  <a:ext cx="207428" cy="185277"/>
                  <a:chOff x="3956171" y="987842"/>
                  <a:chExt cx="207428" cy="185277"/>
                </a:xfrm>
                <a:grpFill/>
              </p:grpSpPr>
              <p:sp>
                <p:nvSpPr>
                  <p:cNvPr id="356" name="Oval 355">
                    <a:extLst>
                      <a:ext uri="{FF2B5EF4-FFF2-40B4-BE49-F238E27FC236}">
                        <a16:creationId xmlns:a16="http://schemas.microsoft.com/office/drawing/2014/main" id="{4E4A2E0A-D2AD-0246-8214-2E1C5F77C850}"/>
                      </a:ext>
                    </a:extLst>
                  </p:cNvPr>
                  <p:cNvSpPr/>
                  <p:nvPr/>
                </p:nvSpPr>
                <p:spPr>
                  <a:xfrm>
                    <a:off x="4024746" y="1059282"/>
                    <a:ext cx="45719" cy="45719"/>
                  </a:xfrm>
                  <a:prstGeom prst="ellipse">
                    <a:avLst/>
                  </a:prstGeom>
                  <a:grpFill/>
                  <a:ln w="444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7" name="Oval 356">
                    <a:extLst>
                      <a:ext uri="{FF2B5EF4-FFF2-40B4-BE49-F238E27FC236}">
                        <a16:creationId xmlns:a16="http://schemas.microsoft.com/office/drawing/2014/main" id="{F4378EE2-3FC2-A34D-AE66-900BCEE87BDB}"/>
                      </a:ext>
                    </a:extLst>
                  </p:cNvPr>
                  <p:cNvSpPr/>
                  <p:nvPr/>
                </p:nvSpPr>
                <p:spPr>
                  <a:xfrm>
                    <a:off x="3956166" y="987842"/>
                    <a:ext cx="207427" cy="1852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35" name="Oval 334">
                  <a:extLst>
                    <a:ext uri="{FF2B5EF4-FFF2-40B4-BE49-F238E27FC236}">
                      <a16:creationId xmlns:a16="http://schemas.microsoft.com/office/drawing/2014/main" id="{5C62492B-BAAD-1B46-BF88-A0AA454F5519}"/>
                    </a:ext>
                  </a:extLst>
                </p:cNvPr>
                <p:cNvSpPr/>
                <p:nvPr/>
              </p:nvSpPr>
              <p:spPr>
                <a:xfrm>
                  <a:off x="2699700" y="2193853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6" name="Oval 335">
                  <a:extLst>
                    <a:ext uri="{FF2B5EF4-FFF2-40B4-BE49-F238E27FC236}">
                      <a16:creationId xmlns:a16="http://schemas.microsoft.com/office/drawing/2014/main" id="{A3932B6A-1D33-6240-9F8F-B7037DFD59F1}"/>
                    </a:ext>
                  </a:extLst>
                </p:cNvPr>
                <p:cNvSpPr/>
                <p:nvPr/>
              </p:nvSpPr>
              <p:spPr>
                <a:xfrm>
                  <a:off x="3863709" y="1615144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7" name="Oval 336">
                  <a:extLst>
                    <a:ext uri="{FF2B5EF4-FFF2-40B4-BE49-F238E27FC236}">
                      <a16:creationId xmlns:a16="http://schemas.microsoft.com/office/drawing/2014/main" id="{48451A81-ABC0-6146-8D26-D4ECA50312D4}"/>
                    </a:ext>
                  </a:extLst>
                </p:cNvPr>
                <p:cNvSpPr/>
                <p:nvPr/>
              </p:nvSpPr>
              <p:spPr>
                <a:xfrm>
                  <a:off x="5237311" y="3104132"/>
                  <a:ext cx="207428" cy="185276"/>
                </a:xfrm>
                <a:prstGeom prst="ellipse">
                  <a:avLst/>
                </a:prstGeom>
                <a:solidFill>
                  <a:srgbClr val="FFC000"/>
                </a:solidFill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8" name="Oval 337">
                  <a:extLst>
                    <a:ext uri="{FF2B5EF4-FFF2-40B4-BE49-F238E27FC236}">
                      <a16:creationId xmlns:a16="http://schemas.microsoft.com/office/drawing/2014/main" id="{E854775E-6855-9F4E-91E7-D518AF9C18ED}"/>
                    </a:ext>
                  </a:extLst>
                </p:cNvPr>
                <p:cNvSpPr/>
                <p:nvPr/>
              </p:nvSpPr>
              <p:spPr>
                <a:xfrm>
                  <a:off x="4476602" y="4043247"/>
                  <a:ext cx="207428" cy="18527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9" name="Oval 338">
                  <a:extLst>
                    <a:ext uri="{FF2B5EF4-FFF2-40B4-BE49-F238E27FC236}">
                      <a16:creationId xmlns:a16="http://schemas.microsoft.com/office/drawing/2014/main" id="{A7B0F34F-AAEB-B24A-99D9-14496984A41D}"/>
                    </a:ext>
                  </a:extLst>
                </p:cNvPr>
                <p:cNvSpPr/>
                <p:nvPr/>
              </p:nvSpPr>
              <p:spPr>
                <a:xfrm>
                  <a:off x="3053872" y="4005482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0" name="Oval 339">
                  <a:extLst>
                    <a:ext uri="{FF2B5EF4-FFF2-40B4-BE49-F238E27FC236}">
                      <a16:creationId xmlns:a16="http://schemas.microsoft.com/office/drawing/2014/main" id="{9D97E0E9-1777-B44E-A052-ECA910B8A37A}"/>
                    </a:ext>
                  </a:extLst>
                </p:cNvPr>
                <p:cNvSpPr/>
                <p:nvPr/>
              </p:nvSpPr>
              <p:spPr>
                <a:xfrm>
                  <a:off x="2153532" y="3369803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1" name="Oval 340">
                  <a:extLst>
                    <a:ext uri="{FF2B5EF4-FFF2-40B4-BE49-F238E27FC236}">
                      <a16:creationId xmlns:a16="http://schemas.microsoft.com/office/drawing/2014/main" id="{719C5C05-6862-2643-9345-E25B8A39C9A2}"/>
                    </a:ext>
                  </a:extLst>
                </p:cNvPr>
                <p:cNvSpPr/>
                <p:nvPr/>
              </p:nvSpPr>
              <p:spPr>
                <a:xfrm>
                  <a:off x="1387414" y="2376733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2" name="Oval 341">
                  <a:extLst>
                    <a:ext uri="{FF2B5EF4-FFF2-40B4-BE49-F238E27FC236}">
                      <a16:creationId xmlns:a16="http://schemas.microsoft.com/office/drawing/2014/main" id="{79A1DF1F-FEBF-D94A-8449-3AA418E97279}"/>
                    </a:ext>
                  </a:extLst>
                </p:cNvPr>
                <p:cNvSpPr/>
                <p:nvPr/>
              </p:nvSpPr>
              <p:spPr>
                <a:xfrm>
                  <a:off x="3766033" y="2770739"/>
                  <a:ext cx="207428" cy="185276"/>
                </a:xfrm>
                <a:prstGeom prst="ellipse">
                  <a:avLst/>
                </a:prstGeom>
                <a:solidFill>
                  <a:srgbClr val="FFC000"/>
                </a:solidFill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3" name="Oval 342">
                  <a:extLst>
                    <a:ext uri="{FF2B5EF4-FFF2-40B4-BE49-F238E27FC236}">
                      <a16:creationId xmlns:a16="http://schemas.microsoft.com/office/drawing/2014/main" id="{C260A69E-134F-5C4A-831D-9A9C29532E7C}"/>
                    </a:ext>
                  </a:extLst>
                </p:cNvPr>
                <p:cNvSpPr/>
                <p:nvPr/>
              </p:nvSpPr>
              <p:spPr>
                <a:xfrm>
                  <a:off x="4705198" y="2102084"/>
                  <a:ext cx="207428" cy="185276"/>
                </a:xfrm>
                <a:prstGeom prst="ellipse">
                  <a:avLst/>
                </a:prstGeom>
                <a:solidFill>
                  <a:srgbClr val="FFC000"/>
                </a:solidFill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44" name="Group 343">
                  <a:extLst>
                    <a:ext uri="{FF2B5EF4-FFF2-40B4-BE49-F238E27FC236}">
                      <a16:creationId xmlns:a16="http://schemas.microsoft.com/office/drawing/2014/main" id="{BA5835CB-CF7A-0D4A-A488-31CC9846DCCE}"/>
                    </a:ext>
                  </a:extLst>
                </p:cNvPr>
                <p:cNvGrpSpPr/>
                <p:nvPr/>
              </p:nvGrpSpPr>
              <p:grpSpPr>
                <a:xfrm>
                  <a:off x="5404021" y="418393"/>
                  <a:ext cx="207427" cy="185276"/>
                  <a:chOff x="3939995" y="1002471"/>
                  <a:chExt cx="207427" cy="185276"/>
                </a:xfrm>
                <a:grpFill/>
              </p:grpSpPr>
              <p:sp>
                <p:nvSpPr>
                  <p:cNvPr id="354" name="Oval 353">
                    <a:extLst>
                      <a:ext uri="{FF2B5EF4-FFF2-40B4-BE49-F238E27FC236}">
                        <a16:creationId xmlns:a16="http://schemas.microsoft.com/office/drawing/2014/main" id="{62AA90C2-C83B-A648-9427-023AA5FD98BF}"/>
                      </a:ext>
                    </a:extLst>
                  </p:cNvPr>
                  <p:cNvSpPr/>
                  <p:nvPr/>
                </p:nvSpPr>
                <p:spPr>
                  <a:xfrm>
                    <a:off x="4024746" y="1059282"/>
                    <a:ext cx="45719" cy="45719"/>
                  </a:xfrm>
                  <a:prstGeom prst="ellipse">
                    <a:avLst/>
                  </a:prstGeom>
                  <a:grpFill/>
                  <a:ln w="444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5" name="Oval 354">
                    <a:extLst>
                      <a:ext uri="{FF2B5EF4-FFF2-40B4-BE49-F238E27FC236}">
                        <a16:creationId xmlns:a16="http://schemas.microsoft.com/office/drawing/2014/main" id="{9FF39862-41AE-1A41-8206-4DD3220BC552}"/>
                      </a:ext>
                    </a:extLst>
                  </p:cNvPr>
                  <p:cNvSpPr/>
                  <p:nvPr/>
                </p:nvSpPr>
                <p:spPr>
                  <a:xfrm>
                    <a:off x="3939995" y="1002471"/>
                    <a:ext cx="207427" cy="1852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45" name="Oval 344">
                  <a:extLst>
                    <a:ext uri="{FF2B5EF4-FFF2-40B4-BE49-F238E27FC236}">
                      <a16:creationId xmlns:a16="http://schemas.microsoft.com/office/drawing/2014/main" id="{F6C802C2-74B9-E449-912E-13BF4923B5EA}"/>
                    </a:ext>
                  </a:extLst>
                </p:cNvPr>
                <p:cNvSpPr/>
                <p:nvPr/>
              </p:nvSpPr>
              <p:spPr>
                <a:xfrm>
                  <a:off x="4395382" y="744813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6" name="Oval 345">
                  <a:extLst>
                    <a:ext uri="{FF2B5EF4-FFF2-40B4-BE49-F238E27FC236}">
                      <a16:creationId xmlns:a16="http://schemas.microsoft.com/office/drawing/2014/main" id="{991AE3A3-D64F-6749-90CE-480159756307}"/>
                    </a:ext>
                  </a:extLst>
                </p:cNvPr>
                <p:cNvSpPr/>
                <p:nvPr/>
              </p:nvSpPr>
              <p:spPr>
                <a:xfrm>
                  <a:off x="678076" y="3479172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7" name="Oval 346">
                  <a:extLst>
                    <a:ext uri="{FF2B5EF4-FFF2-40B4-BE49-F238E27FC236}">
                      <a16:creationId xmlns:a16="http://schemas.microsoft.com/office/drawing/2014/main" id="{7CA57D1F-42E0-A643-9E5D-0CB565754C6C}"/>
                    </a:ext>
                  </a:extLst>
                </p:cNvPr>
                <p:cNvSpPr/>
                <p:nvPr/>
              </p:nvSpPr>
              <p:spPr>
                <a:xfrm>
                  <a:off x="1678047" y="1007712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8" name="Oval 347">
                  <a:extLst>
                    <a:ext uri="{FF2B5EF4-FFF2-40B4-BE49-F238E27FC236}">
                      <a16:creationId xmlns:a16="http://schemas.microsoft.com/office/drawing/2014/main" id="{C4BBD6D1-DCA8-4841-A7F3-793BD1FA98ED}"/>
                    </a:ext>
                  </a:extLst>
                </p:cNvPr>
                <p:cNvSpPr/>
                <p:nvPr/>
              </p:nvSpPr>
              <p:spPr>
                <a:xfrm>
                  <a:off x="4075654" y="5190906"/>
                  <a:ext cx="207428" cy="18527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9" name="Oval 348">
                  <a:extLst>
                    <a:ext uri="{FF2B5EF4-FFF2-40B4-BE49-F238E27FC236}">
                      <a16:creationId xmlns:a16="http://schemas.microsoft.com/office/drawing/2014/main" id="{046E8FEF-E7E6-0849-8CF1-07EBC7C2B307}"/>
                    </a:ext>
                  </a:extLst>
                </p:cNvPr>
                <p:cNvSpPr/>
                <p:nvPr/>
              </p:nvSpPr>
              <p:spPr>
                <a:xfrm>
                  <a:off x="5967893" y="3823954"/>
                  <a:ext cx="207428" cy="185276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" name="Oval 349">
                  <a:extLst>
                    <a:ext uri="{FF2B5EF4-FFF2-40B4-BE49-F238E27FC236}">
                      <a16:creationId xmlns:a16="http://schemas.microsoft.com/office/drawing/2014/main" id="{3DDCC83E-BCF6-274A-B254-50CA80AE8430}"/>
                    </a:ext>
                  </a:extLst>
                </p:cNvPr>
                <p:cNvSpPr/>
                <p:nvPr/>
              </p:nvSpPr>
              <p:spPr>
                <a:xfrm>
                  <a:off x="6437585" y="2590911"/>
                  <a:ext cx="207428" cy="185276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" name="Oval 350">
                  <a:extLst>
                    <a:ext uri="{FF2B5EF4-FFF2-40B4-BE49-F238E27FC236}">
                      <a16:creationId xmlns:a16="http://schemas.microsoft.com/office/drawing/2014/main" id="{49A61364-3E83-7F40-914E-63B2C5B7D0C5}"/>
                    </a:ext>
                  </a:extLst>
                </p:cNvPr>
                <p:cNvSpPr/>
                <p:nvPr/>
              </p:nvSpPr>
              <p:spPr>
                <a:xfrm>
                  <a:off x="5671467" y="1597840"/>
                  <a:ext cx="207428" cy="185276"/>
                </a:xfrm>
                <a:prstGeom prst="ellipse">
                  <a:avLst/>
                </a:prstGeom>
                <a:solidFill>
                  <a:srgbClr val="FFC000"/>
                </a:solidFill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" name="Oval 351">
                  <a:extLst>
                    <a:ext uri="{FF2B5EF4-FFF2-40B4-BE49-F238E27FC236}">
                      <a16:creationId xmlns:a16="http://schemas.microsoft.com/office/drawing/2014/main" id="{2D8B7387-89B0-CB49-8ACC-97057BCD1CA0}"/>
                    </a:ext>
                  </a:extLst>
                </p:cNvPr>
                <p:cNvSpPr/>
                <p:nvPr/>
              </p:nvSpPr>
              <p:spPr>
                <a:xfrm>
                  <a:off x="1769486" y="4463199"/>
                  <a:ext cx="207428" cy="18527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" name="Oval 352">
                  <a:extLst>
                    <a:ext uri="{FF2B5EF4-FFF2-40B4-BE49-F238E27FC236}">
                      <a16:creationId xmlns:a16="http://schemas.microsoft.com/office/drawing/2014/main" id="{88BFE29B-0C15-7544-8AD5-FFD7FCD562FF}"/>
                    </a:ext>
                  </a:extLst>
                </p:cNvPr>
                <p:cNvSpPr/>
                <p:nvPr/>
              </p:nvSpPr>
              <p:spPr>
                <a:xfrm>
                  <a:off x="5488511" y="4844231"/>
                  <a:ext cx="207429" cy="185277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9" name="Group 278">
                <a:extLst>
                  <a:ext uri="{FF2B5EF4-FFF2-40B4-BE49-F238E27FC236}">
                    <a16:creationId xmlns:a16="http://schemas.microsoft.com/office/drawing/2014/main" id="{5284059D-BDB6-D249-9EEA-DBD5AF47B7E2}"/>
                  </a:ext>
                </a:extLst>
              </p:cNvPr>
              <p:cNvGrpSpPr/>
              <p:nvPr/>
            </p:nvGrpSpPr>
            <p:grpSpPr>
              <a:xfrm>
                <a:off x="6753911" y="2602032"/>
                <a:ext cx="3861104" cy="3013840"/>
                <a:chOff x="2548741" y="1073277"/>
                <a:chExt cx="3861104" cy="3013840"/>
              </a:xfrm>
            </p:grpSpPr>
            <p:cxnSp>
              <p:nvCxnSpPr>
                <p:cNvPr id="315" name="Straight Connector 314">
                  <a:extLst>
                    <a:ext uri="{FF2B5EF4-FFF2-40B4-BE49-F238E27FC236}">
                      <a16:creationId xmlns:a16="http://schemas.microsoft.com/office/drawing/2014/main" id="{AF0C8976-C1E9-364C-8C31-58ADACEBC033}"/>
                    </a:ext>
                  </a:extLst>
                </p:cNvPr>
                <p:cNvCxnSpPr/>
                <p:nvPr/>
              </p:nvCxnSpPr>
              <p:spPr>
                <a:xfrm>
                  <a:off x="4039362" y="1073277"/>
                  <a:ext cx="875531" cy="171670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6" name="Straight Connector 315">
                  <a:extLst>
                    <a:ext uri="{FF2B5EF4-FFF2-40B4-BE49-F238E27FC236}">
                      <a16:creationId xmlns:a16="http://schemas.microsoft.com/office/drawing/2014/main" id="{7B51E1FF-453A-384D-957F-00FF8539A9C6}"/>
                    </a:ext>
                  </a:extLst>
                </p:cNvPr>
                <p:cNvCxnSpPr/>
                <p:nvPr/>
              </p:nvCxnSpPr>
              <p:spPr>
                <a:xfrm flipV="1">
                  <a:off x="4944393" y="2130826"/>
                  <a:ext cx="939165" cy="66865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Connector 316">
                  <a:extLst>
                    <a:ext uri="{FF2B5EF4-FFF2-40B4-BE49-F238E27FC236}">
                      <a16:creationId xmlns:a16="http://schemas.microsoft.com/office/drawing/2014/main" id="{A5AC41F8-8003-9A4D-AFE1-C7127426EFD5}"/>
                    </a:ext>
                  </a:extLst>
                </p:cNvPr>
                <p:cNvCxnSpPr/>
                <p:nvPr/>
              </p:nvCxnSpPr>
              <p:spPr>
                <a:xfrm flipV="1">
                  <a:off x="3864726" y="2138446"/>
                  <a:ext cx="2005497" cy="91768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317">
                  <a:extLst>
                    <a:ext uri="{FF2B5EF4-FFF2-40B4-BE49-F238E27FC236}">
                      <a16:creationId xmlns:a16="http://schemas.microsoft.com/office/drawing/2014/main" id="{DB9E9D58-4F0B-A24E-8524-4C3D3E7584BC}"/>
                    </a:ext>
                  </a:extLst>
                </p:cNvPr>
                <p:cNvCxnSpPr/>
                <p:nvPr/>
              </p:nvCxnSpPr>
              <p:spPr>
                <a:xfrm flipH="1">
                  <a:off x="3860916" y="1079284"/>
                  <a:ext cx="182880" cy="114712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Connector 318">
                  <a:extLst>
                    <a:ext uri="{FF2B5EF4-FFF2-40B4-BE49-F238E27FC236}">
                      <a16:creationId xmlns:a16="http://schemas.microsoft.com/office/drawing/2014/main" id="{0DF8B4E7-367B-AA4E-BCB9-BB2FECB714B0}"/>
                    </a:ext>
                  </a:extLst>
                </p:cNvPr>
                <p:cNvCxnSpPr/>
                <p:nvPr/>
              </p:nvCxnSpPr>
              <p:spPr>
                <a:xfrm>
                  <a:off x="4931058" y="2810911"/>
                  <a:ext cx="1471279" cy="33339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>
                  <a:extLst>
                    <a:ext uri="{FF2B5EF4-FFF2-40B4-BE49-F238E27FC236}">
                      <a16:creationId xmlns:a16="http://schemas.microsoft.com/office/drawing/2014/main" id="{06B26AE2-F147-2549-A35C-46DBD0057ACD}"/>
                    </a:ext>
                  </a:extLst>
                </p:cNvPr>
                <p:cNvCxnSpPr/>
                <p:nvPr/>
              </p:nvCxnSpPr>
              <p:spPr>
                <a:xfrm>
                  <a:off x="3864726" y="2237834"/>
                  <a:ext cx="1066332" cy="57688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Straight Connector 320">
                  <a:extLst>
                    <a:ext uri="{FF2B5EF4-FFF2-40B4-BE49-F238E27FC236}">
                      <a16:creationId xmlns:a16="http://schemas.microsoft.com/office/drawing/2014/main" id="{524CA487-FAB8-5645-B858-51C64C04FB46}"/>
                    </a:ext>
                  </a:extLst>
                </p:cNvPr>
                <p:cNvCxnSpPr/>
                <p:nvPr/>
              </p:nvCxnSpPr>
              <p:spPr>
                <a:xfrm>
                  <a:off x="4047606" y="1083094"/>
                  <a:ext cx="916469" cy="54163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Straight Connector 321">
                  <a:extLst>
                    <a:ext uri="{FF2B5EF4-FFF2-40B4-BE49-F238E27FC236}">
                      <a16:creationId xmlns:a16="http://schemas.microsoft.com/office/drawing/2014/main" id="{F3145434-64B7-2348-A155-920B5D104A8C}"/>
                    </a:ext>
                  </a:extLst>
                </p:cNvPr>
                <p:cNvCxnSpPr/>
                <p:nvPr/>
              </p:nvCxnSpPr>
              <p:spPr>
                <a:xfrm flipH="1">
                  <a:off x="4923438" y="1647696"/>
                  <a:ext cx="97675" cy="115559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>
                  <a:extLst>
                    <a:ext uri="{FF2B5EF4-FFF2-40B4-BE49-F238E27FC236}">
                      <a16:creationId xmlns:a16="http://schemas.microsoft.com/office/drawing/2014/main" id="{ECD86172-9F53-F643-A36F-F289C16E56C0}"/>
                    </a:ext>
                  </a:extLst>
                </p:cNvPr>
                <p:cNvCxnSpPr/>
                <p:nvPr/>
              </p:nvCxnSpPr>
              <p:spPr>
                <a:xfrm>
                  <a:off x="3860916" y="2226404"/>
                  <a:ext cx="354171" cy="181162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>
                  <a:extLst>
                    <a:ext uri="{FF2B5EF4-FFF2-40B4-BE49-F238E27FC236}">
                      <a16:creationId xmlns:a16="http://schemas.microsoft.com/office/drawing/2014/main" id="{82CA970D-8CD9-194F-B829-A01E44D400EB}"/>
                    </a:ext>
                  </a:extLst>
                </p:cNvPr>
                <p:cNvCxnSpPr/>
                <p:nvPr/>
              </p:nvCxnSpPr>
              <p:spPr>
                <a:xfrm flipV="1">
                  <a:off x="2552439" y="2237834"/>
                  <a:ext cx="1312287" cy="18288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Straight Connector 324">
                  <a:extLst>
                    <a:ext uri="{FF2B5EF4-FFF2-40B4-BE49-F238E27FC236}">
                      <a16:creationId xmlns:a16="http://schemas.microsoft.com/office/drawing/2014/main" id="{F63C19BF-FD20-0B49-9616-BCD4207BE513}"/>
                    </a:ext>
                  </a:extLst>
                </p:cNvPr>
                <p:cNvCxnSpPr/>
                <p:nvPr/>
              </p:nvCxnSpPr>
              <p:spPr>
                <a:xfrm>
                  <a:off x="2548741" y="2428222"/>
                  <a:ext cx="766119" cy="99307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325">
                  <a:extLst>
                    <a:ext uri="{FF2B5EF4-FFF2-40B4-BE49-F238E27FC236}">
                      <a16:creationId xmlns:a16="http://schemas.microsoft.com/office/drawing/2014/main" id="{EE608C36-7674-DA4A-9F9E-FB070E8FACAC}"/>
                    </a:ext>
                  </a:extLst>
                </p:cNvPr>
                <p:cNvCxnSpPr/>
                <p:nvPr/>
              </p:nvCxnSpPr>
              <p:spPr>
                <a:xfrm>
                  <a:off x="3284380" y="3406053"/>
                  <a:ext cx="964997" cy="66246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Straight Connector 326">
                  <a:extLst>
                    <a:ext uri="{FF2B5EF4-FFF2-40B4-BE49-F238E27FC236}">
                      <a16:creationId xmlns:a16="http://schemas.microsoft.com/office/drawing/2014/main" id="{1ACDEF26-289D-E84F-B6AD-02ED3F8A43FF}"/>
                    </a:ext>
                  </a:extLst>
                </p:cNvPr>
                <p:cNvCxnSpPr/>
                <p:nvPr/>
              </p:nvCxnSpPr>
              <p:spPr>
                <a:xfrm flipH="1">
                  <a:off x="3310938" y="2184606"/>
                  <a:ext cx="572950" cy="124060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8" name="Straight Connector 327">
                  <a:extLst>
                    <a:ext uri="{FF2B5EF4-FFF2-40B4-BE49-F238E27FC236}">
                      <a16:creationId xmlns:a16="http://schemas.microsoft.com/office/drawing/2014/main" id="{7B511C1A-C2BD-4B4A-83B6-510ABB3E3B35}"/>
                    </a:ext>
                  </a:extLst>
                </p:cNvPr>
                <p:cNvCxnSpPr/>
                <p:nvPr/>
              </p:nvCxnSpPr>
              <p:spPr>
                <a:xfrm flipV="1">
                  <a:off x="3295698" y="2791749"/>
                  <a:ext cx="1677158" cy="62584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Straight Connector 328">
                  <a:extLst>
                    <a:ext uri="{FF2B5EF4-FFF2-40B4-BE49-F238E27FC236}">
                      <a16:creationId xmlns:a16="http://schemas.microsoft.com/office/drawing/2014/main" id="{71798A5E-2CFB-3248-B5ED-2FCE5B612A0F}"/>
                    </a:ext>
                  </a:extLst>
                </p:cNvPr>
                <p:cNvCxnSpPr/>
                <p:nvPr/>
              </p:nvCxnSpPr>
              <p:spPr>
                <a:xfrm>
                  <a:off x="4218897" y="4045653"/>
                  <a:ext cx="1422730" cy="3776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Straight Connector 329">
                  <a:extLst>
                    <a:ext uri="{FF2B5EF4-FFF2-40B4-BE49-F238E27FC236}">
                      <a16:creationId xmlns:a16="http://schemas.microsoft.com/office/drawing/2014/main" id="{C2F554C7-B127-5D4F-9B7E-6D5B9AEF1D78}"/>
                    </a:ext>
                  </a:extLst>
                </p:cNvPr>
                <p:cNvCxnSpPr/>
                <p:nvPr/>
              </p:nvCxnSpPr>
              <p:spPr>
                <a:xfrm>
                  <a:off x="5009571" y="1583038"/>
                  <a:ext cx="639676" cy="249276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Straight Connector 330">
                  <a:extLst>
                    <a:ext uri="{FF2B5EF4-FFF2-40B4-BE49-F238E27FC236}">
                      <a16:creationId xmlns:a16="http://schemas.microsoft.com/office/drawing/2014/main" id="{CBBCB351-38BB-DE42-95DA-CE570BAC5223}"/>
                    </a:ext>
                  </a:extLst>
                </p:cNvPr>
                <p:cNvCxnSpPr/>
                <p:nvPr/>
              </p:nvCxnSpPr>
              <p:spPr>
                <a:xfrm>
                  <a:off x="4051416" y="1079284"/>
                  <a:ext cx="171291" cy="29587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2" name="Straight Connector 331">
                  <a:extLst>
                    <a:ext uri="{FF2B5EF4-FFF2-40B4-BE49-F238E27FC236}">
                      <a16:creationId xmlns:a16="http://schemas.microsoft.com/office/drawing/2014/main" id="{AE56B2D9-F8BC-CD4A-BFB2-6704EF018575}"/>
                    </a:ext>
                  </a:extLst>
                </p:cNvPr>
                <p:cNvCxnSpPr/>
                <p:nvPr/>
              </p:nvCxnSpPr>
              <p:spPr>
                <a:xfrm>
                  <a:off x="5877731" y="2134748"/>
                  <a:ext cx="532114" cy="10020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3" name="Straight Connector 332">
                  <a:extLst>
                    <a:ext uri="{FF2B5EF4-FFF2-40B4-BE49-F238E27FC236}">
                      <a16:creationId xmlns:a16="http://schemas.microsoft.com/office/drawing/2014/main" id="{3B10F626-C078-DA4A-8B24-FC2A88C6A87E}"/>
                    </a:ext>
                  </a:extLst>
                </p:cNvPr>
                <p:cNvCxnSpPr/>
                <p:nvPr/>
              </p:nvCxnSpPr>
              <p:spPr>
                <a:xfrm flipV="1">
                  <a:off x="5649135" y="3148003"/>
                  <a:ext cx="760710" cy="93911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EFF78E67-33B2-D446-8FE1-138E741E3BD8}"/>
                  </a:ext>
                </a:extLst>
              </p:cNvPr>
              <p:cNvGrpSpPr/>
              <p:nvPr/>
            </p:nvGrpSpPr>
            <p:grpSpPr>
              <a:xfrm>
                <a:off x="6663458" y="2513912"/>
                <a:ext cx="4060009" cy="3190906"/>
                <a:chOff x="2460999" y="987844"/>
                <a:chExt cx="4060009" cy="3190906"/>
              </a:xfrm>
              <a:solidFill>
                <a:schemeClr val="bg2">
                  <a:lumMod val="90000"/>
                </a:schemeClr>
              </a:solidFill>
            </p:grpSpPr>
            <p:grpSp>
              <p:nvGrpSpPr>
                <p:cNvPr id="303" name="Group 302">
                  <a:extLst>
                    <a:ext uri="{FF2B5EF4-FFF2-40B4-BE49-F238E27FC236}">
                      <a16:creationId xmlns:a16="http://schemas.microsoft.com/office/drawing/2014/main" id="{4B29B6EE-0840-CB4E-9B64-052B879B30B1}"/>
                    </a:ext>
                  </a:extLst>
                </p:cNvPr>
                <p:cNvGrpSpPr/>
                <p:nvPr/>
              </p:nvGrpSpPr>
              <p:grpSpPr>
                <a:xfrm>
                  <a:off x="3956162" y="987844"/>
                  <a:ext cx="210112" cy="194392"/>
                  <a:chOff x="3956162" y="987844"/>
                  <a:chExt cx="210112" cy="194392"/>
                </a:xfrm>
                <a:grpFill/>
              </p:grpSpPr>
              <p:sp>
                <p:nvSpPr>
                  <p:cNvPr id="313" name="Oval 312">
                    <a:extLst>
                      <a:ext uri="{FF2B5EF4-FFF2-40B4-BE49-F238E27FC236}">
                        <a16:creationId xmlns:a16="http://schemas.microsoft.com/office/drawing/2014/main" id="{CF747F4F-F3E8-C049-B878-4133806E1CB2}"/>
                      </a:ext>
                    </a:extLst>
                  </p:cNvPr>
                  <p:cNvSpPr/>
                  <p:nvPr/>
                </p:nvSpPr>
                <p:spPr>
                  <a:xfrm>
                    <a:off x="4024746" y="1059282"/>
                    <a:ext cx="45719" cy="45719"/>
                  </a:xfrm>
                  <a:prstGeom prst="ellipse">
                    <a:avLst/>
                  </a:prstGeom>
                  <a:grpFill/>
                  <a:ln w="444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4" name="Oval 313">
                    <a:extLst>
                      <a:ext uri="{FF2B5EF4-FFF2-40B4-BE49-F238E27FC236}">
                        <a16:creationId xmlns:a16="http://schemas.microsoft.com/office/drawing/2014/main" id="{FCB451CD-CB92-264D-A9D0-0090EDBB82FC}"/>
                      </a:ext>
                    </a:extLst>
                  </p:cNvPr>
                  <p:cNvSpPr/>
                  <p:nvPr/>
                </p:nvSpPr>
                <p:spPr>
                  <a:xfrm>
                    <a:off x="3956162" y="987844"/>
                    <a:ext cx="210112" cy="194392"/>
                  </a:xfrm>
                  <a:prstGeom prst="ellipse">
                    <a:avLst/>
                  </a:prstGeom>
                  <a:solidFill>
                    <a:schemeClr val="accent4"/>
                  </a:solidFill>
                  <a:ln w="28575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04" name="Oval 303">
                  <a:extLst>
                    <a:ext uri="{FF2B5EF4-FFF2-40B4-BE49-F238E27FC236}">
                      <a16:creationId xmlns:a16="http://schemas.microsoft.com/office/drawing/2014/main" id="{5A2C8A51-3954-9444-A545-A1C7E485C945}"/>
                    </a:ext>
                  </a:extLst>
                </p:cNvPr>
                <p:cNvSpPr/>
                <p:nvPr/>
              </p:nvSpPr>
              <p:spPr>
                <a:xfrm>
                  <a:off x="3773286" y="2134963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5" name="Oval 304">
                  <a:extLst>
                    <a:ext uri="{FF2B5EF4-FFF2-40B4-BE49-F238E27FC236}">
                      <a16:creationId xmlns:a16="http://schemas.microsoft.com/office/drawing/2014/main" id="{6C6969FA-6202-5043-8507-DFE3DD1418C7}"/>
                    </a:ext>
                  </a:extLst>
                </p:cNvPr>
                <p:cNvSpPr/>
                <p:nvPr/>
              </p:nvSpPr>
              <p:spPr>
                <a:xfrm>
                  <a:off x="4937296" y="1556256"/>
                  <a:ext cx="210112" cy="194392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" name="Oval 305">
                  <a:extLst>
                    <a:ext uri="{FF2B5EF4-FFF2-40B4-BE49-F238E27FC236}">
                      <a16:creationId xmlns:a16="http://schemas.microsoft.com/office/drawing/2014/main" id="{3DBDB06F-B7FF-5E49-A401-9C2EDD736229}"/>
                    </a:ext>
                  </a:extLst>
                </p:cNvPr>
                <p:cNvSpPr/>
                <p:nvPr/>
              </p:nvSpPr>
              <p:spPr>
                <a:xfrm>
                  <a:off x="6310896" y="3045245"/>
                  <a:ext cx="210112" cy="194392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Oval 306">
                  <a:extLst>
                    <a:ext uri="{FF2B5EF4-FFF2-40B4-BE49-F238E27FC236}">
                      <a16:creationId xmlns:a16="http://schemas.microsoft.com/office/drawing/2014/main" id="{EAD01A58-9828-ED48-B074-B7A2ADFC66B0}"/>
                    </a:ext>
                  </a:extLst>
                </p:cNvPr>
                <p:cNvSpPr/>
                <p:nvPr/>
              </p:nvSpPr>
              <p:spPr>
                <a:xfrm>
                  <a:off x="5550189" y="3984358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8" name="Oval 307">
                  <a:extLst>
                    <a:ext uri="{FF2B5EF4-FFF2-40B4-BE49-F238E27FC236}">
                      <a16:creationId xmlns:a16="http://schemas.microsoft.com/office/drawing/2014/main" id="{5412FEF0-E741-C94E-BCC1-E4205A1E139F}"/>
                    </a:ext>
                  </a:extLst>
                </p:cNvPr>
                <p:cNvSpPr/>
                <p:nvPr/>
              </p:nvSpPr>
              <p:spPr>
                <a:xfrm>
                  <a:off x="4127456" y="3869854"/>
                  <a:ext cx="210113" cy="194393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" name="Oval 308">
                  <a:extLst>
                    <a:ext uri="{FF2B5EF4-FFF2-40B4-BE49-F238E27FC236}">
                      <a16:creationId xmlns:a16="http://schemas.microsoft.com/office/drawing/2014/main" id="{C0BB9A1A-E9F7-6345-B9B0-7BBB642DAFE4}"/>
                    </a:ext>
                  </a:extLst>
                </p:cNvPr>
                <p:cNvSpPr/>
                <p:nvPr/>
              </p:nvSpPr>
              <p:spPr>
                <a:xfrm>
                  <a:off x="3227118" y="3310916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0" name="Oval 309">
                  <a:extLst>
                    <a:ext uri="{FF2B5EF4-FFF2-40B4-BE49-F238E27FC236}">
                      <a16:creationId xmlns:a16="http://schemas.microsoft.com/office/drawing/2014/main" id="{71912079-7D62-B54D-AFF1-7F7D03095E06}"/>
                    </a:ext>
                  </a:extLst>
                </p:cNvPr>
                <p:cNvSpPr/>
                <p:nvPr/>
              </p:nvSpPr>
              <p:spPr>
                <a:xfrm>
                  <a:off x="2460999" y="2317845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1" name="Oval 310">
                  <a:extLst>
                    <a:ext uri="{FF2B5EF4-FFF2-40B4-BE49-F238E27FC236}">
                      <a16:creationId xmlns:a16="http://schemas.microsoft.com/office/drawing/2014/main" id="{287A41E2-1792-6F41-8E6C-3C88E2656FF2}"/>
                    </a:ext>
                  </a:extLst>
                </p:cNvPr>
                <p:cNvSpPr/>
                <p:nvPr/>
              </p:nvSpPr>
              <p:spPr>
                <a:xfrm>
                  <a:off x="4839620" y="2711852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2" name="Oval 311">
                  <a:extLst>
                    <a:ext uri="{FF2B5EF4-FFF2-40B4-BE49-F238E27FC236}">
                      <a16:creationId xmlns:a16="http://schemas.microsoft.com/office/drawing/2014/main" id="{4B0CF5D1-DA04-344E-A036-F71565586CA4}"/>
                    </a:ext>
                  </a:extLst>
                </p:cNvPr>
                <p:cNvSpPr/>
                <p:nvPr/>
              </p:nvSpPr>
              <p:spPr>
                <a:xfrm>
                  <a:off x="5778783" y="2043197"/>
                  <a:ext cx="210112" cy="194392"/>
                </a:xfrm>
                <a:prstGeom prst="ellipse">
                  <a:avLst/>
                </a:prstGeom>
                <a:solidFill>
                  <a:schemeClr val="accent4"/>
                </a:solidFill>
                <a:ln w="2857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1" name="Group 280">
                <a:extLst>
                  <a:ext uri="{FF2B5EF4-FFF2-40B4-BE49-F238E27FC236}">
                    <a16:creationId xmlns:a16="http://schemas.microsoft.com/office/drawing/2014/main" id="{C99D2F8E-7443-E840-A69B-2E84C84D9DF1}"/>
                  </a:ext>
                </a:extLst>
              </p:cNvPr>
              <p:cNvGrpSpPr/>
              <p:nvPr/>
            </p:nvGrpSpPr>
            <p:grpSpPr>
              <a:xfrm>
                <a:off x="6673895" y="5886035"/>
                <a:ext cx="3861104" cy="2351938"/>
                <a:chOff x="2548741" y="1073277"/>
                <a:chExt cx="3861104" cy="2351938"/>
              </a:xfrm>
            </p:grpSpPr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8B374A8A-D936-594B-AD38-C2101E01036B}"/>
                    </a:ext>
                  </a:extLst>
                </p:cNvPr>
                <p:cNvCxnSpPr/>
                <p:nvPr/>
              </p:nvCxnSpPr>
              <p:spPr>
                <a:xfrm>
                  <a:off x="4039362" y="1073277"/>
                  <a:ext cx="875531" cy="171670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Straight Connector 290">
                  <a:extLst>
                    <a:ext uri="{FF2B5EF4-FFF2-40B4-BE49-F238E27FC236}">
                      <a16:creationId xmlns:a16="http://schemas.microsoft.com/office/drawing/2014/main" id="{8FB8BDFA-F36E-6C45-BCF2-F19C6BE7989C}"/>
                    </a:ext>
                  </a:extLst>
                </p:cNvPr>
                <p:cNvCxnSpPr/>
                <p:nvPr/>
              </p:nvCxnSpPr>
              <p:spPr>
                <a:xfrm flipV="1">
                  <a:off x="4944393" y="2130826"/>
                  <a:ext cx="939165" cy="66865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>
                  <a:extLst>
                    <a:ext uri="{FF2B5EF4-FFF2-40B4-BE49-F238E27FC236}">
                      <a16:creationId xmlns:a16="http://schemas.microsoft.com/office/drawing/2014/main" id="{0B667844-4651-2147-8C82-A403645CF721}"/>
                    </a:ext>
                  </a:extLst>
                </p:cNvPr>
                <p:cNvCxnSpPr/>
                <p:nvPr/>
              </p:nvCxnSpPr>
              <p:spPr>
                <a:xfrm flipV="1">
                  <a:off x="3864726" y="2138446"/>
                  <a:ext cx="2005497" cy="91768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>
                  <a:extLst>
                    <a:ext uri="{FF2B5EF4-FFF2-40B4-BE49-F238E27FC236}">
                      <a16:creationId xmlns:a16="http://schemas.microsoft.com/office/drawing/2014/main" id="{0992943C-4D9C-CD4A-B99C-5AD659B06E7F}"/>
                    </a:ext>
                  </a:extLst>
                </p:cNvPr>
                <p:cNvCxnSpPr/>
                <p:nvPr/>
              </p:nvCxnSpPr>
              <p:spPr>
                <a:xfrm flipH="1">
                  <a:off x="3860916" y="1079284"/>
                  <a:ext cx="182880" cy="114712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>
                  <a:extLst>
                    <a:ext uri="{FF2B5EF4-FFF2-40B4-BE49-F238E27FC236}">
                      <a16:creationId xmlns:a16="http://schemas.microsoft.com/office/drawing/2014/main" id="{EEDFC0A0-273B-7D47-A9A4-811021EFAAB3}"/>
                    </a:ext>
                  </a:extLst>
                </p:cNvPr>
                <p:cNvCxnSpPr/>
                <p:nvPr/>
              </p:nvCxnSpPr>
              <p:spPr>
                <a:xfrm>
                  <a:off x="4931058" y="2810911"/>
                  <a:ext cx="1471279" cy="333394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>
                  <a:extLst>
                    <a:ext uri="{FF2B5EF4-FFF2-40B4-BE49-F238E27FC236}">
                      <a16:creationId xmlns:a16="http://schemas.microsoft.com/office/drawing/2014/main" id="{40C579D3-348C-B948-BA00-9117A873E364}"/>
                    </a:ext>
                  </a:extLst>
                </p:cNvPr>
                <p:cNvCxnSpPr/>
                <p:nvPr/>
              </p:nvCxnSpPr>
              <p:spPr>
                <a:xfrm>
                  <a:off x="3864726" y="2237834"/>
                  <a:ext cx="1066332" cy="576887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Connector 295">
                  <a:extLst>
                    <a:ext uri="{FF2B5EF4-FFF2-40B4-BE49-F238E27FC236}">
                      <a16:creationId xmlns:a16="http://schemas.microsoft.com/office/drawing/2014/main" id="{1756E404-F3A5-9440-945C-3917147ECD03}"/>
                    </a:ext>
                  </a:extLst>
                </p:cNvPr>
                <p:cNvCxnSpPr/>
                <p:nvPr/>
              </p:nvCxnSpPr>
              <p:spPr>
                <a:xfrm>
                  <a:off x="4047606" y="1083094"/>
                  <a:ext cx="916469" cy="54163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>
                  <a:extLst>
                    <a:ext uri="{FF2B5EF4-FFF2-40B4-BE49-F238E27FC236}">
                      <a16:creationId xmlns:a16="http://schemas.microsoft.com/office/drawing/2014/main" id="{7067294E-FDEA-E94E-AFEC-BBCFD4165AB3}"/>
                    </a:ext>
                  </a:extLst>
                </p:cNvPr>
                <p:cNvCxnSpPr/>
                <p:nvPr/>
              </p:nvCxnSpPr>
              <p:spPr>
                <a:xfrm flipH="1">
                  <a:off x="4923438" y="1647696"/>
                  <a:ext cx="97675" cy="1155595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Straight Connector 297">
                  <a:extLst>
                    <a:ext uri="{FF2B5EF4-FFF2-40B4-BE49-F238E27FC236}">
                      <a16:creationId xmlns:a16="http://schemas.microsoft.com/office/drawing/2014/main" id="{EAD64990-2444-0C47-8380-2D7BA4A0E1C6}"/>
                    </a:ext>
                  </a:extLst>
                </p:cNvPr>
                <p:cNvCxnSpPr/>
                <p:nvPr/>
              </p:nvCxnSpPr>
              <p:spPr>
                <a:xfrm flipV="1">
                  <a:off x="2552439" y="2237834"/>
                  <a:ext cx="1312287" cy="18288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Straight Connector 298">
                  <a:extLst>
                    <a:ext uri="{FF2B5EF4-FFF2-40B4-BE49-F238E27FC236}">
                      <a16:creationId xmlns:a16="http://schemas.microsoft.com/office/drawing/2014/main" id="{FBF91362-6132-2944-A244-8A9371420123}"/>
                    </a:ext>
                  </a:extLst>
                </p:cNvPr>
                <p:cNvCxnSpPr/>
                <p:nvPr/>
              </p:nvCxnSpPr>
              <p:spPr>
                <a:xfrm>
                  <a:off x="2548741" y="2428222"/>
                  <a:ext cx="766119" cy="993071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Straight Connector 299">
                  <a:extLst>
                    <a:ext uri="{FF2B5EF4-FFF2-40B4-BE49-F238E27FC236}">
                      <a16:creationId xmlns:a16="http://schemas.microsoft.com/office/drawing/2014/main" id="{CE9AEC7B-67B9-A64F-95D4-0DF7CACF1DF3}"/>
                    </a:ext>
                  </a:extLst>
                </p:cNvPr>
                <p:cNvCxnSpPr/>
                <p:nvPr/>
              </p:nvCxnSpPr>
              <p:spPr>
                <a:xfrm flipH="1">
                  <a:off x="3310938" y="2184606"/>
                  <a:ext cx="572950" cy="124060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Straight Connector 300">
                  <a:extLst>
                    <a:ext uri="{FF2B5EF4-FFF2-40B4-BE49-F238E27FC236}">
                      <a16:creationId xmlns:a16="http://schemas.microsoft.com/office/drawing/2014/main" id="{53E292FB-725E-2948-B3EE-2D3DA22A7F38}"/>
                    </a:ext>
                  </a:extLst>
                </p:cNvPr>
                <p:cNvCxnSpPr/>
                <p:nvPr/>
              </p:nvCxnSpPr>
              <p:spPr>
                <a:xfrm flipV="1">
                  <a:off x="3295698" y="2791749"/>
                  <a:ext cx="1677158" cy="625846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Straight Connector 301">
                  <a:extLst>
                    <a:ext uri="{FF2B5EF4-FFF2-40B4-BE49-F238E27FC236}">
                      <a16:creationId xmlns:a16="http://schemas.microsoft.com/office/drawing/2014/main" id="{17BB18D9-20E6-094E-8A85-BB891A7DC837}"/>
                    </a:ext>
                  </a:extLst>
                </p:cNvPr>
                <p:cNvCxnSpPr/>
                <p:nvPr/>
              </p:nvCxnSpPr>
              <p:spPr>
                <a:xfrm>
                  <a:off x="5877731" y="2134748"/>
                  <a:ext cx="532114" cy="1002049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2" name="Oval 281">
                <a:extLst>
                  <a:ext uri="{FF2B5EF4-FFF2-40B4-BE49-F238E27FC236}">
                    <a16:creationId xmlns:a16="http://schemas.microsoft.com/office/drawing/2014/main" id="{1CA23F15-4F3E-704E-8559-6EDC1733A89A}"/>
                  </a:ext>
                </a:extLst>
              </p:cNvPr>
              <p:cNvSpPr/>
              <p:nvPr/>
            </p:nvSpPr>
            <p:spPr>
              <a:xfrm>
                <a:off x="8127746" y="5905356"/>
                <a:ext cx="210113" cy="194393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5C39EE4B-5956-CA45-B420-6C1FCE7E64F1}"/>
                  </a:ext>
                </a:extLst>
              </p:cNvPr>
              <p:cNvSpPr/>
              <p:nvPr/>
            </p:nvSpPr>
            <p:spPr>
              <a:xfrm>
                <a:off x="7895729" y="6945033"/>
                <a:ext cx="210112" cy="194392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Oval 283">
                <a:extLst>
                  <a:ext uri="{FF2B5EF4-FFF2-40B4-BE49-F238E27FC236}">
                    <a16:creationId xmlns:a16="http://schemas.microsoft.com/office/drawing/2014/main" id="{DEDC8191-A552-2E48-B0E6-E905BF80FFFC}"/>
                  </a:ext>
                </a:extLst>
              </p:cNvPr>
              <p:cNvSpPr/>
              <p:nvPr/>
            </p:nvSpPr>
            <p:spPr>
              <a:xfrm>
                <a:off x="9059735" y="6366324"/>
                <a:ext cx="210112" cy="1943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06F1316F-2C48-394F-8A31-6EE28EDB9D86}"/>
                  </a:ext>
                </a:extLst>
              </p:cNvPr>
              <p:cNvSpPr/>
              <p:nvPr/>
            </p:nvSpPr>
            <p:spPr>
              <a:xfrm>
                <a:off x="10433340" y="7855313"/>
                <a:ext cx="210112" cy="1943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6" name="Oval 285">
                <a:extLst>
                  <a:ext uri="{FF2B5EF4-FFF2-40B4-BE49-F238E27FC236}">
                    <a16:creationId xmlns:a16="http://schemas.microsoft.com/office/drawing/2014/main" id="{1A9BD09A-E035-E442-A849-89F017E16BE0}"/>
                  </a:ext>
                </a:extLst>
              </p:cNvPr>
              <p:cNvSpPr/>
              <p:nvPr/>
            </p:nvSpPr>
            <p:spPr>
              <a:xfrm>
                <a:off x="7349561" y="8120984"/>
                <a:ext cx="210112" cy="194392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A3386765-90E2-FB43-A2EA-45351ECB2650}"/>
                  </a:ext>
                </a:extLst>
              </p:cNvPr>
              <p:cNvSpPr/>
              <p:nvPr/>
            </p:nvSpPr>
            <p:spPr>
              <a:xfrm>
                <a:off x="6583442" y="7127913"/>
                <a:ext cx="210112" cy="194392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6EF5387D-B9B2-774B-B8DE-3B369827B598}"/>
                  </a:ext>
                </a:extLst>
              </p:cNvPr>
              <p:cNvSpPr/>
              <p:nvPr/>
            </p:nvSpPr>
            <p:spPr>
              <a:xfrm>
                <a:off x="8962061" y="7521920"/>
                <a:ext cx="210112" cy="194392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88019305-F7D8-9F4B-BC28-E0535C82CA88}"/>
                  </a:ext>
                </a:extLst>
              </p:cNvPr>
              <p:cNvSpPr/>
              <p:nvPr/>
            </p:nvSpPr>
            <p:spPr>
              <a:xfrm>
                <a:off x="9901228" y="6853265"/>
                <a:ext cx="210112" cy="19439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817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F7FFABB9-D6D1-7542-A748-311B6F70CA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6313" y="975308"/>
                <a:ext cx="8058151" cy="1691692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 defTabSz="685800">
                  <a:spcBef>
                    <a:spcPts val="750"/>
                  </a:spcBef>
                </a:pPr>
                <a:r>
                  <a:rPr lang="en-US" sz="2000" dirty="0">
                    <a:solidFill>
                      <a:prstClr val="black"/>
                    </a:solidFill>
                    <a:latin typeface="Book Antiqua" panose="02040602050305030304" pitchFamily="18" charset="0"/>
                  </a:rPr>
                  <a:t>Artificially constructed networks with tunable community structure</a:t>
                </a:r>
              </a:p>
              <a:p>
                <a:pPr marL="171450" indent="-171450" defTabSz="685800">
                  <a:spcBef>
                    <a:spcPts val="750"/>
                  </a:spcBef>
                </a:pPr>
                <a:r>
                  <a:rPr lang="en-US" sz="2000" dirty="0">
                    <a:solidFill>
                      <a:prstClr val="black"/>
                    </a:solidFill>
                    <a:latin typeface="Book Antiqua" panose="02040602050305030304" pitchFamily="18" charset="0"/>
                  </a:rPr>
                  <a:t>Networks are scale-free in degree distribution and community size</a:t>
                </a:r>
              </a:p>
              <a:p>
                <a:pPr marL="171450" indent="-171450" defTabSz="685800">
                  <a:spcBef>
                    <a:spcPts val="750"/>
                  </a:spcBef>
                </a:pPr>
                <a:r>
                  <a:rPr lang="en-US" sz="2000" dirty="0">
                    <a:solidFill>
                      <a:prstClr val="black"/>
                    </a:solidFill>
                    <a:latin typeface="Book Antiqua" panose="02040602050305030304" pitchFamily="18" charset="0"/>
                  </a:rPr>
                  <a:t>Mixing parameter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Book Antiqua" panose="02040602050305030304" pitchFamily="18" charset="0"/>
                  </a:rPr>
                  <a:t> determines the number of connections between communities</a:t>
                </a:r>
              </a:p>
              <a:p>
                <a:pPr marL="0" indent="0" defTabSz="685800">
                  <a:spcBef>
                    <a:spcPts val="750"/>
                  </a:spcBef>
                  <a:buNone/>
                </a:pPr>
                <a:endParaRPr lang="en-US" sz="15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F7FFABB9-D6D1-7542-A748-311B6F70C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313" y="975308"/>
                <a:ext cx="8058151" cy="1691692"/>
              </a:xfrm>
              <a:prstGeom prst="rect">
                <a:avLst/>
              </a:prstGeom>
              <a:blipFill>
                <a:blip r:embed="rId2"/>
                <a:stretch>
                  <a:fillRect l="-786" t="-4444" r="-3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F47DBD7-1F30-F54A-A103-1EF8E7A19B99}"/>
                  </a:ext>
                </a:extLst>
              </p:cNvPr>
              <p:cNvSpPr txBox="1"/>
              <p:nvPr/>
            </p:nvSpPr>
            <p:spPr>
              <a:xfrm>
                <a:off x="5669280" y="4981194"/>
                <a:ext cx="402336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F47DBD7-1F30-F54A-A103-1EF8E7A19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280" y="4981194"/>
                <a:ext cx="402336" cy="300082"/>
              </a:xfrm>
              <a:prstGeom prst="rect">
                <a:avLst/>
              </a:prstGeom>
              <a:blipFill>
                <a:blip r:embed="rId3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picture containing whisk&#10;&#10;Description automatically generated">
            <a:extLst>
              <a:ext uri="{FF2B5EF4-FFF2-40B4-BE49-F238E27FC236}">
                <a16:creationId xmlns:a16="http://schemas.microsoft.com/office/drawing/2014/main" id="{0B551657-A636-CA46-85D4-D102ACBCB3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2305552"/>
            <a:ext cx="3780064" cy="3790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80099D-7338-F246-B14F-921893B0E322}"/>
              </a:ext>
            </a:extLst>
          </p:cNvPr>
          <p:cNvSpPr txBox="1"/>
          <p:nvPr/>
        </p:nvSpPr>
        <p:spPr>
          <a:xfrm>
            <a:off x="76200" y="6443246"/>
            <a:ext cx="8667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600" dirty="0" err="1">
                <a:solidFill>
                  <a:prstClr val="black"/>
                </a:solidFill>
                <a:latin typeface="Book Antiqua" panose="02040602050305030304" pitchFamily="18" charset="0"/>
              </a:rPr>
              <a:t>Lancichinetti</a:t>
            </a:r>
            <a:r>
              <a:rPr lang="en-US" sz="1600" dirty="0">
                <a:solidFill>
                  <a:prstClr val="black"/>
                </a:solidFill>
                <a:latin typeface="Book Antiqua" panose="02040602050305030304" pitchFamily="18" charset="0"/>
              </a:rPr>
              <a:t> A, Fortunato S, </a:t>
            </a:r>
            <a:r>
              <a:rPr lang="en-US" sz="1600" dirty="0" err="1">
                <a:solidFill>
                  <a:prstClr val="black"/>
                </a:solidFill>
                <a:latin typeface="Book Antiqua" panose="02040602050305030304" pitchFamily="18" charset="0"/>
              </a:rPr>
              <a:t>Radicchi</a:t>
            </a:r>
            <a:r>
              <a:rPr lang="en-US" sz="1600" dirty="0">
                <a:solidFill>
                  <a:prstClr val="black"/>
                </a:solidFill>
                <a:latin typeface="Book Antiqua" panose="02040602050305030304" pitchFamily="18" charset="0"/>
              </a:rPr>
              <a:t> F (2008) </a:t>
            </a:r>
            <a:r>
              <a:rPr lang="en-US" sz="1600" i="1" dirty="0">
                <a:solidFill>
                  <a:prstClr val="black"/>
                </a:solidFill>
                <a:latin typeface="Book Antiqua" panose="02040602050305030304" pitchFamily="18" charset="0"/>
              </a:rPr>
              <a:t>Phys Rev E 78:046110</a:t>
            </a:r>
            <a:endParaRPr lang="en-US" sz="1600" dirty="0">
              <a:solidFill>
                <a:prstClr val="black"/>
              </a:solidFill>
              <a:latin typeface="Book Antiqua" panose="02040602050305030304" pitchFamily="18" charset="0"/>
            </a:endParaRPr>
          </a:p>
        </p:txBody>
      </p:sp>
      <p:sp>
        <p:nvSpPr>
          <p:cNvPr id="8" name="Shape 342">
            <a:extLst>
              <a:ext uri="{FF2B5EF4-FFF2-40B4-BE49-F238E27FC236}">
                <a16:creationId xmlns:a16="http://schemas.microsoft.com/office/drawing/2014/main" id="{53ED7505-41D2-284B-A05F-2E4B31B67DBA}"/>
              </a:ext>
            </a:extLst>
          </p:cNvPr>
          <p:cNvSpPr/>
          <p:nvPr/>
        </p:nvSpPr>
        <p:spPr>
          <a:xfrm>
            <a:off x="542924" y="1524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LFR Benchmark Networks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2881382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C7DA34D4-4817-A041-8274-8243C21A0C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09" t="6153" b="6634"/>
          <a:stretch/>
        </p:blipFill>
        <p:spPr>
          <a:xfrm>
            <a:off x="609600" y="1389352"/>
            <a:ext cx="7961310" cy="44780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D52FFF-0E4D-3F48-922E-A76B47122EC7}"/>
                  </a:ext>
                </a:extLst>
              </p:cNvPr>
              <p:cNvSpPr txBox="1"/>
              <p:nvPr/>
            </p:nvSpPr>
            <p:spPr>
              <a:xfrm>
                <a:off x="3276600" y="6024518"/>
                <a:ext cx="22005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/>
                <a:r>
                  <a:rPr lang="en-US" dirty="0">
                    <a:solidFill>
                      <a:prstClr val="black"/>
                    </a:solidFill>
                    <a:latin typeface="Calibri" panose="020F0502020204030204"/>
                  </a:rPr>
                  <a:t>Mixing Parameter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D52FFF-0E4D-3F48-922E-A76B47122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6024518"/>
                <a:ext cx="2200531" cy="369332"/>
              </a:xfrm>
              <a:prstGeom prst="rect">
                <a:avLst/>
              </a:prstGeom>
              <a:blipFill>
                <a:blip r:embed="rId4"/>
                <a:stretch>
                  <a:fillRect l="-2874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8EA62BE2-04A9-C447-9B1B-9E1C1D1DF133}"/>
              </a:ext>
            </a:extLst>
          </p:cNvPr>
          <p:cNvSpPr/>
          <p:nvPr/>
        </p:nvSpPr>
        <p:spPr>
          <a:xfrm>
            <a:off x="5715000" y="4317657"/>
            <a:ext cx="1102841" cy="101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B4D53B-0012-4744-BA49-8FDC4631134C}"/>
              </a:ext>
            </a:extLst>
          </p:cNvPr>
          <p:cNvSpPr/>
          <p:nvPr/>
        </p:nvSpPr>
        <p:spPr>
          <a:xfrm>
            <a:off x="1792759" y="4317657"/>
            <a:ext cx="1102841" cy="101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2541E86-F5C1-DF47-ADA9-7CB3C38FB755}"/>
              </a:ext>
            </a:extLst>
          </p:cNvPr>
          <p:cNvCxnSpPr>
            <a:cxnSpLocks/>
          </p:cNvCxnSpPr>
          <p:nvPr/>
        </p:nvCxnSpPr>
        <p:spPr>
          <a:xfrm flipH="1">
            <a:off x="7013117" y="3536349"/>
            <a:ext cx="1229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ADEA11D3-FF60-F843-AFC4-D61EE983636E}"/>
              </a:ext>
            </a:extLst>
          </p:cNvPr>
          <p:cNvSpPr/>
          <p:nvPr/>
        </p:nvSpPr>
        <p:spPr>
          <a:xfrm>
            <a:off x="4653614" y="2154617"/>
            <a:ext cx="170952" cy="4132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1C382DA-9310-3742-ABDE-9A4479F21C45}"/>
              </a:ext>
            </a:extLst>
          </p:cNvPr>
          <p:cNvSpPr/>
          <p:nvPr/>
        </p:nvSpPr>
        <p:spPr>
          <a:xfrm>
            <a:off x="4172448" y="1872761"/>
            <a:ext cx="170952" cy="4132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Shape 342">
            <a:extLst>
              <a:ext uri="{FF2B5EF4-FFF2-40B4-BE49-F238E27FC236}">
                <a16:creationId xmlns:a16="http://schemas.microsoft.com/office/drawing/2014/main" id="{5013D620-FDD4-314E-9491-01A9F51989C6}"/>
              </a:ext>
            </a:extLst>
          </p:cNvPr>
          <p:cNvSpPr/>
          <p:nvPr/>
        </p:nvSpPr>
        <p:spPr>
          <a:xfrm>
            <a:off x="542924" y="12764"/>
            <a:ext cx="8058151" cy="1054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Comparison of Community Detection Algorithms on the LFR Benchmark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ACC8614-A9FC-CF4A-AA41-E5D34DAAEC58}"/>
              </a:ext>
            </a:extLst>
          </p:cNvPr>
          <p:cNvSpPr txBox="1"/>
          <p:nvPr/>
        </p:nvSpPr>
        <p:spPr>
          <a:xfrm rot="16200000">
            <a:off x="-1248098" y="3476302"/>
            <a:ext cx="3193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Normalized Mutual Information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CBCBE6C-6A6D-F149-A4A2-AF9A0B6206C2}"/>
              </a:ext>
            </a:extLst>
          </p:cNvPr>
          <p:cNvSpPr/>
          <p:nvPr/>
        </p:nvSpPr>
        <p:spPr>
          <a:xfrm>
            <a:off x="4172448" y="3396761"/>
            <a:ext cx="170952" cy="4132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3319B6D-B3E0-5449-A7D1-4762DE2890F4}"/>
              </a:ext>
            </a:extLst>
          </p:cNvPr>
          <p:cNvSpPr/>
          <p:nvPr/>
        </p:nvSpPr>
        <p:spPr>
          <a:xfrm>
            <a:off x="4172448" y="5029200"/>
            <a:ext cx="170952" cy="4132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3BC1E36-844D-EF4A-9C08-5EFD60F5A251}"/>
              </a:ext>
            </a:extLst>
          </p:cNvPr>
          <p:cNvSpPr/>
          <p:nvPr/>
        </p:nvSpPr>
        <p:spPr>
          <a:xfrm>
            <a:off x="5715000" y="2793657"/>
            <a:ext cx="1102841" cy="101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D0B0E3A-91FA-ED4F-BD25-71F1718F48FC}"/>
              </a:ext>
            </a:extLst>
          </p:cNvPr>
          <p:cNvSpPr/>
          <p:nvPr/>
        </p:nvSpPr>
        <p:spPr>
          <a:xfrm>
            <a:off x="1828800" y="2793657"/>
            <a:ext cx="1102841" cy="101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03254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2"/>
          <p:cNvSpPr/>
          <p:nvPr/>
        </p:nvSpPr>
        <p:spPr>
          <a:xfrm>
            <a:off x="533400" y="2286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Current ML projects in my lab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4C47D9-DA75-1071-5E09-70D0ACC48B9B}"/>
              </a:ext>
            </a:extLst>
          </p:cNvPr>
          <p:cNvSpPr txBox="1"/>
          <p:nvPr/>
        </p:nvSpPr>
        <p:spPr>
          <a:xfrm>
            <a:off x="595649" y="914400"/>
            <a:ext cx="80149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Inference of governing equations and conservation laws from</a:t>
            </a:r>
          </a:p>
          <a:p>
            <a:r>
              <a:rPr lang="en-US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    time-series data: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75CC8BD-FAA3-3536-9F88-488B95FF3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600200"/>
            <a:ext cx="2125980" cy="2000250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6ED10EE8-7BEB-BEAC-5C3F-005576522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843534"/>
            <a:ext cx="4389120" cy="14630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99B2AE-B8A5-6AD0-A81D-3670D129A3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4200" y="2315974"/>
            <a:ext cx="2034540" cy="484414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A32AB4BE-C9CE-2D92-54A5-4BA6C65B8F47}"/>
              </a:ext>
            </a:extLst>
          </p:cNvPr>
          <p:cNvSpPr>
            <a:spLocks noChangeAspect="1"/>
          </p:cNvSpPr>
          <p:nvPr/>
        </p:nvSpPr>
        <p:spPr bwMode="auto">
          <a:xfrm>
            <a:off x="6082989" y="2392174"/>
            <a:ext cx="550815" cy="300038"/>
          </a:xfrm>
          <a:prstGeom prst="rightArrow">
            <a:avLst>
              <a:gd name="adj1" fmla="val 50000"/>
              <a:gd name="adj2" fmla="val 52870"/>
            </a:avLst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BC872D-3784-C6D0-E212-5AA734BD51EF}"/>
              </a:ext>
            </a:extLst>
          </p:cNvPr>
          <p:cNvSpPr txBox="1"/>
          <p:nvPr/>
        </p:nvSpPr>
        <p:spPr>
          <a:xfrm>
            <a:off x="595649" y="3581400"/>
            <a:ext cx="3031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Global optimization:</a:t>
            </a:r>
          </a:p>
        </p:txBody>
      </p:sp>
      <p:pic>
        <p:nvPicPr>
          <p:cNvPr id="17" name="Picture 16" descr="A picture containing text&#10;&#10;Description automatically generated">
            <a:extLst>
              <a:ext uri="{FF2B5EF4-FFF2-40B4-BE49-F238E27FC236}">
                <a16:creationId xmlns:a16="http://schemas.microsoft.com/office/drawing/2014/main" id="{636D13A8-C065-CFFA-7BBD-1B21149F1A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201160"/>
            <a:ext cx="2444750" cy="1449070"/>
          </a:xfrm>
          <a:prstGeom prst="rect">
            <a:avLst/>
          </a:prstGeom>
        </p:spPr>
      </p:pic>
      <p:sp>
        <p:nvSpPr>
          <p:cNvPr id="18" name="Right Arrow 17">
            <a:extLst>
              <a:ext uri="{FF2B5EF4-FFF2-40B4-BE49-F238E27FC236}">
                <a16:creationId xmlns:a16="http://schemas.microsoft.com/office/drawing/2014/main" id="{17530553-5500-E0FA-8526-B8850E99325F}"/>
              </a:ext>
            </a:extLst>
          </p:cNvPr>
          <p:cNvSpPr>
            <a:spLocks noChangeAspect="1"/>
          </p:cNvSpPr>
          <p:nvPr/>
        </p:nvSpPr>
        <p:spPr bwMode="auto">
          <a:xfrm>
            <a:off x="4267200" y="4800600"/>
            <a:ext cx="550815" cy="300038"/>
          </a:xfrm>
          <a:prstGeom prst="rightArrow">
            <a:avLst>
              <a:gd name="adj1" fmla="val 50000"/>
              <a:gd name="adj2" fmla="val 52870"/>
            </a:avLst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9FDBA7-7728-2957-690B-39888969189B}"/>
              </a:ext>
            </a:extLst>
          </p:cNvPr>
          <p:cNvSpPr txBox="1"/>
          <p:nvPr/>
        </p:nvSpPr>
        <p:spPr>
          <a:xfrm>
            <a:off x="5181600" y="4719935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latin typeface="Georgia" panose="02040502050405020303" pitchFamily="18" charset="0"/>
              </a:rPr>
              <a:t>F</a:t>
            </a:r>
            <a:r>
              <a:rPr lang="en-US" sz="2400" baseline="-25000" dirty="0" err="1">
                <a:latin typeface="Georgia" panose="02040502050405020303" pitchFamily="18" charset="0"/>
              </a:rPr>
              <a:t>best</a:t>
            </a:r>
            <a:r>
              <a:rPr lang="en-US" sz="2400" i="1" dirty="0">
                <a:latin typeface="Georgia" panose="02040502050405020303" pitchFamily="18" charset="0"/>
              </a:rPr>
              <a:t>, </a:t>
            </a:r>
            <a:r>
              <a:rPr lang="en-US" sz="2400" i="1" dirty="0" err="1">
                <a:latin typeface="Georgia" panose="02040502050405020303" pitchFamily="18" charset="0"/>
              </a:rPr>
              <a:t>S</a:t>
            </a:r>
            <a:r>
              <a:rPr lang="en-US" sz="2400" baseline="-25000" dirty="0" err="1">
                <a:latin typeface="Georgia" panose="02040502050405020303" pitchFamily="18" charset="0"/>
              </a:rPr>
              <a:t>best</a:t>
            </a:r>
            <a:endParaRPr lang="en-US" sz="2400" i="1" dirty="0">
              <a:latin typeface="Georgia" panose="02040502050405020303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F2929B-F8A0-EAD1-160C-9A98AE2A5511}"/>
              </a:ext>
            </a:extLst>
          </p:cNvPr>
          <p:cNvSpPr txBox="1"/>
          <p:nvPr/>
        </p:nvSpPr>
        <p:spPr>
          <a:xfrm>
            <a:off x="3886200" y="4355068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Georgia" panose="02040502050405020303" pitchFamily="18" charset="0"/>
              </a:rPr>
              <a:t>optimizer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91211A-876B-AC2C-0029-DC1EDAFD0F5D}"/>
              </a:ext>
            </a:extLst>
          </p:cNvPr>
          <p:cNvSpPr txBox="1"/>
          <p:nvPr/>
        </p:nvSpPr>
        <p:spPr>
          <a:xfrm>
            <a:off x="609600" y="5867400"/>
            <a:ext cx="81614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Using random walks (coincidence counting) to do inference on</a:t>
            </a:r>
          </a:p>
          <a:p>
            <a:r>
              <a:rPr lang="en-US" sz="2400" dirty="0">
                <a:latin typeface="Baskerville" panose="02020502070401020303" pitchFamily="18" charset="0"/>
                <a:ea typeface="Baskerville" panose="02020502070401020303" pitchFamily="18" charset="0"/>
              </a:rPr>
              <a:t>    graphs and statistical mechanics systems</a:t>
            </a:r>
          </a:p>
        </p:txBody>
      </p:sp>
    </p:spTree>
    <p:extLst>
      <p:ext uri="{BB962C8B-B14F-4D97-AF65-F5344CB8AC3E}">
        <p14:creationId xmlns:p14="http://schemas.microsoft.com/office/powerpoint/2010/main" val="97684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  <p:bldP spid="14" grpId="0"/>
      <p:bldP spid="18" grpId="0" animBg="1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4FA43-7DD5-8A43-8787-102974D0F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838199"/>
            <a:ext cx="8305800" cy="1618187"/>
          </a:xfrm>
        </p:spPr>
        <p:txBody>
          <a:bodyPr>
            <a:no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Network of all roads in Colorado</a:t>
            </a:r>
          </a:p>
          <a:p>
            <a:r>
              <a:rPr lang="en-US" sz="2000" dirty="0">
                <a:latin typeface="Book Antiqua" panose="02040602050305030304" pitchFamily="18" charset="0"/>
              </a:rPr>
              <a:t>Each junction/road marker is a node</a:t>
            </a:r>
          </a:p>
          <a:p>
            <a:r>
              <a:rPr lang="en-US" sz="2000" dirty="0">
                <a:latin typeface="Book Antiqua" panose="02040602050305030304" pitchFamily="18" charset="0"/>
              </a:rPr>
              <a:t>Edge between two nodes if there is a direct road connecting them</a:t>
            </a:r>
          </a:p>
          <a:p>
            <a:r>
              <a:rPr lang="en-US" sz="2000" dirty="0">
                <a:latin typeface="Book Antiqua" panose="02040602050305030304" pitchFamily="18" charset="0"/>
              </a:rPr>
              <a:t>Total of 435,666 nodes with 528,533 edges</a:t>
            </a:r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895D4799-1F49-7441-A4A6-E2188C9289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" b="320"/>
          <a:stretch/>
        </p:blipFill>
        <p:spPr>
          <a:xfrm>
            <a:off x="1671731" y="2590800"/>
            <a:ext cx="5872069" cy="4020613"/>
          </a:xfrm>
          <a:prstGeom prst="rect">
            <a:avLst/>
          </a:prstGeom>
        </p:spPr>
      </p:pic>
      <p:sp>
        <p:nvSpPr>
          <p:cNvPr id="6" name="Shape 342">
            <a:extLst>
              <a:ext uri="{FF2B5EF4-FFF2-40B4-BE49-F238E27FC236}">
                <a16:creationId xmlns:a16="http://schemas.microsoft.com/office/drawing/2014/main" id="{479BB8A0-0F96-954A-BF07-C9C71273C3EA}"/>
              </a:ext>
            </a:extLst>
          </p:cNvPr>
          <p:cNvSpPr/>
          <p:nvPr/>
        </p:nvSpPr>
        <p:spPr>
          <a:xfrm>
            <a:off x="542924" y="1524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Colorado Road Network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28924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47"/>
    </mc:Choice>
    <mc:Fallback xmlns="">
      <p:transition spd="slow" advTm="20647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42">
            <a:extLst>
              <a:ext uri="{FF2B5EF4-FFF2-40B4-BE49-F238E27FC236}">
                <a16:creationId xmlns:a16="http://schemas.microsoft.com/office/drawing/2014/main" id="{724193CD-96D2-A046-8CD1-6BB4B4F65558}"/>
              </a:ext>
            </a:extLst>
          </p:cNvPr>
          <p:cNvSpPr/>
          <p:nvPr/>
        </p:nvSpPr>
        <p:spPr>
          <a:xfrm>
            <a:off x="542924" y="1524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Colorado Road Network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pic>
        <p:nvPicPr>
          <p:cNvPr id="18" name="Content Placeholder 4" descr="Map&#10;&#10;Description automatically generated">
            <a:extLst>
              <a:ext uri="{FF2B5EF4-FFF2-40B4-BE49-F238E27FC236}">
                <a16:creationId xmlns:a16="http://schemas.microsoft.com/office/drawing/2014/main" id="{5F87F378-2BA0-0A4D-957F-8FD8E8D7D8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4404" t="11516" r="11736" b="10345"/>
          <a:stretch/>
        </p:blipFill>
        <p:spPr>
          <a:xfrm>
            <a:off x="1236346" y="1450056"/>
            <a:ext cx="6823364" cy="5179344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7CD87BE-2684-974C-A7B8-5501DE3E259A}"/>
              </a:ext>
            </a:extLst>
          </p:cNvPr>
          <p:cNvSpPr txBox="1">
            <a:spLocks/>
          </p:cNvSpPr>
          <p:nvPr/>
        </p:nvSpPr>
        <p:spPr>
          <a:xfrm>
            <a:off x="2743200" y="1034091"/>
            <a:ext cx="3657600" cy="41370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750"/>
              </a:spcBef>
              <a:buNone/>
            </a:pPr>
            <a:r>
              <a:rPr lang="en-US" sz="2000" dirty="0">
                <a:solidFill>
                  <a:prstClr val="black"/>
                </a:solidFill>
                <a:latin typeface="Book Antiqua" panose="02040602050305030304" pitchFamily="18" charset="0"/>
              </a:rPr>
              <a:t>36 Color-coded Communities:</a:t>
            </a:r>
          </a:p>
        </p:txBody>
      </p:sp>
      <p:pic>
        <p:nvPicPr>
          <p:cNvPr id="20" name="Picture 19" descr="Map&#10;&#10;Description automatically generated">
            <a:extLst>
              <a:ext uri="{FF2B5EF4-FFF2-40B4-BE49-F238E27FC236}">
                <a16:creationId xmlns:a16="http://schemas.microsoft.com/office/drawing/2014/main" id="{9F0443EF-3CF0-C94E-AF73-8A141A6AC9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321" t="14352" r="9781" b="12773"/>
          <a:stretch/>
        </p:blipFill>
        <p:spPr>
          <a:xfrm>
            <a:off x="1236347" y="1485901"/>
            <a:ext cx="6840853" cy="514349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AC10028-B7F6-2542-B9FB-9B1A25960C48}"/>
              </a:ext>
            </a:extLst>
          </p:cNvPr>
          <p:cNvSpPr/>
          <p:nvPr/>
        </p:nvSpPr>
        <p:spPr>
          <a:xfrm>
            <a:off x="4598508" y="2566160"/>
            <a:ext cx="1479365" cy="41549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defTabSz="685800"/>
            <a:r>
              <a:rPr lang="en-US" sz="1125" b="1" dirty="0">
                <a:ln w="12700" cmpd="sng">
                  <a:solidFill>
                    <a:srgbClr val="FFC000"/>
                  </a:solidFill>
                  <a:prstDash val="solid"/>
                </a:ln>
                <a:solidFill>
                  <a:prstClr val="black"/>
                </a:solidFill>
                <a:latin typeface="Calibri" panose="020F0502020204030204"/>
              </a:rPr>
              <a:t>Rocky mountains national park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2F36202-6746-604F-84DD-292A25DCBD95}"/>
              </a:ext>
            </a:extLst>
          </p:cNvPr>
          <p:cNvCxnSpPr>
            <a:cxnSpLocks/>
          </p:cNvCxnSpPr>
          <p:nvPr/>
        </p:nvCxnSpPr>
        <p:spPr>
          <a:xfrm flipH="1">
            <a:off x="4656772" y="2713525"/>
            <a:ext cx="17212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8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902"/>
    </mc:Choice>
    <mc:Fallback xmlns="">
      <p:transition spd="slow" advTm="42902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76200"/>
            <a:ext cx="7848600" cy="646331"/>
          </a:xfrm>
          <a:prstGeom prst="rect">
            <a:avLst/>
          </a:prstGeom>
        </p:spPr>
        <p:txBody>
          <a:bodyPr wrap="square" lIns="91132" tIns="45569" rIns="91132" bIns="45569">
            <a:spAutoFit/>
          </a:bodyPr>
          <a:lstStyle/>
          <a:p>
            <a:pPr marL="0" marR="0" lvl="0" indent="0" algn="ctr" defTabSz="9101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Summary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1371600"/>
            <a:ext cx="8991600" cy="4953000"/>
          </a:xfrm>
          <a:prstGeom prst="rect">
            <a:avLst/>
          </a:prstGeom>
          <a:noFill/>
        </p:spPr>
        <p:txBody>
          <a:bodyPr wrap="square" lIns="91132" tIns="45569" rIns="91132" bIns="45569" rtlCol="0">
            <a:noAutofit/>
          </a:bodyPr>
          <a:lstStyle/>
          <a:p>
            <a:pPr marL="284722" marR="0" lvl="0" indent="-284722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+mn-cs"/>
            </a:endParaRPr>
          </a:p>
          <a:p>
            <a:pPr marL="284722" marR="0" lvl="0" indent="-284722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+mn-cs"/>
              </a:rPr>
              <a:t>Developed a Bayesian approach to inferring local and global network properties from small samples obtained by random walks</a:t>
            </a:r>
          </a:p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+mn-cs"/>
            </a:endParaRPr>
          </a:p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+mn-cs"/>
            </a:endParaRPr>
          </a:p>
          <a:p>
            <a:pPr marL="342900" lvl="0" indent="-342900">
              <a:buFont typeface="Wingdings" pitchFamily="2" charset="2"/>
              <a:buChar char="§"/>
              <a:defRPr/>
            </a:pPr>
            <a:r>
              <a:rPr lang="en-US" sz="2400" dirty="0">
                <a:solidFill>
                  <a:prstClr val="black"/>
                </a:solidFill>
                <a:latin typeface="Book Antiqua" panose="02040602050305030304" pitchFamily="18" charset="0"/>
              </a:rPr>
              <a:t>Developed two algorithms for finding community structure in networks: WLA (number of communities known) and WLCF (number of communities unknown)</a:t>
            </a:r>
          </a:p>
        </p:txBody>
      </p:sp>
      <p:sp>
        <p:nvSpPr>
          <p:cNvPr id="6" name="Shape 628"/>
          <p:cNvSpPr/>
          <p:nvPr/>
        </p:nvSpPr>
        <p:spPr>
          <a:xfrm>
            <a:off x="2819400" y="6248400"/>
            <a:ext cx="6477000" cy="561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174" tIns="34174" rIns="34174" bIns="34174" anchor="ctr">
            <a:spAutoFit/>
          </a:bodyPr>
          <a:lstStyle/>
          <a:p>
            <a:pPr marL="0" marR="0" lvl="0" indent="0" algn="l" defTabSz="3202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Kion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-Crosby W, Morozov AV (2018)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 Phys Rev Lett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121:038301</a:t>
            </a:r>
          </a:p>
          <a:p>
            <a:pPr defTabSz="320266">
              <a:defRPr sz="1800"/>
            </a:pPr>
            <a:r>
              <a:rPr lang="en-US" sz="1600" kern="0" dirty="0" err="1">
                <a:solidFill>
                  <a:sysClr val="windowText" lastClr="000000"/>
                </a:solidFill>
                <a:latin typeface="Palatino"/>
                <a:ea typeface="Palatino"/>
                <a:cs typeface="Palatino"/>
                <a:sym typeface="Palatino"/>
              </a:rPr>
              <a:t>Ballal</a:t>
            </a:r>
            <a:r>
              <a:rPr lang="en-US" sz="1600" kern="0" dirty="0">
                <a:solidFill>
                  <a:sysClr val="windowText" lastClr="000000"/>
                </a:solidFill>
                <a:latin typeface="Palatino"/>
                <a:ea typeface="Palatino"/>
                <a:cs typeface="Palatino"/>
                <a:sym typeface="Palatino"/>
              </a:rPr>
              <a:t> A, </a:t>
            </a:r>
            <a:r>
              <a:rPr lang="en-US" sz="1600" kern="0" dirty="0" err="1">
                <a:solidFill>
                  <a:sysClr val="windowText" lastClr="000000"/>
                </a:solidFill>
                <a:latin typeface="Palatino"/>
                <a:ea typeface="Palatino"/>
                <a:cs typeface="Palatino"/>
                <a:sym typeface="Palatino"/>
              </a:rPr>
              <a:t>Kion</a:t>
            </a:r>
            <a:r>
              <a:rPr lang="en-US" sz="1600" kern="0" dirty="0">
                <a:solidFill>
                  <a:sysClr val="windowText" lastClr="000000"/>
                </a:solidFill>
                <a:latin typeface="Palatino"/>
                <a:ea typeface="Palatino"/>
                <a:cs typeface="Palatino"/>
                <a:sym typeface="Palatino"/>
              </a:rPr>
              <a:t>-Crosby W, Morozov AV (2022)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Phys Rev Res 4:043117 </a:t>
            </a:r>
            <a:endParaRPr lang="en-US" sz="1600" i="1" kern="0" dirty="0">
              <a:solidFill>
                <a:sysClr val="windowText" lastClr="000000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5121589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AA34AC4A-99B2-F348-B368-41FE7117C9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214" y="5688444"/>
            <a:ext cx="1137920" cy="1137920"/>
          </a:xfrm>
          <a:prstGeom prst="rect">
            <a:avLst/>
          </a:prstGeom>
        </p:spPr>
      </p:pic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" y="5148265"/>
            <a:ext cx="1190625" cy="10779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18066" y="5313044"/>
            <a:ext cx="2010114" cy="7282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5" name="Picture 11" descr="BioMaPS_log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" y="6385560"/>
            <a:ext cx="1383030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D:\MathPhysSeminar_April23_2009\Figures\AllanH_phot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2994" y="1595306"/>
            <a:ext cx="1502410" cy="1426464"/>
          </a:xfrm>
          <a:prstGeom prst="rect">
            <a:avLst/>
          </a:prstGeom>
          <a:noFill/>
        </p:spPr>
      </p:pic>
      <p:pic>
        <p:nvPicPr>
          <p:cNvPr id="7" name="Picture 3" descr="G:\georg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1359214"/>
            <a:ext cx="1533698" cy="1155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66" y="174636"/>
            <a:ext cx="4754421" cy="907846"/>
          </a:xfrm>
          <a:prstGeom prst="rect">
            <a:avLst/>
          </a:prstGeom>
        </p:spPr>
      </p:pic>
      <p:pic>
        <p:nvPicPr>
          <p:cNvPr id="11" name="Picture 3" descr="D:\PennState_Hershey_Oct01_2012\Figures\Razvan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326" y="4572000"/>
            <a:ext cx="1469274" cy="146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647" y="3915781"/>
            <a:ext cx="1371600" cy="1371600"/>
          </a:xfrm>
          <a:prstGeom prst="rect">
            <a:avLst/>
          </a:prstGeom>
        </p:spPr>
      </p:pic>
      <p:pic>
        <p:nvPicPr>
          <p:cNvPr id="7172" name="Picture 4" descr="Image result for lanl imag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943599"/>
            <a:ext cx="1724025" cy="83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orozov\Downloads\IMG-20160725-WA0001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75" y="4408804"/>
            <a:ext cx="1412875" cy="1401763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MathPhysSeminar_April23_2009\Figures\Julie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553200" y="2054352"/>
            <a:ext cx="1780794" cy="1298448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578" y="4353427"/>
            <a:ext cx="1337310" cy="1675352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96200" y="1622425"/>
            <a:ext cx="1330325" cy="1425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840" y="3230880"/>
            <a:ext cx="1508760" cy="126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D:\ChemStud_talk_Oct2010\Manhart_cropped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383018" y="304800"/>
            <a:ext cx="1532382" cy="1331214"/>
          </a:xfrm>
          <a:prstGeom prst="rect">
            <a:avLst/>
          </a:prstGeom>
          <a:noFill/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1295402"/>
            <a:ext cx="8382000" cy="3940173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10000"/>
          </a:bodyPr>
          <a:lstStyle>
            <a:lvl1pPr marL="340982" indent="-340982" algn="l" defTabSz="90924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8718" indent="-284121" algn="l" defTabSz="909248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6583" indent="-227302" algn="l" defTabSz="90924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1153" indent="-227302" algn="l" defTabSz="909248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45782" indent="-227302" algn="l" defTabSz="909248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00406" indent="-227302" algn="l" defTabSz="90924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5003" indent="-227302" algn="l" defTabSz="90924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09600" indent="-227302" algn="l" defTabSz="90924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64163" indent="-227302" algn="l" defTabSz="90924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Former and current lab members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Allan Haldane (Temple)</a:t>
            </a: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George Locke (Biogen)</a:t>
            </a: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Michael Manhart (ETH Zurich)</a:t>
            </a: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Dr. Denis </a:t>
            </a:r>
            <a:r>
              <a:rPr kumimoji="0" lang="en-US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Tolkunov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(Berkeley)</a:t>
            </a: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Razvan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0" lang="en-US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Chereji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(NIH/NICHD)</a:t>
            </a: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Julia </a:t>
            </a:r>
            <a:r>
              <a:rPr kumimoji="0" lang="en-US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Tsitron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(NYC Parks &amp; Recreation)</a:t>
            </a: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Willow </a:t>
            </a:r>
            <a:r>
              <a:rPr kumimoji="0" lang="en-US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Kion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-Crosby (HIRI)</a:t>
            </a:r>
          </a:p>
          <a:p>
            <a:pPr>
              <a:lnSpc>
                <a:spcPct val="80000"/>
              </a:lnSpc>
              <a:buClr>
                <a:prstClr val="black"/>
              </a:buClr>
              <a:buSzPct val="70000"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Pavel </a:t>
            </a:r>
            <a:r>
              <a:rPr kumimoji="0" lang="en-US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Khromov</a:t>
            </a:r>
            <a:r>
              <a:rPr lang="en-US" sz="1900" dirty="0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US" sz="1900" dirty="0" err="1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Teza</a:t>
            </a:r>
            <a:r>
              <a:rPr lang="en-US" sz="1900" dirty="0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 Technologies)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Aditya </a:t>
            </a:r>
            <a:r>
              <a:rPr kumimoji="0" lang="en-US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Ballal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(UC Davis)</a:t>
            </a: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Unab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0" lang="en-US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Javed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80000"/>
              </a:lnSpc>
              <a:buClr>
                <a:prstClr val="black"/>
              </a:buClr>
              <a:buSzPct val="70000"/>
              <a:defRPr/>
            </a:pPr>
            <a:r>
              <a:rPr lang="en-US" sz="1900" dirty="0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Ted </a:t>
            </a:r>
            <a:r>
              <a:rPr lang="en-US" sz="1900" dirty="0" err="1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Malliaris</a:t>
            </a:r>
            <a:endParaRPr lang="en-US" sz="19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Funding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  <a:p>
            <a:pPr marL="340982" marR="0" lvl="0" indent="-340982" algn="l" defTabSz="909248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70000"/>
              <a:buFont typeface="Wingdings" pitchFamily="2" charset="2"/>
              <a:buChar char="v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895600"/>
            <a:ext cx="1354455" cy="1354455"/>
          </a:xfrm>
          <a:prstGeom prst="rect">
            <a:avLst/>
          </a:prstGeom>
          <a:ln w="508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0735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2978" y="2057400"/>
            <a:ext cx="76843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800" b="1" i="0" u="none" strike="noStrike" kern="1200" cap="all" spc="0" normalizeH="0" baseline="0" noProof="0" dirty="0">
                <a:ln w="0"/>
                <a:gradFill flip="none">
                  <a:gsLst>
                    <a:gs pos="0">
                      <a:srgbClr val="5B9BD5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5B9BD5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5B9BD5">
                        <a:shade val="65000"/>
                        <a:satMod val="130000"/>
                      </a:srgbClr>
                    </a:gs>
                    <a:gs pos="92000">
                      <a:srgbClr val="5B9BD5">
                        <a:shade val="50000"/>
                        <a:satMod val="120000"/>
                      </a:srgbClr>
                    </a:gs>
                    <a:gs pos="100000">
                      <a:srgbClr val="5B9BD5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THANK</a:t>
            </a:r>
            <a:r>
              <a:rPr kumimoji="0" lang="en-US" sz="5400" b="1" i="0" u="none" strike="noStrike" kern="1200" cap="all" spc="0" normalizeH="0" baseline="0" noProof="0" dirty="0">
                <a:ln w="0"/>
                <a:gradFill flip="none">
                  <a:gsLst>
                    <a:gs pos="0">
                      <a:srgbClr val="5B9BD5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5B9BD5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5B9BD5">
                        <a:shade val="65000"/>
                        <a:satMod val="130000"/>
                      </a:srgbClr>
                    </a:gs>
                    <a:gs pos="92000">
                      <a:srgbClr val="5B9BD5">
                        <a:shade val="50000"/>
                        <a:satMod val="120000"/>
                      </a:srgbClr>
                    </a:gs>
                    <a:gs pos="100000">
                      <a:srgbClr val="5B9BD5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en-US" sz="10800" b="1" i="0" u="none" strike="noStrike" kern="1200" cap="all" spc="0" normalizeH="0" baseline="0" noProof="0" dirty="0">
                <a:ln w="0"/>
                <a:gradFill flip="none">
                  <a:gsLst>
                    <a:gs pos="0">
                      <a:srgbClr val="5B9BD5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5B9BD5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5B9BD5">
                        <a:shade val="65000"/>
                        <a:satMod val="130000"/>
                      </a:srgbClr>
                    </a:gs>
                    <a:gs pos="92000">
                      <a:srgbClr val="5B9BD5">
                        <a:shade val="50000"/>
                        <a:satMod val="120000"/>
                      </a:srgbClr>
                    </a:gs>
                    <a:gs pos="100000">
                      <a:srgbClr val="5B9BD5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YOU!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" y="495300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100" y="5410200"/>
            <a:ext cx="1206500" cy="133667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2108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2"/>
          <p:cNvSpPr/>
          <p:nvPr/>
        </p:nvSpPr>
        <p:spPr>
          <a:xfrm>
            <a:off x="533400" y="2286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Scale-free Networks (commonly found)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8722" y="5257800"/>
            <a:ext cx="70553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ple Braille" charset="0"/>
                <a:ea typeface="Apple Braille" charset="0"/>
                <a:cs typeface="Apple Braille" charset="0"/>
              </a:rPr>
              <a:t>Power-law distribution of the number of links:  </a:t>
            </a:r>
          </a:p>
          <a:p>
            <a:pPr marL="342900" marR="0" lvl="0" indent="-34290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ple Braille" charset="0"/>
                <a:ea typeface="Apple Braille" charset="0"/>
                <a:cs typeface="Apple Braille" charset="0"/>
              </a:rPr>
              <a:t>Small world characteristics: </a:t>
            </a:r>
          </a:p>
          <a:p>
            <a:pPr marL="342900" marR="0" lvl="0" indent="-34290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ple Braille" charset="0"/>
                <a:ea typeface="Apple Braille" charset="0"/>
                <a:cs typeface="Apple Braille" charset="0"/>
              </a:rPr>
              <a:t>No characteristic scale</a:t>
            </a:r>
            <a:r>
              <a:rPr lang="en-US" sz="2400" noProof="0" dirty="0">
                <a:solidFill>
                  <a:srgbClr val="000000"/>
                </a:solidFill>
                <a:latin typeface="Apple Braille" charset="0"/>
                <a:ea typeface="Apple Braille" charset="0"/>
                <a:cs typeface="Apple Braille" charset="0"/>
              </a:rPr>
              <a:t>,</a:t>
            </a:r>
            <a:r>
              <a:rPr lang="en-US" sz="2400" dirty="0">
                <a:solidFill>
                  <a:srgbClr val="000000"/>
                </a:solidFill>
                <a:latin typeface="Apple Braille" charset="0"/>
                <a:ea typeface="Apple Braille" charset="0"/>
                <a:cs typeface="Apple Braille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ple Braille" charset="0"/>
                <a:ea typeface="Apple Braille" charset="0"/>
                <a:cs typeface="Apple Braille" charset="0"/>
              </a:rPr>
              <a:t>similar to fractals</a:t>
            </a:r>
          </a:p>
        </p:txBody>
      </p:sp>
      <p:sp>
        <p:nvSpPr>
          <p:cNvPr id="78" name="Shape 628"/>
          <p:cNvSpPr/>
          <p:nvPr/>
        </p:nvSpPr>
        <p:spPr>
          <a:xfrm>
            <a:off x="4312595" y="6527374"/>
            <a:ext cx="4831405" cy="315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174" tIns="34174" rIns="34174" bIns="34174" anchor="ctr">
            <a:spAutoFit/>
          </a:bodyPr>
          <a:lstStyle/>
          <a:p>
            <a:pPr marL="0" marR="0" lvl="0" indent="0" algn="l" defTabSz="3202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Albert R,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Barabasi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A-L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 (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2002)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Rev Mod Phys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 74, 47-97</a:t>
            </a:r>
            <a:endParaRPr kumimoji="0" lang="is-IS" sz="16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848" y="5351658"/>
            <a:ext cx="1901952" cy="374904"/>
          </a:xfrm>
          <a:prstGeom prst="rect">
            <a:avLst/>
          </a:prstGeom>
        </p:spPr>
      </p:pic>
      <p:pic>
        <p:nvPicPr>
          <p:cNvPr id="49" name="Picture 3" descr="protein_map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838200"/>
            <a:ext cx="3923665" cy="392366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71600" y="4800600"/>
            <a:ext cx="2269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ple Braille" charset="0"/>
                <a:ea typeface="Apple Braille" charset="0"/>
                <a:cs typeface="Apple Braille" charset="0"/>
              </a:rPr>
              <a:t>Protein interactions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38800" y="4800600"/>
            <a:ext cx="20276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ple Braille" charset="0"/>
                <a:ea typeface="Apple Braille" charset="0"/>
                <a:cs typeface="Apple Braille" charset="0"/>
              </a:rPr>
              <a:t>World Wide Web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447800"/>
            <a:ext cx="4267200" cy="2880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765B00-96EB-714B-A89B-9C70E12B43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954" y="5691393"/>
            <a:ext cx="1812417" cy="36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45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90598"/>
            <a:ext cx="5914339" cy="4433011"/>
          </a:xfrm>
          <a:prstGeom prst="rect">
            <a:avLst/>
          </a:prstGeom>
        </p:spPr>
      </p:pic>
      <p:sp>
        <p:nvSpPr>
          <p:cNvPr id="5" name="Shape 342"/>
          <p:cNvSpPr/>
          <p:nvPr/>
        </p:nvSpPr>
        <p:spPr>
          <a:xfrm>
            <a:off x="534500" y="43935"/>
            <a:ext cx="8058151" cy="930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algn="ctr" defTabSz="410772">
              <a:defRPr sz="1800" b="0">
                <a:solidFill>
                  <a:srgbClr val="000000"/>
                </a:solidFill>
              </a:defRPr>
            </a:pPr>
            <a:r>
              <a:rPr lang="en-US" sz="2800" b="0" kern="0" dirty="0">
                <a:solidFill>
                  <a:srgbClr val="800000"/>
                </a:solidFill>
                <a:latin typeface="Baskerville" charset="0"/>
                <a:ea typeface="Baskerville" charset="0"/>
                <a:cs typeface="Baskerville" charset="0"/>
              </a:rPr>
              <a:t>Return Statistics on Undirected Networks: Single Target</a:t>
            </a:r>
            <a:endParaRPr sz="2800" b="0" kern="0" dirty="0">
              <a:solidFill>
                <a:srgbClr val="800000"/>
              </a:solidFill>
              <a:latin typeface="Baskerville" charset="0"/>
              <a:ea typeface="Baskerville" charset="0"/>
              <a:cs typeface="Baskerville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 bwMode="auto">
          <a:xfrm>
            <a:off x="3374136" y="3364992"/>
            <a:ext cx="329184" cy="33247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 bwMode="auto">
          <a:xfrm>
            <a:off x="4343400" y="2944124"/>
            <a:ext cx="329184" cy="33247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5010912" y="3904488"/>
            <a:ext cx="296265" cy="29922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 bwMode="auto">
          <a:xfrm>
            <a:off x="3374136" y="3364992"/>
            <a:ext cx="329184" cy="33247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auto">
          <a:xfrm>
            <a:off x="4343400" y="2944124"/>
            <a:ext cx="329184" cy="33247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35040"/>
            <a:ext cx="2183130" cy="74676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81466" y="5562600"/>
            <a:ext cx="2595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l Nile" charset="-78"/>
                <a:ea typeface="Al Nile" charset="-78"/>
                <a:cs typeface="Al Nile" charset="-78"/>
              </a:rPr>
              <a:t>Total outward rate: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5943600"/>
            <a:ext cx="2446020" cy="7543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53605" y="5558135"/>
            <a:ext cx="3409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l Nile" charset="-78"/>
                <a:ea typeface="Al Nile" charset="-78"/>
                <a:cs typeface="Al Nile" charset="-78"/>
              </a:rPr>
              <a:t>Average number of steps:</a:t>
            </a:r>
          </a:p>
        </p:txBody>
      </p:sp>
      <p:sp>
        <p:nvSpPr>
          <p:cNvPr id="19" name="Right Arrow 18"/>
          <p:cNvSpPr/>
          <p:nvPr/>
        </p:nvSpPr>
        <p:spPr bwMode="auto">
          <a:xfrm>
            <a:off x="4191000" y="6068568"/>
            <a:ext cx="665464" cy="484632"/>
          </a:xfrm>
          <a:prstGeom prst="rightArrow">
            <a:avLst/>
          </a:prstGeom>
          <a:noFill/>
          <a:ln w="3175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600" y="1148080"/>
            <a:ext cx="1320800" cy="299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549525"/>
            <a:ext cx="1063625" cy="19367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6753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3" grpId="0" animBg="1"/>
      <p:bldP spid="12" grpId="0" animBg="1"/>
      <p:bldP spid="12" grpId="1" animBg="1"/>
      <p:bldP spid="16" grpId="0"/>
      <p:bldP spid="18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87552"/>
            <a:ext cx="5914339" cy="4433011"/>
          </a:xfrm>
          <a:prstGeom prst="rect">
            <a:avLst/>
          </a:prstGeom>
        </p:spPr>
      </p:pic>
      <p:sp>
        <p:nvSpPr>
          <p:cNvPr id="5" name="Shape 342"/>
          <p:cNvSpPr/>
          <p:nvPr/>
        </p:nvSpPr>
        <p:spPr>
          <a:xfrm>
            <a:off x="534500" y="43934"/>
            <a:ext cx="8380900" cy="930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algn="ctr" defTabSz="410772">
              <a:defRPr sz="1800" b="0">
                <a:solidFill>
                  <a:srgbClr val="000000"/>
                </a:solidFill>
              </a:defRPr>
            </a:pPr>
            <a:r>
              <a:rPr lang="en-US" sz="2800" b="0" kern="0" dirty="0">
                <a:solidFill>
                  <a:srgbClr val="800000"/>
                </a:solidFill>
                <a:latin typeface="Baskerville" charset="0"/>
                <a:ea typeface="Baskerville" charset="0"/>
                <a:cs typeface="Baskerville" charset="0"/>
              </a:rPr>
              <a:t>Return Statistics on Undirected Networks: Multiple Targets</a:t>
            </a:r>
            <a:endParaRPr sz="2800" b="0" kern="0" dirty="0">
              <a:solidFill>
                <a:srgbClr val="800000"/>
              </a:solidFill>
              <a:latin typeface="Baskerville" charset="0"/>
              <a:ea typeface="Baskerville" charset="0"/>
              <a:cs typeface="Baskerville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 bwMode="auto">
          <a:xfrm>
            <a:off x="3364992" y="3352800"/>
            <a:ext cx="329184" cy="332476"/>
          </a:xfrm>
          <a:prstGeom prst="ellipse">
            <a:avLst/>
          </a:prstGeom>
          <a:solidFill>
            <a:srgbClr val="00B0F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5573375"/>
            <a:ext cx="3409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l Nile" charset="-78"/>
                <a:ea typeface="Al Nile" charset="-78"/>
                <a:cs typeface="Al Nile" charset="-78"/>
              </a:rPr>
              <a:t>Average number of steps: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600" y="1143000"/>
            <a:ext cx="1320800" cy="299720"/>
          </a:xfrm>
          <a:prstGeom prst="rect">
            <a:avLst/>
          </a:prstGeom>
        </p:spPr>
      </p:pic>
      <p:sp>
        <p:nvSpPr>
          <p:cNvPr id="21" name="Oval 20"/>
          <p:cNvSpPr>
            <a:spLocks noChangeAspect="1"/>
          </p:cNvSpPr>
          <p:nvPr/>
        </p:nvSpPr>
        <p:spPr bwMode="auto">
          <a:xfrm>
            <a:off x="5157216" y="1953524"/>
            <a:ext cx="329184" cy="332476"/>
          </a:xfrm>
          <a:prstGeom prst="ellipse">
            <a:avLst/>
          </a:prstGeom>
          <a:solidFill>
            <a:srgbClr val="00B0F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04560"/>
            <a:ext cx="3733800" cy="777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453640"/>
            <a:ext cx="1341120" cy="355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A330DD-6C2A-DE4C-95C9-699FE52E8E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44" y="6154121"/>
            <a:ext cx="617220" cy="3124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F1068A-E8A3-A147-84CC-45AE82FC504F}"/>
              </a:ext>
            </a:extLst>
          </p:cNvPr>
          <p:cNvSpPr txBox="1"/>
          <p:nvPr/>
        </p:nvSpPr>
        <p:spPr>
          <a:xfrm>
            <a:off x="5562600" y="5943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l Nile" charset="-78"/>
                <a:ea typeface="Al Nile" charset="-78"/>
                <a:cs typeface="Al Nile" charset="-78"/>
              </a:rPr>
              <a:t>is the total outward rate averaged over all targets</a:t>
            </a:r>
          </a:p>
        </p:txBody>
      </p:sp>
    </p:spTree>
    <p:extLst>
      <p:ext uri="{BB962C8B-B14F-4D97-AF65-F5344CB8AC3E}">
        <p14:creationId xmlns:p14="http://schemas.microsoft.com/office/powerpoint/2010/main" val="108192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2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9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02" y="1143000"/>
            <a:ext cx="7410298" cy="5135270"/>
          </a:xfrm>
          <a:prstGeom prst="rect">
            <a:avLst/>
          </a:prstGeom>
        </p:spPr>
      </p:pic>
      <p:sp>
        <p:nvSpPr>
          <p:cNvPr id="5" name="Shape 342"/>
          <p:cNvSpPr/>
          <p:nvPr/>
        </p:nvSpPr>
        <p:spPr>
          <a:xfrm>
            <a:off x="382100" y="228600"/>
            <a:ext cx="8457100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algn="ctr" defTabSz="410772">
              <a:defRPr sz="1800" b="0">
                <a:solidFill>
                  <a:srgbClr val="000000"/>
                </a:solidFill>
              </a:defRPr>
            </a:pPr>
            <a:r>
              <a:rPr lang="en-US" sz="3200" b="0" kern="0" dirty="0">
                <a:solidFill>
                  <a:srgbClr val="800000"/>
                </a:solidFill>
                <a:latin typeface="Baskerville" charset="0"/>
                <a:ea typeface="Baskerville" charset="0"/>
                <a:cs typeface="Baskerville" charset="0"/>
              </a:rPr>
              <a:t>Nearly exponential distribution of return times</a:t>
            </a:r>
            <a:endParaRPr sz="3200" b="0" kern="0" dirty="0">
              <a:solidFill>
                <a:srgbClr val="800000"/>
              </a:solidFill>
              <a:latin typeface="Baskerville" charset="0"/>
              <a:ea typeface="Baskerville" charset="0"/>
              <a:cs typeface="Baskerville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40" y="6141720"/>
            <a:ext cx="2194560" cy="4876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22276" y="838200"/>
            <a:ext cx="65787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latin typeface="Baghdad" charset="-78"/>
                <a:ea typeface="Baghdad" charset="-78"/>
                <a:cs typeface="Baghdad" charset="-78"/>
              </a:rPr>
              <a:t>Erdos-Renyi</a:t>
            </a:r>
            <a:r>
              <a:rPr lang="en-US" sz="2000" dirty="0">
                <a:latin typeface="Baghdad" charset="-78"/>
                <a:ea typeface="Baghdad" charset="-78"/>
                <a:cs typeface="Baghdad" charset="-78"/>
              </a:rPr>
              <a:t> random network with 10</a:t>
            </a:r>
            <a:r>
              <a:rPr lang="en-US" sz="2000" baseline="30000" dirty="0">
                <a:latin typeface="Baghdad" charset="-78"/>
                <a:ea typeface="Baghdad" charset="-78"/>
                <a:cs typeface="Baghdad" charset="-78"/>
              </a:rPr>
              <a:t>6</a:t>
            </a:r>
            <a:r>
              <a:rPr lang="en-US" sz="2000" dirty="0">
                <a:latin typeface="Baghdad" charset="-78"/>
                <a:ea typeface="Baghdad" charset="-78"/>
                <a:cs typeface="Baghdad" charset="-78"/>
              </a:rPr>
              <a:t> nodes and 10</a:t>
            </a:r>
            <a:r>
              <a:rPr lang="en-US" sz="2000" baseline="30000" dirty="0">
                <a:latin typeface="Baghdad" charset="-78"/>
                <a:ea typeface="Baghdad" charset="-78"/>
                <a:cs typeface="Baghdad" charset="-78"/>
              </a:rPr>
              <a:t>3</a:t>
            </a:r>
            <a:r>
              <a:rPr lang="en-US" sz="2000" dirty="0">
                <a:latin typeface="Baghdad" charset="-78"/>
                <a:ea typeface="Baghdad" charset="-78"/>
                <a:cs typeface="Baghdad" charset="-78"/>
              </a:rPr>
              <a:t> targets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97200" y="6190488"/>
            <a:ext cx="294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Lucida Fax" charset="0"/>
                <a:ea typeface="Lucida Fax" charset="0"/>
                <a:cs typeface="Lucida Fax" charset="0"/>
              </a:rPr>
              <a:t>Exact hitting rate:</a:t>
            </a:r>
            <a:endParaRPr lang="en-US" sz="2400" i="1" dirty="0">
              <a:solidFill>
                <a:srgbClr val="000000"/>
              </a:solidFill>
              <a:latin typeface="Lucida Fax" charset="0"/>
              <a:ea typeface="Lucida Fax" charset="0"/>
              <a:cs typeface="Lucida Fax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4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2"/>
          <p:cNvSpPr/>
          <p:nvPr/>
        </p:nvSpPr>
        <p:spPr>
          <a:xfrm>
            <a:off x="609600" y="228600"/>
            <a:ext cx="8058151" cy="561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algn="ctr" defTabSz="410772">
              <a:defRPr sz="1800" b="0">
                <a:solidFill>
                  <a:srgbClr val="000000"/>
                </a:solidFill>
              </a:defRPr>
            </a:pPr>
            <a:r>
              <a:rPr lang="en-US" sz="3200" b="0" kern="0" dirty="0">
                <a:solidFill>
                  <a:srgbClr val="800000"/>
                </a:solidFill>
                <a:latin typeface="Baskerville" charset="0"/>
                <a:ea typeface="Baskerville" charset="0"/>
                <a:cs typeface="Baskerville" charset="0"/>
              </a:rPr>
              <a:t>Inference of Global Properties: Network Size</a:t>
            </a:r>
            <a:endParaRPr sz="3200" b="0" kern="0" dirty="0">
              <a:solidFill>
                <a:srgbClr val="800000"/>
              </a:solidFill>
              <a:latin typeface="Baskerville" charset="0"/>
              <a:ea typeface="Baskerville" charset="0"/>
              <a:cs typeface="Baskerville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10668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Lucida Fax" charset="0"/>
                <a:ea typeface="Lucida Fax" charset="0"/>
                <a:cs typeface="Lucida Fax" charset="0"/>
              </a:rPr>
              <a:t>Posterior probability for the </a:t>
            </a:r>
            <a:r>
              <a:rPr lang="en-US" sz="2400">
                <a:solidFill>
                  <a:srgbClr val="000000"/>
                </a:solidFill>
                <a:latin typeface="Lucida Fax" charset="0"/>
                <a:ea typeface="Lucida Fax" charset="0"/>
                <a:cs typeface="Lucida Fax" charset="0"/>
              </a:rPr>
              <a:t>network size:</a:t>
            </a:r>
            <a:endParaRPr lang="en-US" sz="2400" dirty="0">
              <a:solidFill>
                <a:srgbClr val="000000"/>
              </a:solidFill>
              <a:latin typeface="Lucida Fax" charset="0"/>
              <a:ea typeface="Lucida Fax" charset="0"/>
              <a:cs typeface="Lucida Fax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76400"/>
            <a:ext cx="3627120" cy="4533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556000"/>
            <a:ext cx="3458210" cy="1155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880" y="4800600"/>
            <a:ext cx="1840230" cy="10223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47800" y="24384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Lucida Fax" charset="0"/>
                <a:ea typeface="Lucida Fax" charset="0"/>
                <a:cs typeface="Lucida Fax" charset="0"/>
              </a:rPr>
              <a:t>     visits to       </a:t>
            </a:r>
            <a:r>
              <a:rPr lang="en-US" sz="2400" i="1" dirty="0" err="1">
                <a:solidFill>
                  <a:srgbClr val="000000"/>
                </a:solidFill>
                <a:latin typeface="Lucida Fax" charset="0"/>
                <a:ea typeface="Lucida Fax" charset="0"/>
                <a:cs typeface="Lucida Fax" charset="0"/>
              </a:rPr>
              <a:t>pseudotargets</a:t>
            </a:r>
            <a:endParaRPr lang="en-US" sz="2400" i="1" dirty="0">
              <a:solidFill>
                <a:srgbClr val="000000"/>
              </a:solidFill>
              <a:latin typeface="Lucida Fax" charset="0"/>
              <a:ea typeface="Lucida Fax" charset="0"/>
              <a:cs typeface="Lucida Fax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480" y="2488585"/>
            <a:ext cx="477520" cy="4114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240" y="2519065"/>
            <a:ext cx="492760" cy="411480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 bwMode="auto">
          <a:xfrm>
            <a:off x="1752599" y="3445452"/>
            <a:ext cx="4038601" cy="2574348"/>
          </a:xfrm>
          <a:prstGeom prst="roundRect">
            <a:avLst/>
          </a:prstGeom>
          <a:noFill/>
          <a:ln w="349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C8D05B-BB99-9F5D-440F-43ECF64D9B21}"/>
              </a:ext>
            </a:extLst>
          </p:cNvPr>
          <p:cNvSpPr txBox="1"/>
          <p:nvPr/>
        </p:nvSpPr>
        <p:spPr>
          <a:xfrm>
            <a:off x="0" y="6443246"/>
            <a:ext cx="63817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3202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Kion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-Crosby W, Morozov AV (2018)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 Phys Rev Lett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"/>
                <a:ea typeface="Palatino"/>
                <a:cs typeface="Palatino"/>
                <a:sym typeface="Palatino"/>
              </a:rPr>
              <a:t>121:038301</a:t>
            </a:r>
          </a:p>
        </p:txBody>
      </p:sp>
    </p:spTree>
    <p:extLst>
      <p:ext uri="{BB962C8B-B14F-4D97-AF65-F5344CB8AC3E}">
        <p14:creationId xmlns:p14="http://schemas.microsoft.com/office/powerpoint/2010/main" val="183635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>
            <a:spLocks noChangeAspect="1"/>
          </p:cNvSpPr>
          <p:nvPr/>
        </p:nvSpPr>
        <p:spPr bwMode="auto">
          <a:xfrm>
            <a:off x="4892040" y="4434840"/>
            <a:ext cx="365760" cy="365760"/>
          </a:xfrm>
          <a:prstGeom prst="ellipse">
            <a:avLst/>
          </a:prstGeom>
          <a:noFill/>
          <a:ln w="1714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auto">
          <a:xfrm>
            <a:off x="3901440" y="4434840"/>
            <a:ext cx="365760" cy="365760"/>
          </a:xfrm>
          <a:prstGeom prst="ellipse">
            <a:avLst/>
          </a:prstGeom>
          <a:noFill/>
          <a:ln w="1714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 bwMode="auto">
          <a:xfrm>
            <a:off x="5385816" y="2487930"/>
            <a:ext cx="365760" cy="365760"/>
          </a:xfrm>
          <a:prstGeom prst="ellipse">
            <a:avLst/>
          </a:prstGeom>
          <a:noFill/>
          <a:ln w="1714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 bwMode="auto">
          <a:xfrm>
            <a:off x="3401568" y="2468880"/>
            <a:ext cx="365760" cy="365760"/>
          </a:xfrm>
          <a:prstGeom prst="ellipse">
            <a:avLst/>
          </a:prstGeom>
          <a:noFill/>
          <a:ln w="1714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4389120" y="2011680"/>
            <a:ext cx="365760" cy="365760"/>
          </a:xfrm>
          <a:prstGeom prst="ellipse">
            <a:avLst/>
          </a:prstGeom>
          <a:noFill/>
          <a:ln w="1714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 bwMode="auto">
          <a:xfrm>
            <a:off x="5638800" y="3520440"/>
            <a:ext cx="365760" cy="365760"/>
          </a:xfrm>
          <a:prstGeom prst="ellipse">
            <a:avLst/>
          </a:prstGeom>
          <a:noFill/>
          <a:ln w="1714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" name="Oval 1"/>
          <p:cNvSpPr>
            <a:spLocks noChangeAspect="1"/>
          </p:cNvSpPr>
          <p:nvPr/>
        </p:nvSpPr>
        <p:spPr bwMode="auto">
          <a:xfrm>
            <a:off x="3139440" y="3535680"/>
            <a:ext cx="365760" cy="365760"/>
          </a:xfrm>
          <a:prstGeom prst="ellipse">
            <a:avLst/>
          </a:prstGeom>
          <a:noFill/>
          <a:ln w="1714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5" name="Shape 342"/>
          <p:cNvSpPr/>
          <p:nvPr/>
        </p:nvSpPr>
        <p:spPr>
          <a:xfrm>
            <a:off x="542924" y="-17621"/>
            <a:ext cx="8058151" cy="1054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Inference of biological population sizes by random sampling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1430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Idea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: random sampling with replacement is equivalent to random walks on complete unweighted graphs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301240"/>
            <a:ext cx="2286000" cy="22421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209800"/>
            <a:ext cx="241300" cy="533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962400"/>
            <a:ext cx="241300" cy="533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09600" y="5420975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Population size estimate on regular networks: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660" y="5349240"/>
            <a:ext cx="1272540" cy="74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2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9" grpId="0" animBg="1"/>
      <p:bldP spid="10" grpId="0" animBg="1"/>
      <p:bldP spid="11" grpId="0" animBg="1"/>
      <p:bldP spid="8" grpId="0" animBg="1"/>
      <p:bldP spid="2" grpId="0" animBg="1"/>
      <p:bldP spid="7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144" y="3817239"/>
            <a:ext cx="2149856" cy="304076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144" y="3817239"/>
            <a:ext cx="2149856" cy="30407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4876800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5" name="Shape 342"/>
          <p:cNvSpPr/>
          <p:nvPr/>
        </p:nvSpPr>
        <p:spPr>
          <a:xfrm>
            <a:off x="542924" y="-17621"/>
            <a:ext cx="8058151" cy="1054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41" tIns="34241" rIns="34241" bIns="34241" anchor="ctr">
            <a:spAutoFit/>
          </a:bodyPr>
          <a:lstStyle>
            <a:lvl1pPr>
              <a:defRPr sz="4800" b="1">
                <a:solidFill>
                  <a:srgbClr val="941100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marL="0" marR="0" lvl="0" indent="0" algn="ctr" defTabSz="410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askerville" charset="0"/>
                <a:ea typeface="Baskerville" charset="0"/>
                <a:cs typeface="Baskerville" charset="0"/>
                <a:sym typeface="Baskerville"/>
              </a:rPr>
              <a:t>Mark and recapture technique of estimating population sizes 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Baskerville" charset="0"/>
              <a:ea typeface="Baskerville" charset="0"/>
              <a:cs typeface="Baskerville" charset="0"/>
              <a:sym typeface="Baskervill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43000"/>
            <a:ext cx="2540000" cy="1695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377" y="1110107"/>
            <a:ext cx="2419223" cy="17092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2895600"/>
            <a:ext cx="4102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l Nile" charset="-78"/>
                <a:ea typeface="Al Nile" charset="-78"/>
                <a:cs typeface="Al Nile" charset="-78"/>
              </a:rPr>
              <a:t>Jackdaw with a numbered aluminum ring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19800" y="2895600"/>
            <a:ext cx="2043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l Nile" charset="-78"/>
                <a:ea typeface="Al Nile" charset="-78"/>
                <a:cs typeface="Al Nile" charset="-78"/>
              </a:rPr>
              <a:t>Marked amber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l Nile" charset="-78"/>
                <a:ea typeface="Al Nile" charset="-78"/>
                <a:cs typeface="Al Nile" charset="-78"/>
              </a:rPr>
              <a:t>snail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12263" y="3429000"/>
            <a:ext cx="118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Kefa" charset="0"/>
                <a:ea typeface="Kefa" charset="0"/>
                <a:cs typeface="Kefa" charset="0"/>
              </a:rPr>
              <a:t>First visit</a:t>
            </a:r>
            <a:endParaRPr kumimoji="0" lang="en-US" sz="18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efa" charset="0"/>
              <a:ea typeface="Kefa" charset="0"/>
              <a:cs typeface="Kefa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72200" y="3429000"/>
            <a:ext cx="1436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10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Kefa" charset="0"/>
                <a:ea typeface="Kefa" charset="0"/>
                <a:cs typeface="Kefa" charset="0"/>
              </a:rPr>
              <a:t>Second visit</a:t>
            </a:r>
            <a:endParaRPr kumimoji="0" lang="en-US" sz="18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efa" charset="0"/>
              <a:ea typeface="Kefa" charset="0"/>
              <a:cs typeface="Kefa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5029200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181600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334000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029200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800600"/>
            <a:ext cx="576580" cy="56388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5251704"/>
            <a:ext cx="558800" cy="53949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200" y="5404104"/>
            <a:ext cx="558800" cy="5394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600" y="5556504"/>
            <a:ext cx="558800" cy="53949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0" y="5708904"/>
            <a:ext cx="558800" cy="53949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5861304"/>
            <a:ext cx="558800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0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2_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lean_Presentation_Theme_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ean_Presentation_Theme_1" id="{A252B248-DCAF-4480-A2C1-2D6EDA587E10}" vid="{11F2C85F-E69C-4A07-A44D-EECD7BD1D39C}"/>
    </a:ext>
  </a:extLst>
</a:theme>
</file>

<file path=ppt/theme/theme4.xml><?xml version="1.0" encoding="utf-8"?>
<a:theme xmlns:a="http://schemas.openxmlformats.org/drawingml/2006/main" name="2_Clean_Presentation_Theme_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ean_Presentation_Theme_1" id="{A252B248-DCAF-4480-A2C1-2D6EDA587E10}" vid="{11F2C85F-E69C-4A07-A44D-EECD7BD1D39C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26830</TotalTime>
  <Words>857</Words>
  <Application>Microsoft Macintosh PowerPoint</Application>
  <PresentationFormat>On-screen Show (4:3)</PresentationFormat>
  <Paragraphs>161</Paragraphs>
  <Slides>24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24</vt:i4>
      </vt:variant>
    </vt:vector>
  </HeadingPairs>
  <TitlesOfParts>
    <vt:vector size="51" baseType="lpstr">
      <vt:lpstr>Arial Unicode MS</vt:lpstr>
      <vt:lpstr>Al Bayan Plain</vt:lpstr>
      <vt:lpstr>Al Nile</vt:lpstr>
      <vt:lpstr>American Typewriter</vt:lpstr>
      <vt:lpstr>Apple Braille</vt:lpstr>
      <vt:lpstr>Arial</vt:lpstr>
      <vt:lpstr>Baghdad</vt:lpstr>
      <vt:lpstr>Baskerville</vt:lpstr>
      <vt:lpstr>Book Antiqua</vt:lpstr>
      <vt:lpstr>Calibri</vt:lpstr>
      <vt:lpstr>Calibri Light</vt:lpstr>
      <vt:lpstr>Cambria Math</vt:lpstr>
      <vt:lpstr>DejaVu Serif</vt:lpstr>
      <vt:lpstr>Georgia</vt:lpstr>
      <vt:lpstr>Kefa</vt:lpstr>
      <vt:lpstr>Linux Libertine</vt:lpstr>
      <vt:lpstr>Lucida Fax</vt:lpstr>
      <vt:lpstr>Palatino</vt:lpstr>
      <vt:lpstr>Segoe UI Light</vt:lpstr>
      <vt:lpstr>Tahoma</vt:lpstr>
      <vt:lpstr>Times New Roman</vt:lpstr>
      <vt:lpstr>Wingdings</vt:lpstr>
      <vt:lpstr>2_Blends</vt:lpstr>
      <vt:lpstr>2_Office Theme</vt:lpstr>
      <vt:lpstr>1_Clean_Presentation_Theme_1</vt:lpstr>
      <vt:lpstr>2_Clean_Presentation_Theme_1</vt:lpstr>
      <vt:lpstr>Office Theme</vt:lpstr>
      <vt:lpstr>Unsupervised inference of graph properties with random walks 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Molecular evolution, protein folding, and gene regulation: the landscape perspective</dc:title>
  <dc:creator>morozov</dc:creator>
  <cp:lastModifiedBy>Alexandre V. Morozov</cp:lastModifiedBy>
  <cp:revision>1100</cp:revision>
  <dcterms:created xsi:type="dcterms:W3CDTF">2006-08-16T00:00:00Z</dcterms:created>
  <dcterms:modified xsi:type="dcterms:W3CDTF">2023-01-12T20:53:48Z</dcterms:modified>
</cp:coreProperties>
</file>