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 id="2147483660" r:id="rId2"/>
  </p:sldMasterIdLst>
  <p:notesMasterIdLst>
    <p:notesMasterId r:id="rId10"/>
  </p:notesMasterIdLst>
  <p:sldIdLst>
    <p:sldId id="256" r:id="rId3"/>
    <p:sldId id="558" r:id="rId4"/>
    <p:sldId id="1412" r:id="rId5"/>
    <p:sldId id="1440" r:id="rId6"/>
    <p:sldId id="1760" r:id="rId7"/>
    <p:sldId id="370" r:id="rId8"/>
    <p:sldId id="1759" r:id="rId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21"/>
    <p:restoredTop sz="96547"/>
  </p:normalViewPr>
  <p:slideViewPr>
    <p:cSldViewPr snapToGrid="0" snapToObjects="1">
      <p:cViewPr varScale="1">
        <p:scale>
          <a:sx n="109" d="100"/>
          <a:sy n="109" d="100"/>
        </p:scale>
        <p:origin x="192" y="56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theme" Target="theme/theme1.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viewProps" Target="viewProp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presProps" Target="presProps.xml"/><Relationship Id="rId5" Type="http://schemas.openxmlformats.org/officeDocument/2006/relationships/slide" Target="slides/slide3.xml"/><Relationship Id="rId10"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433CB65-F278-8E40-8C86-9581E0089DFF}" type="datetimeFigureOut">
              <a:rPr lang="en-US" smtClean="0"/>
              <a:t>1/13/23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163461F-1DA5-994B-9797-CB7619380F1F}" type="slidenum">
              <a:rPr lang="en-US" smtClean="0"/>
              <a:t>‹#›</a:t>
            </a:fld>
            <a:endParaRPr lang="en-US"/>
          </a:p>
        </p:txBody>
      </p:sp>
    </p:spTree>
    <p:extLst>
      <p:ext uri="{BB962C8B-B14F-4D97-AF65-F5344CB8AC3E}">
        <p14:creationId xmlns:p14="http://schemas.microsoft.com/office/powerpoint/2010/main" val="317538927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662ABD5-D5AB-2B4D-9578-6D751D8678A2}" type="slidenum">
              <a:rPr lang="en-US" smtClean="0"/>
              <a:t>3</a:t>
            </a:fld>
            <a:endParaRPr lang="en-US"/>
          </a:p>
        </p:txBody>
      </p:sp>
    </p:spTree>
    <p:extLst>
      <p:ext uri="{BB962C8B-B14F-4D97-AF65-F5344CB8AC3E}">
        <p14:creationId xmlns:p14="http://schemas.microsoft.com/office/powerpoint/2010/main" val="72840555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Protein featurization hope can be captured by the ML model </a:t>
            </a:r>
          </a:p>
        </p:txBody>
      </p:sp>
      <p:sp>
        <p:nvSpPr>
          <p:cNvPr id="4" name="Slide Number Placeholder 3"/>
          <p:cNvSpPr>
            <a:spLocks noGrp="1"/>
          </p:cNvSpPr>
          <p:nvPr>
            <p:ph type="sldNum" sz="quarter" idx="5"/>
          </p:nvPr>
        </p:nvSpPr>
        <p:spPr/>
        <p:txBody>
          <a:bodyPr/>
          <a:lstStyle/>
          <a:p>
            <a:fld id="{4ED356BE-6B67-4CF6-94EA-3375680DF52A}" type="slidenum">
              <a:rPr lang="en-US" smtClean="0"/>
              <a:t>6</a:t>
            </a:fld>
            <a:endParaRPr lang="en-US"/>
          </a:p>
        </p:txBody>
      </p:sp>
    </p:spTree>
    <p:extLst>
      <p:ext uri="{BB962C8B-B14F-4D97-AF65-F5344CB8AC3E}">
        <p14:creationId xmlns:p14="http://schemas.microsoft.com/office/powerpoint/2010/main" val="410205740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000" dirty="0"/>
              <a:t>The York group develops free energy simulation methods used by pharmaceutical companies to predict drug-target binding affinities. A critical barrier to progress is the limited accuracy of the potential energy models for drug molecules.  Ab initio quantum models are highly accurate, but computationally prohibitive.  The York group has developed new quantum deep-learning potential interaction energy model that has the accuracy of high-level quantum mechanical models at 1/1000 the computational cost, making the </a:t>
            </a:r>
            <a:r>
              <a:rPr lang="en-US" sz="1000" dirty="0" err="1"/>
              <a:t>QDPi</a:t>
            </a:r>
            <a:r>
              <a:rPr lang="en-US" sz="1000" dirty="0"/>
              <a:t> model a potentially transformative technology from </a:t>
            </a:r>
            <a:r>
              <a:rPr lang="en-US" sz="1000"/>
              <a:t>drug discovery.</a:t>
            </a:r>
            <a:endParaRPr lang="en-US" sz="1000" dirty="0"/>
          </a:p>
        </p:txBody>
      </p:sp>
      <p:sp>
        <p:nvSpPr>
          <p:cNvPr id="4" name="Slide Number Placeholder 3"/>
          <p:cNvSpPr>
            <a:spLocks noGrp="1"/>
          </p:cNvSpPr>
          <p:nvPr>
            <p:ph type="sldNum" sz="quarter" idx="5"/>
          </p:nvPr>
        </p:nvSpPr>
        <p:spPr/>
        <p:txBody>
          <a:bodyPr/>
          <a:lstStyle/>
          <a:p>
            <a:pPr marL="0" marR="0" lvl="0" indent="0" algn="r" defTabSz="914400" rtl="0" eaLnBrk="0" fontAlgn="base" latinLnBrk="0" hangingPunct="0">
              <a:lnSpc>
                <a:spcPct val="100000"/>
              </a:lnSpc>
              <a:spcBef>
                <a:spcPct val="20000"/>
              </a:spcBef>
              <a:spcAft>
                <a:spcPct val="0"/>
              </a:spcAft>
              <a:buClrTx/>
              <a:buSzTx/>
              <a:buFontTx/>
              <a:buChar char="•"/>
              <a:tabLst/>
              <a:defRPr/>
            </a:pPr>
            <a:fld id="{75236025-B081-4952-AD81-61B8619C377A}" type="slidenum">
              <a:rPr kumimoji="0" lang="en-US" sz="1200" b="0" i="0" u="none" strike="noStrike" kern="1200" cap="none" spc="0" normalizeH="0" baseline="0" noProof="0" smtClean="0">
                <a:ln>
                  <a:noFill/>
                </a:ln>
                <a:solidFill>
                  <a:srgbClr val="000000"/>
                </a:solidFill>
                <a:effectLst/>
                <a:uLnTx/>
                <a:uFillTx/>
                <a:latin typeface="Tahoma" pitchFamily="34" charset="0"/>
                <a:ea typeface="+mn-ea"/>
                <a:cs typeface="+mn-cs"/>
              </a:rPr>
              <a:pPr marL="0" marR="0" lvl="0" indent="0" algn="r" defTabSz="914400" rtl="0" eaLnBrk="0" fontAlgn="base" latinLnBrk="0" hangingPunct="0">
                <a:lnSpc>
                  <a:spcPct val="100000"/>
                </a:lnSpc>
                <a:spcBef>
                  <a:spcPct val="20000"/>
                </a:spcBef>
                <a:spcAft>
                  <a:spcPct val="0"/>
                </a:spcAft>
                <a:buClrTx/>
                <a:buSzTx/>
                <a:buFontTx/>
                <a:buChar char="•"/>
                <a:tabLst/>
                <a:defRPr/>
              </a:pPr>
              <a:t>7</a:t>
            </a:fld>
            <a:endParaRPr kumimoji="0" lang="en-US" sz="1200" b="0" i="0" u="none" strike="noStrike" kern="1200" cap="none" spc="0" normalizeH="0" baseline="0" noProof="0">
              <a:ln>
                <a:noFill/>
              </a:ln>
              <a:solidFill>
                <a:srgbClr val="000000"/>
              </a:solidFill>
              <a:effectLst/>
              <a:uLnTx/>
              <a:uFillTx/>
              <a:latin typeface="Tahoma" pitchFamily="34" charset="0"/>
              <a:ea typeface="+mn-ea"/>
              <a:cs typeface="+mn-cs"/>
            </a:endParaRPr>
          </a:p>
        </p:txBody>
      </p:sp>
    </p:spTree>
    <p:extLst>
      <p:ext uri="{BB962C8B-B14F-4D97-AF65-F5344CB8AC3E}">
        <p14:creationId xmlns:p14="http://schemas.microsoft.com/office/powerpoint/2010/main" val="389423735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5D7F1D-3791-0C46-87BD-8DA7AC87F78E}"/>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317C1BFC-24DF-5642-8364-0E52840B30F7}"/>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66767EF5-5E0E-3546-BAF2-E1E76E87D8E3}"/>
              </a:ext>
            </a:extLst>
          </p:cNvPr>
          <p:cNvSpPr>
            <a:spLocks noGrp="1"/>
          </p:cNvSpPr>
          <p:nvPr>
            <p:ph type="dt" sz="half" idx="10"/>
          </p:nvPr>
        </p:nvSpPr>
        <p:spPr/>
        <p:txBody>
          <a:bodyPr/>
          <a:lstStyle/>
          <a:p>
            <a:fld id="{A18FF343-52D7-394A-8336-E9ACD5AC370C}" type="datetimeFigureOut">
              <a:rPr lang="en-US" smtClean="0"/>
              <a:t>1/13/23</a:t>
            </a:fld>
            <a:endParaRPr lang="en-US"/>
          </a:p>
        </p:txBody>
      </p:sp>
      <p:sp>
        <p:nvSpPr>
          <p:cNvPr id="5" name="Footer Placeholder 4">
            <a:extLst>
              <a:ext uri="{FF2B5EF4-FFF2-40B4-BE49-F238E27FC236}">
                <a16:creationId xmlns:a16="http://schemas.microsoft.com/office/drawing/2014/main" id="{4E3D5398-E734-614E-B5F1-7BE8D71FEA9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86A489F-9323-D340-B6E5-84D6575B1A6D}"/>
              </a:ext>
            </a:extLst>
          </p:cNvPr>
          <p:cNvSpPr>
            <a:spLocks noGrp="1"/>
          </p:cNvSpPr>
          <p:nvPr>
            <p:ph type="sldNum" sz="quarter" idx="12"/>
          </p:nvPr>
        </p:nvSpPr>
        <p:spPr/>
        <p:txBody>
          <a:bodyPr/>
          <a:lstStyle/>
          <a:p>
            <a:fld id="{3C1A460C-4297-8B42-A30F-504C43F1B7F3}" type="slidenum">
              <a:rPr lang="en-US" smtClean="0"/>
              <a:t>‹#›</a:t>
            </a:fld>
            <a:endParaRPr lang="en-US"/>
          </a:p>
        </p:txBody>
      </p:sp>
    </p:spTree>
    <p:extLst>
      <p:ext uri="{BB962C8B-B14F-4D97-AF65-F5344CB8AC3E}">
        <p14:creationId xmlns:p14="http://schemas.microsoft.com/office/powerpoint/2010/main" val="159280825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4A22E7-B4E0-C949-95B8-028EE5E818BF}"/>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C086F683-C18B-C94C-BDCC-3B475A54F774}"/>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4D86842-B9E6-B547-AA1E-BB8025AE07AE}"/>
              </a:ext>
            </a:extLst>
          </p:cNvPr>
          <p:cNvSpPr>
            <a:spLocks noGrp="1"/>
          </p:cNvSpPr>
          <p:nvPr>
            <p:ph type="dt" sz="half" idx="10"/>
          </p:nvPr>
        </p:nvSpPr>
        <p:spPr/>
        <p:txBody>
          <a:bodyPr/>
          <a:lstStyle/>
          <a:p>
            <a:fld id="{A18FF343-52D7-394A-8336-E9ACD5AC370C}" type="datetimeFigureOut">
              <a:rPr lang="en-US" smtClean="0"/>
              <a:t>1/13/23</a:t>
            </a:fld>
            <a:endParaRPr lang="en-US"/>
          </a:p>
        </p:txBody>
      </p:sp>
      <p:sp>
        <p:nvSpPr>
          <p:cNvPr id="5" name="Footer Placeholder 4">
            <a:extLst>
              <a:ext uri="{FF2B5EF4-FFF2-40B4-BE49-F238E27FC236}">
                <a16:creationId xmlns:a16="http://schemas.microsoft.com/office/drawing/2014/main" id="{BA069CCF-C7DD-524E-A7BA-416C5A72BE5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66EE342-BF0A-734C-9356-6D9DFF50A8F7}"/>
              </a:ext>
            </a:extLst>
          </p:cNvPr>
          <p:cNvSpPr>
            <a:spLocks noGrp="1"/>
          </p:cNvSpPr>
          <p:nvPr>
            <p:ph type="sldNum" sz="quarter" idx="12"/>
          </p:nvPr>
        </p:nvSpPr>
        <p:spPr/>
        <p:txBody>
          <a:bodyPr/>
          <a:lstStyle/>
          <a:p>
            <a:fld id="{3C1A460C-4297-8B42-A30F-504C43F1B7F3}" type="slidenum">
              <a:rPr lang="en-US" smtClean="0"/>
              <a:t>‹#›</a:t>
            </a:fld>
            <a:endParaRPr lang="en-US"/>
          </a:p>
        </p:txBody>
      </p:sp>
    </p:spTree>
    <p:extLst>
      <p:ext uri="{BB962C8B-B14F-4D97-AF65-F5344CB8AC3E}">
        <p14:creationId xmlns:p14="http://schemas.microsoft.com/office/powerpoint/2010/main" val="99345837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B66F7493-196A-224D-8A60-62C345C3FB6A}"/>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71B41551-E62C-064E-9FC9-687B84EF237B}"/>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C984208-EE5F-514D-91A4-17707668DD37}"/>
              </a:ext>
            </a:extLst>
          </p:cNvPr>
          <p:cNvSpPr>
            <a:spLocks noGrp="1"/>
          </p:cNvSpPr>
          <p:nvPr>
            <p:ph type="dt" sz="half" idx="10"/>
          </p:nvPr>
        </p:nvSpPr>
        <p:spPr/>
        <p:txBody>
          <a:bodyPr/>
          <a:lstStyle/>
          <a:p>
            <a:fld id="{A18FF343-52D7-394A-8336-E9ACD5AC370C}" type="datetimeFigureOut">
              <a:rPr lang="en-US" smtClean="0"/>
              <a:t>1/13/23</a:t>
            </a:fld>
            <a:endParaRPr lang="en-US"/>
          </a:p>
        </p:txBody>
      </p:sp>
      <p:sp>
        <p:nvSpPr>
          <p:cNvPr id="5" name="Footer Placeholder 4">
            <a:extLst>
              <a:ext uri="{FF2B5EF4-FFF2-40B4-BE49-F238E27FC236}">
                <a16:creationId xmlns:a16="http://schemas.microsoft.com/office/drawing/2014/main" id="{837C180D-5E13-CA4E-9975-090B1C303A4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83695FD-49F2-8942-B812-79228FA81E67}"/>
              </a:ext>
            </a:extLst>
          </p:cNvPr>
          <p:cNvSpPr>
            <a:spLocks noGrp="1"/>
          </p:cNvSpPr>
          <p:nvPr>
            <p:ph type="sldNum" sz="quarter" idx="12"/>
          </p:nvPr>
        </p:nvSpPr>
        <p:spPr/>
        <p:txBody>
          <a:bodyPr/>
          <a:lstStyle/>
          <a:p>
            <a:fld id="{3C1A460C-4297-8B42-A30F-504C43F1B7F3}" type="slidenum">
              <a:rPr lang="en-US" smtClean="0"/>
              <a:t>‹#›</a:t>
            </a:fld>
            <a:endParaRPr lang="en-US"/>
          </a:p>
        </p:txBody>
      </p:sp>
    </p:spTree>
    <p:extLst>
      <p:ext uri="{BB962C8B-B14F-4D97-AF65-F5344CB8AC3E}">
        <p14:creationId xmlns:p14="http://schemas.microsoft.com/office/powerpoint/2010/main" val="221835185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2" name="Group 2"/>
          <p:cNvGrpSpPr>
            <a:grpSpLocks/>
          </p:cNvGrpSpPr>
          <p:nvPr/>
        </p:nvGrpSpPr>
        <p:grpSpPr bwMode="auto">
          <a:xfrm>
            <a:off x="0" y="3902077"/>
            <a:ext cx="4534371" cy="2949575"/>
            <a:chOff x="0" y="2458"/>
            <a:chExt cx="2142" cy="1858"/>
          </a:xfrm>
        </p:grpSpPr>
        <p:sp>
          <p:nvSpPr>
            <p:cNvPr id="64515" name="Freeform 3"/>
            <p:cNvSpPr>
              <a:spLocks/>
            </p:cNvSpPr>
            <p:nvPr/>
          </p:nvSpPr>
          <p:spPr bwMode="ltGray">
            <a:xfrm>
              <a:off x="0" y="2508"/>
              <a:ext cx="2142" cy="1804"/>
            </a:xfrm>
            <a:custGeom>
              <a:avLst/>
              <a:gdLst/>
              <a:ahLst/>
              <a:cxnLst>
                <a:cxn ang="0">
                  <a:pos x="329" y="66"/>
                </a:cxn>
                <a:cxn ang="0">
                  <a:pos x="161" y="30"/>
                </a:cxn>
                <a:cxn ang="0">
                  <a:pos x="0" y="0"/>
                </a:cxn>
                <a:cxn ang="0">
                  <a:pos x="0" y="12"/>
                </a:cxn>
                <a:cxn ang="0">
                  <a:pos x="161" y="42"/>
                </a:cxn>
                <a:cxn ang="0">
                  <a:pos x="323" y="78"/>
                </a:cxn>
                <a:cxn ang="0">
                  <a:pos x="556" y="150"/>
                </a:cxn>
                <a:cxn ang="0">
                  <a:pos x="777" y="245"/>
                </a:cxn>
                <a:cxn ang="0">
                  <a:pos x="993" y="365"/>
                </a:cxn>
                <a:cxn ang="0">
                  <a:pos x="1196" y="503"/>
                </a:cxn>
                <a:cxn ang="0">
                  <a:pos x="1381" y="653"/>
                </a:cxn>
                <a:cxn ang="0">
                  <a:pos x="1555" y="827"/>
                </a:cxn>
                <a:cxn ang="0">
                  <a:pos x="1710" y="1019"/>
                </a:cxn>
                <a:cxn ang="0">
                  <a:pos x="1854" y="1229"/>
                </a:cxn>
                <a:cxn ang="0">
                  <a:pos x="1937" y="1366"/>
                </a:cxn>
                <a:cxn ang="0">
                  <a:pos x="2009" y="1510"/>
                </a:cxn>
                <a:cxn ang="0">
                  <a:pos x="2069" y="1654"/>
                </a:cxn>
                <a:cxn ang="0">
                  <a:pos x="2123" y="1804"/>
                </a:cxn>
                <a:cxn ang="0">
                  <a:pos x="2135" y="1804"/>
                </a:cxn>
                <a:cxn ang="0">
                  <a:pos x="2081" y="1654"/>
                </a:cxn>
                <a:cxn ang="0">
                  <a:pos x="2021" y="1510"/>
                </a:cxn>
                <a:cxn ang="0">
                  <a:pos x="1949" y="1366"/>
                </a:cxn>
                <a:cxn ang="0">
                  <a:pos x="1866" y="1223"/>
                </a:cxn>
                <a:cxn ang="0">
                  <a:pos x="1722" y="1013"/>
                </a:cxn>
                <a:cxn ang="0">
                  <a:pos x="1561" y="821"/>
                </a:cxn>
                <a:cxn ang="0">
                  <a:pos x="1387" y="647"/>
                </a:cxn>
                <a:cxn ang="0">
                  <a:pos x="1202" y="491"/>
                </a:cxn>
                <a:cxn ang="0">
                  <a:pos x="999" y="353"/>
                </a:cxn>
                <a:cxn ang="0">
                  <a:pos x="783" y="239"/>
                </a:cxn>
                <a:cxn ang="0">
                  <a:pos x="562" y="138"/>
                </a:cxn>
                <a:cxn ang="0">
                  <a:pos x="329" y="66"/>
                </a:cxn>
                <a:cxn ang="0">
                  <a:pos x="329" y="66"/>
                </a:cxn>
              </a:cxnLst>
              <a:rect l="0" t="0" r="r" b="b"/>
              <a:pathLst>
                <a:path w="2135" h="1804">
                  <a:moveTo>
                    <a:pt x="329" y="66"/>
                  </a:moveTo>
                  <a:lnTo>
                    <a:pt x="161" y="30"/>
                  </a:lnTo>
                  <a:lnTo>
                    <a:pt x="0" y="0"/>
                  </a:lnTo>
                  <a:lnTo>
                    <a:pt x="0" y="12"/>
                  </a:lnTo>
                  <a:lnTo>
                    <a:pt x="161" y="42"/>
                  </a:lnTo>
                  <a:lnTo>
                    <a:pt x="323" y="78"/>
                  </a:lnTo>
                  <a:lnTo>
                    <a:pt x="556" y="150"/>
                  </a:lnTo>
                  <a:lnTo>
                    <a:pt x="777" y="245"/>
                  </a:lnTo>
                  <a:lnTo>
                    <a:pt x="993" y="365"/>
                  </a:lnTo>
                  <a:lnTo>
                    <a:pt x="1196" y="503"/>
                  </a:lnTo>
                  <a:lnTo>
                    <a:pt x="1381" y="653"/>
                  </a:lnTo>
                  <a:lnTo>
                    <a:pt x="1555" y="827"/>
                  </a:lnTo>
                  <a:lnTo>
                    <a:pt x="1710" y="1019"/>
                  </a:lnTo>
                  <a:lnTo>
                    <a:pt x="1854" y="1229"/>
                  </a:lnTo>
                  <a:lnTo>
                    <a:pt x="1937" y="1366"/>
                  </a:lnTo>
                  <a:lnTo>
                    <a:pt x="2009" y="1510"/>
                  </a:lnTo>
                  <a:lnTo>
                    <a:pt x="2069" y="1654"/>
                  </a:lnTo>
                  <a:lnTo>
                    <a:pt x="2123" y="1804"/>
                  </a:lnTo>
                  <a:lnTo>
                    <a:pt x="2135" y="1804"/>
                  </a:lnTo>
                  <a:lnTo>
                    <a:pt x="2081" y="1654"/>
                  </a:lnTo>
                  <a:lnTo>
                    <a:pt x="2021" y="1510"/>
                  </a:lnTo>
                  <a:lnTo>
                    <a:pt x="1949" y="1366"/>
                  </a:lnTo>
                  <a:lnTo>
                    <a:pt x="1866" y="1223"/>
                  </a:lnTo>
                  <a:lnTo>
                    <a:pt x="1722" y="1013"/>
                  </a:lnTo>
                  <a:lnTo>
                    <a:pt x="1561" y="821"/>
                  </a:lnTo>
                  <a:lnTo>
                    <a:pt x="1387" y="647"/>
                  </a:lnTo>
                  <a:lnTo>
                    <a:pt x="1202" y="491"/>
                  </a:lnTo>
                  <a:lnTo>
                    <a:pt x="999" y="353"/>
                  </a:lnTo>
                  <a:lnTo>
                    <a:pt x="783" y="239"/>
                  </a:lnTo>
                  <a:lnTo>
                    <a:pt x="562" y="138"/>
                  </a:lnTo>
                  <a:lnTo>
                    <a:pt x="329" y="66"/>
                  </a:lnTo>
                  <a:lnTo>
                    <a:pt x="329" y="66"/>
                  </a:lnTo>
                  <a:close/>
                </a:path>
              </a:pathLst>
            </a:custGeom>
            <a:gradFill rotWithShape="0">
              <a:gsLst>
                <a:gs pos="0">
                  <a:schemeClr val="bg1"/>
                </a:gs>
                <a:gs pos="50000">
                  <a:schemeClr val="bg2"/>
                </a:gs>
                <a:gs pos="100000">
                  <a:schemeClr val="bg1"/>
                </a:gs>
              </a:gsLst>
              <a:lin ang="2700000" scaled="1"/>
            </a:gradFill>
            <a:ln w="9525">
              <a:noFill/>
              <a:round/>
              <a:headEnd/>
              <a:tailEnd/>
            </a:ln>
          </p:spPr>
          <p:txBody>
            <a:bodyPr/>
            <a:lstStyle/>
            <a:p>
              <a:pPr eaLnBrk="0" hangingPunct="0"/>
              <a:endParaRPr kumimoji="0" lang="en-US" sz="2400">
                <a:solidFill>
                  <a:srgbClr val="FFFFFF"/>
                </a:solidFill>
                <a:latin typeface="Times New Roman" pitchFamily="18" charset="0"/>
              </a:endParaRPr>
            </a:p>
          </p:txBody>
        </p:sp>
        <p:sp>
          <p:nvSpPr>
            <p:cNvPr id="64516" name="Freeform 4"/>
            <p:cNvSpPr>
              <a:spLocks/>
            </p:cNvSpPr>
            <p:nvPr/>
          </p:nvSpPr>
          <p:spPr bwMode="hidden">
            <a:xfrm>
              <a:off x="0" y="2458"/>
              <a:ext cx="1854" cy="1858"/>
            </a:xfrm>
            <a:custGeom>
              <a:avLst/>
              <a:gdLst/>
              <a:ahLst/>
              <a:cxnLst>
                <a:cxn ang="0">
                  <a:pos x="1854" y="1858"/>
                </a:cxn>
                <a:cxn ang="0">
                  <a:pos x="0" y="1858"/>
                </a:cxn>
                <a:cxn ang="0">
                  <a:pos x="0" y="0"/>
                </a:cxn>
                <a:cxn ang="0">
                  <a:pos x="1854" y="1858"/>
                </a:cxn>
                <a:cxn ang="0">
                  <a:pos x="1854" y="1858"/>
                </a:cxn>
              </a:cxnLst>
              <a:rect l="0" t="0" r="r" b="b"/>
              <a:pathLst>
                <a:path w="1854" h="1858">
                  <a:moveTo>
                    <a:pt x="1854" y="1858"/>
                  </a:moveTo>
                  <a:lnTo>
                    <a:pt x="0" y="1858"/>
                  </a:lnTo>
                  <a:lnTo>
                    <a:pt x="0" y="0"/>
                  </a:lnTo>
                  <a:lnTo>
                    <a:pt x="1854" y="1858"/>
                  </a:lnTo>
                  <a:lnTo>
                    <a:pt x="1854" y="1858"/>
                  </a:lnTo>
                  <a:close/>
                </a:path>
              </a:pathLst>
            </a:custGeom>
            <a:gradFill rotWithShape="0">
              <a:gsLst>
                <a:gs pos="0">
                  <a:schemeClr val="bg2"/>
                </a:gs>
                <a:gs pos="50000">
                  <a:schemeClr val="bg1"/>
                </a:gs>
                <a:gs pos="100000">
                  <a:schemeClr val="bg2"/>
                </a:gs>
              </a:gsLst>
              <a:lin ang="18900000" scaled="1"/>
            </a:gradFill>
            <a:ln w="9525">
              <a:noFill/>
              <a:round/>
              <a:headEnd/>
              <a:tailEnd/>
            </a:ln>
          </p:spPr>
          <p:txBody>
            <a:bodyPr/>
            <a:lstStyle/>
            <a:p>
              <a:pPr eaLnBrk="0" hangingPunct="0"/>
              <a:endParaRPr kumimoji="0" lang="en-US" sz="2400">
                <a:solidFill>
                  <a:srgbClr val="FFFFFF"/>
                </a:solidFill>
                <a:latin typeface="Times New Roman" pitchFamily="18" charset="0"/>
              </a:endParaRPr>
            </a:p>
          </p:txBody>
        </p:sp>
        <p:sp>
          <p:nvSpPr>
            <p:cNvPr id="64517" name="Freeform 5"/>
            <p:cNvSpPr>
              <a:spLocks/>
            </p:cNvSpPr>
            <p:nvPr/>
          </p:nvSpPr>
          <p:spPr bwMode="ltGray">
            <a:xfrm>
              <a:off x="0" y="2735"/>
              <a:ext cx="1745" cy="1577"/>
            </a:xfrm>
            <a:custGeom>
              <a:avLst/>
              <a:gdLst/>
              <a:ahLst/>
              <a:cxnLst>
                <a:cxn ang="0">
                  <a:pos x="1640" y="1377"/>
                </a:cxn>
                <a:cxn ang="0">
                  <a:pos x="1692" y="1479"/>
                </a:cxn>
                <a:cxn ang="0">
                  <a:pos x="1732" y="1577"/>
                </a:cxn>
                <a:cxn ang="0">
                  <a:pos x="1745" y="1577"/>
                </a:cxn>
                <a:cxn ang="0">
                  <a:pos x="1703" y="1469"/>
                </a:cxn>
                <a:cxn ang="0">
                  <a:pos x="1649" y="1367"/>
                </a:cxn>
                <a:cxn ang="0">
                  <a:pos x="1535" y="1157"/>
                </a:cxn>
                <a:cxn ang="0">
                  <a:pos x="1395" y="951"/>
                </a:cxn>
                <a:cxn ang="0">
                  <a:pos x="1236" y="756"/>
                </a:cxn>
                <a:cxn ang="0">
                  <a:pos x="1061" y="582"/>
                </a:cxn>
                <a:cxn ang="0">
                  <a:pos x="876" y="426"/>
                </a:cxn>
                <a:cxn ang="0">
                  <a:pos x="672" y="294"/>
                </a:cxn>
                <a:cxn ang="0">
                  <a:pos x="455" y="174"/>
                </a:cxn>
                <a:cxn ang="0">
                  <a:pos x="234" y="78"/>
                </a:cxn>
                <a:cxn ang="0">
                  <a:pos x="0" y="0"/>
                </a:cxn>
                <a:cxn ang="0">
                  <a:pos x="0" y="12"/>
                </a:cxn>
                <a:cxn ang="0">
                  <a:pos x="222" y="89"/>
                </a:cxn>
                <a:cxn ang="0">
                  <a:pos x="446" y="185"/>
                </a:cxn>
                <a:cxn ang="0">
                  <a:pos x="662" y="305"/>
                </a:cxn>
                <a:cxn ang="0">
                  <a:pos x="866" y="437"/>
                </a:cxn>
                <a:cxn ang="0">
                  <a:pos x="1052" y="593"/>
                </a:cxn>
                <a:cxn ang="0">
                  <a:pos x="1226" y="767"/>
                </a:cxn>
                <a:cxn ang="0">
                  <a:pos x="1385" y="960"/>
                </a:cxn>
                <a:cxn ang="0">
                  <a:pos x="1526" y="1167"/>
                </a:cxn>
                <a:cxn ang="0">
                  <a:pos x="1640" y="1377"/>
                </a:cxn>
              </a:cxnLst>
              <a:rect l="0" t="0" r="r" b="b"/>
              <a:pathLst>
                <a:path w="1745" h="1577">
                  <a:moveTo>
                    <a:pt x="1640" y="1377"/>
                  </a:moveTo>
                  <a:lnTo>
                    <a:pt x="1692" y="1479"/>
                  </a:lnTo>
                  <a:lnTo>
                    <a:pt x="1732" y="1577"/>
                  </a:lnTo>
                  <a:lnTo>
                    <a:pt x="1745" y="1577"/>
                  </a:lnTo>
                  <a:lnTo>
                    <a:pt x="1703" y="1469"/>
                  </a:lnTo>
                  <a:lnTo>
                    <a:pt x="1649" y="1367"/>
                  </a:lnTo>
                  <a:lnTo>
                    <a:pt x="1535" y="1157"/>
                  </a:lnTo>
                  <a:lnTo>
                    <a:pt x="1395" y="951"/>
                  </a:lnTo>
                  <a:lnTo>
                    <a:pt x="1236" y="756"/>
                  </a:lnTo>
                  <a:lnTo>
                    <a:pt x="1061" y="582"/>
                  </a:lnTo>
                  <a:lnTo>
                    <a:pt x="876" y="426"/>
                  </a:lnTo>
                  <a:lnTo>
                    <a:pt x="672" y="294"/>
                  </a:lnTo>
                  <a:lnTo>
                    <a:pt x="455" y="174"/>
                  </a:lnTo>
                  <a:lnTo>
                    <a:pt x="234" y="78"/>
                  </a:lnTo>
                  <a:lnTo>
                    <a:pt x="0" y="0"/>
                  </a:lnTo>
                  <a:lnTo>
                    <a:pt x="0" y="12"/>
                  </a:lnTo>
                  <a:lnTo>
                    <a:pt x="222" y="89"/>
                  </a:lnTo>
                  <a:lnTo>
                    <a:pt x="446" y="185"/>
                  </a:lnTo>
                  <a:lnTo>
                    <a:pt x="662" y="305"/>
                  </a:lnTo>
                  <a:lnTo>
                    <a:pt x="866" y="437"/>
                  </a:lnTo>
                  <a:lnTo>
                    <a:pt x="1052" y="593"/>
                  </a:lnTo>
                  <a:lnTo>
                    <a:pt x="1226" y="767"/>
                  </a:lnTo>
                  <a:lnTo>
                    <a:pt x="1385" y="960"/>
                  </a:lnTo>
                  <a:lnTo>
                    <a:pt x="1526" y="1167"/>
                  </a:lnTo>
                  <a:lnTo>
                    <a:pt x="1640" y="1377"/>
                  </a:lnTo>
                  <a:close/>
                </a:path>
              </a:pathLst>
            </a:custGeom>
            <a:gradFill rotWithShape="0">
              <a:gsLst>
                <a:gs pos="0">
                  <a:schemeClr val="bg1"/>
                </a:gs>
                <a:gs pos="50000">
                  <a:schemeClr val="bg2"/>
                </a:gs>
                <a:gs pos="100000">
                  <a:schemeClr val="bg1"/>
                </a:gs>
              </a:gsLst>
              <a:lin ang="2700000" scaled="1"/>
            </a:gradFill>
            <a:ln w="9525">
              <a:noFill/>
              <a:round/>
              <a:headEnd/>
              <a:tailEnd/>
            </a:ln>
          </p:spPr>
          <p:txBody>
            <a:bodyPr/>
            <a:lstStyle/>
            <a:p>
              <a:pPr eaLnBrk="0" hangingPunct="0"/>
              <a:endParaRPr kumimoji="0" lang="en-US" sz="2400">
                <a:solidFill>
                  <a:srgbClr val="FFFFFF"/>
                </a:solidFill>
                <a:latin typeface="Times New Roman" pitchFamily="18" charset="0"/>
              </a:endParaRPr>
            </a:p>
          </p:txBody>
        </p:sp>
        <p:sp>
          <p:nvSpPr>
            <p:cNvPr id="64518" name="Freeform 6"/>
            <p:cNvSpPr>
              <a:spLocks/>
            </p:cNvSpPr>
            <p:nvPr/>
          </p:nvSpPr>
          <p:spPr bwMode="ltGray">
            <a:xfrm>
              <a:off x="0" y="2544"/>
              <a:ext cx="1745" cy="1768"/>
            </a:xfrm>
            <a:custGeom>
              <a:avLst/>
              <a:gdLst/>
              <a:ahLst/>
              <a:cxnLst>
                <a:cxn ang="0">
                  <a:pos x="0" y="0"/>
                </a:cxn>
                <a:cxn ang="0">
                  <a:pos x="0" y="12"/>
                </a:cxn>
                <a:cxn ang="0">
                  <a:pos x="210" y="88"/>
                </a:cxn>
                <a:cxn ang="0">
                  <a:pos x="426" y="190"/>
                </a:cxn>
                <a:cxn ang="0">
                  <a:pos x="630" y="304"/>
                </a:cxn>
                <a:cxn ang="0">
                  <a:pos x="818" y="442"/>
                </a:cxn>
                <a:cxn ang="0">
                  <a:pos x="998" y="592"/>
                </a:cxn>
                <a:cxn ang="0">
                  <a:pos x="1164" y="766"/>
                </a:cxn>
                <a:cxn ang="0">
                  <a:pos x="1310" y="942"/>
                </a:cxn>
                <a:cxn ang="0">
                  <a:pos x="1454" y="1146"/>
                </a:cxn>
                <a:cxn ang="0">
                  <a:pos x="1536" y="1298"/>
                </a:cxn>
                <a:cxn ang="0">
                  <a:pos x="1614" y="1456"/>
                </a:cxn>
                <a:cxn ang="0">
                  <a:pos x="1682" y="1616"/>
                </a:cxn>
                <a:cxn ang="0">
                  <a:pos x="1733" y="1768"/>
                </a:cxn>
                <a:cxn ang="0">
                  <a:pos x="1745" y="1768"/>
                </a:cxn>
                <a:cxn ang="0">
                  <a:pos x="1691" y="1606"/>
                </a:cxn>
                <a:cxn ang="0">
                  <a:pos x="1623" y="1445"/>
                </a:cxn>
                <a:cxn ang="0">
                  <a:pos x="1547" y="1288"/>
                </a:cxn>
                <a:cxn ang="0">
                  <a:pos x="1463" y="1136"/>
                </a:cxn>
                <a:cxn ang="0">
                  <a:pos x="1320" y="932"/>
                </a:cxn>
                <a:cxn ang="0">
                  <a:pos x="1173" y="755"/>
                </a:cxn>
                <a:cxn ang="0">
                  <a:pos x="1008" y="581"/>
                </a:cxn>
                <a:cxn ang="0">
                  <a:pos x="827" y="431"/>
                </a:cxn>
                <a:cxn ang="0">
                  <a:pos x="642" y="293"/>
                </a:cxn>
                <a:cxn ang="0">
                  <a:pos x="437" y="179"/>
                </a:cxn>
                <a:cxn ang="0">
                  <a:pos x="222" y="78"/>
                </a:cxn>
                <a:cxn ang="0">
                  <a:pos x="0" y="0"/>
                </a:cxn>
                <a:cxn ang="0">
                  <a:pos x="0" y="0"/>
                </a:cxn>
              </a:cxnLst>
              <a:rect l="0" t="0" r="r" b="b"/>
              <a:pathLst>
                <a:path w="1745" h="1768">
                  <a:moveTo>
                    <a:pt x="0" y="0"/>
                  </a:moveTo>
                  <a:lnTo>
                    <a:pt x="0" y="12"/>
                  </a:lnTo>
                  <a:lnTo>
                    <a:pt x="210" y="88"/>
                  </a:lnTo>
                  <a:lnTo>
                    <a:pt x="426" y="190"/>
                  </a:lnTo>
                  <a:lnTo>
                    <a:pt x="630" y="304"/>
                  </a:lnTo>
                  <a:lnTo>
                    <a:pt x="818" y="442"/>
                  </a:lnTo>
                  <a:lnTo>
                    <a:pt x="998" y="592"/>
                  </a:lnTo>
                  <a:lnTo>
                    <a:pt x="1164" y="766"/>
                  </a:lnTo>
                  <a:lnTo>
                    <a:pt x="1310" y="942"/>
                  </a:lnTo>
                  <a:lnTo>
                    <a:pt x="1454" y="1146"/>
                  </a:lnTo>
                  <a:lnTo>
                    <a:pt x="1536" y="1298"/>
                  </a:lnTo>
                  <a:lnTo>
                    <a:pt x="1614" y="1456"/>
                  </a:lnTo>
                  <a:lnTo>
                    <a:pt x="1682" y="1616"/>
                  </a:lnTo>
                  <a:lnTo>
                    <a:pt x="1733" y="1768"/>
                  </a:lnTo>
                  <a:lnTo>
                    <a:pt x="1745" y="1768"/>
                  </a:lnTo>
                  <a:lnTo>
                    <a:pt x="1691" y="1606"/>
                  </a:lnTo>
                  <a:lnTo>
                    <a:pt x="1623" y="1445"/>
                  </a:lnTo>
                  <a:lnTo>
                    <a:pt x="1547" y="1288"/>
                  </a:lnTo>
                  <a:lnTo>
                    <a:pt x="1463" y="1136"/>
                  </a:lnTo>
                  <a:lnTo>
                    <a:pt x="1320" y="932"/>
                  </a:lnTo>
                  <a:lnTo>
                    <a:pt x="1173" y="755"/>
                  </a:lnTo>
                  <a:lnTo>
                    <a:pt x="1008" y="581"/>
                  </a:lnTo>
                  <a:lnTo>
                    <a:pt x="827" y="431"/>
                  </a:lnTo>
                  <a:lnTo>
                    <a:pt x="642" y="293"/>
                  </a:lnTo>
                  <a:lnTo>
                    <a:pt x="437" y="179"/>
                  </a:lnTo>
                  <a:lnTo>
                    <a:pt x="222" y="78"/>
                  </a:lnTo>
                  <a:lnTo>
                    <a:pt x="0" y="0"/>
                  </a:lnTo>
                  <a:lnTo>
                    <a:pt x="0" y="0"/>
                  </a:lnTo>
                  <a:close/>
                </a:path>
              </a:pathLst>
            </a:custGeom>
            <a:gradFill rotWithShape="0">
              <a:gsLst>
                <a:gs pos="0">
                  <a:schemeClr val="bg1"/>
                </a:gs>
                <a:gs pos="50000">
                  <a:schemeClr val="bg2"/>
                </a:gs>
                <a:gs pos="100000">
                  <a:schemeClr val="bg1"/>
                </a:gs>
              </a:gsLst>
              <a:lin ang="2700000" scaled="1"/>
            </a:gradFill>
            <a:ln w="9525">
              <a:noFill/>
              <a:round/>
              <a:headEnd/>
              <a:tailEnd/>
            </a:ln>
          </p:spPr>
          <p:txBody>
            <a:bodyPr/>
            <a:lstStyle/>
            <a:p>
              <a:pPr eaLnBrk="0" hangingPunct="0"/>
              <a:endParaRPr kumimoji="0" lang="en-US" sz="2400">
                <a:solidFill>
                  <a:srgbClr val="FFFFFF"/>
                </a:solidFill>
                <a:latin typeface="Times New Roman" pitchFamily="18" charset="0"/>
              </a:endParaRPr>
            </a:p>
          </p:txBody>
        </p:sp>
        <p:sp>
          <p:nvSpPr>
            <p:cNvPr id="64519" name="Oval 7"/>
            <p:cNvSpPr>
              <a:spLocks noChangeArrowheads="1"/>
            </p:cNvSpPr>
            <p:nvPr/>
          </p:nvSpPr>
          <p:spPr bwMode="ltGray">
            <a:xfrm>
              <a:off x="209" y="2784"/>
              <a:ext cx="86" cy="86"/>
            </a:xfrm>
            <a:prstGeom prst="ellipse">
              <a:avLst/>
            </a:prstGeom>
            <a:gradFill rotWithShape="0">
              <a:gsLst>
                <a:gs pos="0">
                  <a:schemeClr val="bg2"/>
                </a:gs>
                <a:gs pos="100000">
                  <a:schemeClr val="bg1"/>
                </a:gs>
              </a:gsLst>
              <a:lin ang="18900000" scaled="1"/>
            </a:gradFill>
            <a:ln w="9525">
              <a:noFill/>
              <a:round/>
              <a:headEnd/>
              <a:tailEnd/>
            </a:ln>
            <a:effectLst/>
          </p:spPr>
          <p:txBody>
            <a:bodyPr/>
            <a:lstStyle/>
            <a:p>
              <a:pPr eaLnBrk="0" hangingPunct="0"/>
              <a:endParaRPr kumimoji="0" lang="en-US" sz="2400">
                <a:solidFill>
                  <a:srgbClr val="FFFFFF"/>
                </a:solidFill>
                <a:latin typeface="Times New Roman" pitchFamily="18" charset="0"/>
              </a:endParaRPr>
            </a:p>
          </p:txBody>
        </p:sp>
        <p:sp>
          <p:nvSpPr>
            <p:cNvPr id="64520" name="Oval 8"/>
            <p:cNvSpPr>
              <a:spLocks noChangeArrowheads="1"/>
            </p:cNvSpPr>
            <p:nvPr/>
          </p:nvSpPr>
          <p:spPr bwMode="ltGray">
            <a:xfrm>
              <a:off x="1536" y="3884"/>
              <a:ext cx="92" cy="92"/>
            </a:xfrm>
            <a:prstGeom prst="ellipse">
              <a:avLst/>
            </a:prstGeom>
            <a:gradFill rotWithShape="0">
              <a:gsLst>
                <a:gs pos="0">
                  <a:schemeClr val="bg2"/>
                </a:gs>
                <a:gs pos="100000">
                  <a:schemeClr val="bg1"/>
                </a:gs>
              </a:gsLst>
              <a:lin ang="2700000" scaled="1"/>
            </a:gradFill>
            <a:ln w="9525">
              <a:noFill/>
              <a:round/>
              <a:headEnd/>
              <a:tailEnd/>
            </a:ln>
            <a:effectLst/>
          </p:spPr>
          <p:txBody>
            <a:bodyPr/>
            <a:lstStyle/>
            <a:p>
              <a:pPr eaLnBrk="0" hangingPunct="0"/>
              <a:endParaRPr kumimoji="0" lang="en-US" sz="2400">
                <a:solidFill>
                  <a:srgbClr val="FFFFFF"/>
                </a:solidFill>
                <a:latin typeface="Times New Roman" pitchFamily="18" charset="0"/>
              </a:endParaRPr>
            </a:p>
          </p:txBody>
        </p:sp>
        <p:sp>
          <p:nvSpPr>
            <p:cNvPr id="64521" name="Oval 9"/>
            <p:cNvSpPr>
              <a:spLocks noChangeArrowheads="1"/>
            </p:cNvSpPr>
            <p:nvPr/>
          </p:nvSpPr>
          <p:spPr bwMode="ltGray">
            <a:xfrm>
              <a:off x="791" y="2723"/>
              <a:ext cx="121" cy="121"/>
            </a:xfrm>
            <a:prstGeom prst="ellipse">
              <a:avLst/>
            </a:prstGeom>
            <a:gradFill rotWithShape="0">
              <a:gsLst>
                <a:gs pos="0">
                  <a:schemeClr val="bg2"/>
                </a:gs>
                <a:gs pos="100000">
                  <a:schemeClr val="bg1"/>
                </a:gs>
              </a:gsLst>
              <a:lin ang="18900000" scaled="1"/>
            </a:gradFill>
            <a:ln w="9525">
              <a:noFill/>
              <a:round/>
              <a:headEnd/>
              <a:tailEnd/>
            </a:ln>
            <a:effectLst/>
          </p:spPr>
          <p:txBody>
            <a:bodyPr/>
            <a:lstStyle/>
            <a:p>
              <a:pPr eaLnBrk="0" hangingPunct="0"/>
              <a:endParaRPr kumimoji="0" lang="en-US" sz="2400">
                <a:solidFill>
                  <a:srgbClr val="FFFFFF"/>
                </a:solidFill>
                <a:latin typeface="Times New Roman" pitchFamily="18" charset="0"/>
              </a:endParaRPr>
            </a:p>
          </p:txBody>
        </p:sp>
      </p:grpSp>
      <p:sp>
        <p:nvSpPr>
          <p:cNvPr id="64522" name="Rectangle 10"/>
          <p:cNvSpPr>
            <a:spLocks noGrp="1" noChangeArrowheads="1"/>
          </p:cNvSpPr>
          <p:nvPr>
            <p:ph type="ctrTitle" sz="quarter"/>
          </p:nvPr>
        </p:nvSpPr>
        <p:spPr>
          <a:xfrm>
            <a:off x="914400" y="1873250"/>
            <a:ext cx="10363200" cy="1555750"/>
          </a:xfrm>
        </p:spPr>
        <p:txBody>
          <a:bodyPr/>
          <a:lstStyle>
            <a:lvl1pPr>
              <a:defRPr/>
            </a:lvl1pPr>
          </a:lstStyle>
          <a:p>
            <a:r>
              <a:rPr lang="it-IT"/>
              <a:t>Fare clic per modificare lo stile del titolo</a:t>
            </a:r>
          </a:p>
        </p:txBody>
      </p:sp>
      <p:sp>
        <p:nvSpPr>
          <p:cNvPr id="64523" name="Rectangle 11"/>
          <p:cNvSpPr>
            <a:spLocks noGrp="1" noChangeArrowheads="1"/>
          </p:cNvSpPr>
          <p:nvPr>
            <p:ph type="subTitle" sz="quarter" idx="1"/>
          </p:nvPr>
        </p:nvSpPr>
        <p:spPr>
          <a:xfrm>
            <a:off x="1828800" y="3886200"/>
            <a:ext cx="8534400" cy="1752600"/>
          </a:xfrm>
        </p:spPr>
        <p:txBody>
          <a:bodyPr/>
          <a:lstStyle>
            <a:lvl1pPr marL="0" indent="0" algn="ctr">
              <a:buFont typeface="Wingdings" pitchFamily="2" charset="2"/>
              <a:buNone/>
              <a:defRPr/>
            </a:lvl1pPr>
          </a:lstStyle>
          <a:p>
            <a:r>
              <a:rPr lang="it-IT"/>
              <a:t>Fare clic per modificare lo stile del sottotitolo dello schema</a:t>
            </a:r>
          </a:p>
        </p:txBody>
      </p:sp>
      <p:sp>
        <p:nvSpPr>
          <p:cNvPr id="64524" name="Rectangle 12"/>
          <p:cNvSpPr>
            <a:spLocks noGrp="1" noChangeArrowheads="1"/>
          </p:cNvSpPr>
          <p:nvPr>
            <p:ph type="dt" sz="quarter" idx="2"/>
          </p:nvPr>
        </p:nvSpPr>
        <p:spPr/>
        <p:txBody>
          <a:bodyPr/>
          <a:lstStyle>
            <a:lvl1pPr>
              <a:defRPr/>
            </a:lvl1pPr>
          </a:lstStyle>
          <a:p>
            <a:endParaRPr lang="it-IT">
              <a:solidFill>
                <a:srgbClr val="FFFFFF"/>
              </a:solidFill>
            </a:endParaRPr>
          </a:p>
        </p:txBody>
      </p:sp>
      <p:sp>
        <p:nvSpPr>
          <p:cNvPr id="64525" name="Rectangle 13"/>
          <p:cNvSpPr>
            <a:spLocks noGrp="1" noChangeArrowheads="1"/>
          </p:cNvSpPr>
          <p:nvPr>
            <p:ph type="ftr" sz="quarter" idx="3"/>
          </p:nvPr>
        </p:nvSpPr>
        <p:spPr/>
        <p:txBody>
          <a:bodyPr/>
          <a:lstStyle>
            <a:lvl1pPr>
              <a:defRPr/>
            </a:lvl1pPr>
          </a:lstStyle>
          <a:p>
            <a:endParaRPr lang="it-IT">
              <a:solidFill>
                <a:srgbClr val="FFFFFF"/>
              </a:solidFill>
            </a:endParaRPr>
          </a:p>
        </p:txBody>
      </p:sp>
      <p:sp>
        <p:nvSpPr>
          <p:cNvPr id="64526" name="Rectangle 14"/>
          <p:cNvSpPr>
            <a:spLocks noGrp="1" noChangeArrowheads="1"/>
          </p:cNvSpPr>
          <p:nvPr>
            <p:ph type="sldNum" sz="quarter" idx="4"/>
          </p:nvPr>
        </p:nvSpPr>
        <p:spPr/>
        <p:txBody>
          <a:bodyPr/>
          <a:lstStyle>
            <a:lvl1pPr>
              <a:defRPr/>
            </a:lvl1pPr>
          </a:lstStyle>
          <a:p>
            <a:fld id="{D4401588-286C-471C-9A60-9140DFAFF5D6}" type="slidenum">
              <a:rPr lang="it-IT">
                <a:solidFill>
                  <a:srgbClr val="FFFFFF"/>
                </a:solidFill>
              </a:rPr>
              <a:pPr/>
              <a:t>‹#›</a:t>
            </a:fld>
            <a:endParaRPr lang="it-IT">
              <a:solidFill>
                <a:srgbClr val="FFFFFF"/>
              </a:solidFill>
            </a:endParaRPr>
          </a:p>
        </p:txBody>
      </p:sp>
    </p:spTree>
    <p:extLst>
      <p:ext uri="{BB962C8B-B14F-4D97-AF65-F5344CB8AC3E}">
        <p14:creationId xmlns:p14="http://schemas.microsoft.com/office/powerpoint/2010/main" val="167313230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endParaRPr lang="it-IT">
              <a:solidFill>
                <a:srgbClr val="FFFFFF"/>
              </a:solidFill>
            </a:endParaRPr>
          </a:p>
        </p:txBody>
      </p:sp>
      <p:sp>
        <p:nvSpPr>
          <p:cNvPr id="5" name="Footer Placeholder 4"/>
          <p:cNvSpPr>
            <a:spLocks noGrp="1"/>
          </p:cNvSpPr>
          <p:nvPr>
            <p:ph type="ftr" sz="quarter" idx="11"/>
          </p:nvPr>
        </p:nvSpPr>
        <p:spPr/>
        <p:txBody>
          <a:bodyPr/>
          <a:lstStyle>
            <a:lvl1pPr>
              <a:defRPr/>
            </a:lvl1pPr>
          </a:lstStyle>
          <a:p>
            <a:endParaRPr lang="it-IT">
              <a:solidFill>
                <a:srgbClr val="FFFFFF"/>
              </a:solidFill>
            </a:endParaRPr>
          </a:p>
        </p:txBody>
      </p:sp>
      <p:sp>
        <p:nvSpPr>
          <p:cNvPr id="6" name="Slide Number Placeholder 5"/>
          <p:cNvSpPr>
            <a:spLocks noGrp="1"/>
          </p:cNvSpPr>
          <p:nvPr>
            <p:ph type="sldNum" sz="quarter" idx="12"/>
          </p:nvPr>
        </p:nvSpPr>
        <p:spPr/>
        <p:txBody>
          <a:bodyPr/>
          <a:lstStyle>
            <a:lvl1pPr>
              <a:defRPr/>
            </a:lvl1pPr>
          </a:lstStyle>
          <a:p>
            <a:fld id="{4D71E119-ACE1-4FC0-911A-AF78CC5CDAB2}" type="slidenum">
              <a:rPr lang="it-IT">
                <a:solidFill>
                  <a:srgbClr val="FFFFFF"/>
                </a:solidFill>
              </a:rPr>
              <a:pPr/>
              <a:t>‹#›</a:t>
            </a:fld>
            <a:endParaRPr lang="it-IT">
              <a:solidFill>
                <a:srgbClr val="FFFFFF"/>
              </a:solidFill>
            </a:endParaRPr>
          </a:p>
        </p:txBody>
      </p:sp>
    </p:spTree>
    <p:extLst>
      <p:ext uri="{BB962C8B-B14F-4D97-AF65-F5344CB8AC3E}">
        <p14:creationId xmlns:p14="http://schemas.microsoft.com/office/powerpoint/2010/main" val="139813846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319" y="4406902"/>
            <a:ext cx="103632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963319"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Date Placeholder 3"/>
          <p:cNvSpPr>
            <a:spLocks noGrp="1"/>
          </p:cNvSpPr>
          <p:nvPr>
            <p:ph type="dt" sz="half" idx="10"/>
          </p:nvPr>
        </p:nvSpPr>
        <p:spPr/>
        <p:txBody>
          <a:bodyPr/>
          <a:lstStyle>
            <a:lvl1pPr>
              <a:defRPr/>
            </a:lvl1pPr>
          </a:lstStyle>
          <a:p>
            <a:endParaRPr lang="it-IT">
              <a:solidFill>
                <a:srgbClr val="FFFFFF"/>
              </a:solidFill>
            </a:endParaRPr>
          </a:p>
        </p:txBody>
      </p:sp>
      <p:sp>
        <p:nvSpPr>
          <p:cNvPr id="5" name="Footer Placeholder 4"/>
          <p:cNvSpPr>
            <a:spLocks noGrp="1"/>
          </p:cNvSpPr>
          <p:nvPr>
            <p:ph type="ftr" sz="quarter" idx="11"/>
          </p:nvPr>
        </p:nvSpPr>
        <p:spPr/>
        <p:txBody>
          <a:bodyPr/>
          <a:lstStyle>
            <a:lvl1pPr>
              <a:defRPr/>
            </a:lvl1pPr>
          </a:lstStyle>
          <a:p>
            <a:endParaRPr lang="it-IT">
              <a:solidFill>
                <a:srgbClr val="FFFFFF"/>
              </a:solidFill>
            </a:endParaRPr>
          </a:p>
        </p:txBody>
      </p:sp>
      <p:sp>
        <p:nvSpPr>
          <p:cNvPr id="6" name="Slide Number Placeholder 5"/>
          <p:cNvSpPr>
            <a:spLocks noGrp="1"/>
          </p:cNvSpPr>
          <p:nvPr>
            <p:ph type="sldNum" sz="quarter" idx="12"/>
          </p:nvPr>
        </p:nvSpPr>
        <p:spPr/>
        <p:txBody>
          <a:bodyPr/>
          <a:lstStyle>
            <a:lvl1pPr>
              <a:defRPr/>
            </a:lvl1pPr>
          </a:lstStyle>
          <a:p>
            <a:fld id="{A7605888-2AE9-495F-9B9B-19491D217532}" type="slidenum">
              <a:rPr lang="it-IT">
                <a:solidFill>
                  <a:srgbClr val="FFFFFF"/>
                </a:solidFill>
              </a:rPr>
              <a:pPr/>
              <a:t>‹#›</a:t>
            </a:fld>
            <a:endParaRPr lang="it-IT">
              <a:solidFill>
                <a:srgbClr val="FFFFFF"/>
              </a:solidFill>
            </a:endParaRPr>
          </a:p>
        </p:txBody>
      </p:sp>
    </p:spTree>
    <p:extLst>
      <p:ext uri="{BB962C8B-B14F-4D97-AF65-F5344CB8AC3E}">
        <p14:creationId xmlns:p14="http://schemas.microsoft.com/office/powerpoint/2010/main" val="190833035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09601" y="1600202"/>
            <a:ext cx="5396089"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86312" y="1600202"/>
            <a:ext cx="5396089"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lvl1pPr>
              <a:defRPr/>
            </a:lvl1pPr>
          </a:lstStyle>
          <a:p>
            <a:endParaRPr lang="it-IT">
              <a:solidFill>
                <a:srgbClr val="FFFFFF"/>
              </a:solidFill>
            </a:endParaRPr>
          </a:p>
        </p:txBody>
      </p:sp>
      <p:sp>
        <p:nvSpPr>
          <p:cNvPr id="6" name="Footer Placeholder 5"/>
          <p:cNvSpPr>
            <a:spLocks noGrp="1"/>
          </p:cNvSpPr>
          <p:nvPr>
            <p:ph type="ftr" sz="quarter" idx="11"/>
          </p:nvPr>
        </p:nvSpPr>
        <p:spPr/>
        <p:txBody>
          <a:bodyPr/>
          <a:lstStyle>
            <a:lvl1pPr>
              <a:defRPr/>
            </a:lvl1pPr>
          </a:lstStyle>
          <a:p>
            <a:endParaRPr lang="it-IT">
              <a:solidFill>
                <a:srgbClr val="FFFFFF"/>
              </a:solidFill>
            </a:endParaRPr>
          </a:p>
        </p:txBody>
      </p:sp>
      <p:sp>
        <p:nvSpPr>
          <p:cNvPr id="7" name="Slide Number Placeholder 6"/>
          <p:cNvSpPr>
            <a:spLocks noGrp="1"/>
          </p:cNvSpPr>
          <p:nvPr>
            <p:ph type="sldNum" sz="quarter" idx="12"/>
          </p:nvPr>
        </p:nvSpPr>
        <p:spPr/>
        <p:txBody>
          <a:bodyPr/>
          <a:lstStyle>
            <a:lvl1pPr>
              <a:defRPr/>
            </a:lvl1pPr>
          </a:lstStyle>
          <a:p>
            <a:fld id="{3493F53C-6ACB-4293-BB75-A10026D9D338}" type="slidenum">
              <a:rPr lang="it-IT">
                <a:solidFill>
                  <a:srgbClr val="FFFFFF"/>
                </a:solidFill>
              </a:rPr>
              <a:pPr/>
              <a:t>‹#›</a:t>
            </a:fld>
            <a:endParaRPr lang="it-IT">
              <a:solidFill>
                <a:srgbClr val="FFFFFF"/>
              </a:solidFill>
            </a:endParaRPr>
          </a:p>
        </p:txBody>
      </p:sp>
    </p:spTree>
    <p:extLst>
      <p:ext uri="{BB962C8B-B14F-4D97-AF65-F5344CB8AC3E}">
        <p14:creationId xmlns:p14="http://schemas.microsoft.com/office/powerpoint/2010/main" val="291811530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0" y="1535113"/>
            <a:ext cx="538668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68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837" y="1535113"/>
            <a:ext cx="538856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837" y="2174875"/>
            <a:ext cx="538856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lvl1pPr>
              <a:defRPr/>
            </a:lvl1pPr>
          </a:lstStyle>
          <a:p>
            <a:endParaRPr lang="it-IT">
              <a:solidFill>
                <a:srgbClr val="FFFFFF"/>
              </a:solidFill>
            </a:endParaRPr>
          </a:p>
        </p:txBody>
      </p:sp>
      <p:sp>
        <p:nvSpPr>
          <p:cNvPr id="8" name="Footer Placeholder 7"/>
          <p:cNvSpPr>
            <a:spLocks noGrp="1"/>
          </p:cNvSpPr>
          <p:nvPr>
            <p:ph type="ftr" sz="quarter" idx="11"/>
          </p:nvPr>
        </p:nvSpPr>
        <p:spPr/>
        <p:txBody>
          <a:bodyPr/>
          <a:lstStyle>
            <a:lvl1pPr>
              <a:defRPr/>
            </a:lvl1pPr>
          </a:lstStyle>
          <a:p>
            <a:endParaRPr lang="it-IT">
              <a:solidFill>
                <a:srgbClr val="FFFFFF"/>
              </a:solidFill>
            </a:endParaRPr>
          </a:p>
        </p:txBody>
      </p:sp>
      <p:sp>
        <p:nvSpPr>
          <p:cNvPr id="9" name="Slide Number Placeholder 8"/>
          <p:cNvSpPr>
            <a:spLocks noGrp="1"/>
          </p:cNvSpPr>
          <p:nvPr>
            <p:ph type="sldNum" sz="quarter" idx="12"/>
          </p:nvPr>
        </p:nvSpPr>
        <p:spPr/>
        <p:txBody>
          <a:bodyPr/>
          <a:lstStyle>
            <a:lvl1pPr>
              <a:defRPr/>
            </a:lvl1pPr>
          </a:lstStyle>
          <a:p>
            <a:fld id="{E53383D8-842E-4BFD-B3C1-61BD34ACFBD4}" type="slidenum">
              <a:rPr lang="it-IT">
                <a:solidFill>
                  <a:srgbClr val="FFFFFF"/>
                </a:solidFill>
              </a:rPr>
              <a:pPr/>
              <a:t>‹#›</a:t>
            </a:fld>
            <a:endParaRPr lang="it-IT">
              <a:solidFill>
                <a:srgbClr val="FFFFFF"/>
              </a:solidFill>
            </a:endParaRPr>
          </a:p>
        </p:txBody>
      </p:sp>
    </p:spTree>
    <p:extLst>
      <p:ext uri="{BB962C8B-B14F-4D97-AF65-F5344CB8AC3E}">
        <p14:creationId xmlns:p14="http://schemas.microsoft.com/office/powerpoint/2010/main" val="394734257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lvl1pPr>
              <a:defRPr/>
            </a:lvl1pPr>
          </a:lstStyle>
          <a:p>
            <a:endParaRPr lang="it-IT">
              <a:solidFill>
                <a:srgbClr val="FFFFFF"/>
              </a:solidFill>
            </a:endParaRPr>
          </a:p>
        </p:txBody>
      </p:sp>
      <p:sp>
        <p:nvSpPr>
          <p:cNvPr id="4" name="Footer Placeholder 3"/>
          <p:cNvSpPr>
            <a:spLocks noGrp="1"/>
          </p:cNvSpPr>
          <p:nvPr>
            <p:ph type="ftr" sz="quarter" idx="11"/>
          </p:nvPr>
        </p:nvSpPr>
        <p:spPr/>
        <p:txBody>
          <a:bodyPr/>
          <a:lstStyle>
            <a:lvl1pPr>
              <a:defRPr/>
            </a:lvl1pPr>
          </a:lstStyle>
          <a:p>
            <a:endParaRPr lang="it-IT">
              <a:solidFill>
                <a:srgbClr val="FFFFFF"/>
              </a:solidFill>
            </a:endParaRPr>
          </a:p>
        </p:txBody>
      </p:sp>
      <p:sp>
        <p:nvSpPr>
          <p:cNvPr id="5" name="Slide Number Placeholder 4"/>
          <p:cNvSpPr>
            <a:spLocks noGrp="1"/>
          </p:cNvSpPr>
          <p:nvPr>
            <p:ph type="sldNum" sz="quarter" idx="12"/>
          </p:nvPr>
        </p:nvSpPr>
        <p:spPr/>
        <p:txBody>
          <a:bodyPr/>
          <a:lstStyle>
            <a:lvl1pPr>
              <a:defRPr/>
            </a:lvl1pPr>
          </a:lstStyle>
          <a:p>
            <a:fld id="{5FC549E9-A60C-41E6-B8EB-6DB36D235947}" type="slidenum">
              <a:rPr lang="it-IT">
                <a:solidFill>
                  <a:srgbClr val="FFFFFF"/>
                </a:solidFill>
              </a:rPr>
              <a:pPr/>
              <a:t>‹#›</a:t>
            </a:fld>
            <a:endParaRPr lang="it-IT">
              <a:solidFill>
                <a:srgbClr val="FFFFFF"/>
              </a:solidFill>
            </a:endParaRPr>
          </a:p>
        </p:txBody>
      </p:sp>
    </p:spTree>
    <p:extLst>
      <p:ext uri="{BB962C8B-B14F-4D97-AF65-F5344CB8AC3E}">
        <p14:creationId xmlns:p14="http://schemas.microsoft.com/office/powerpoint/2010/main" val="72259733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it-IT">
              <a:solidFill>
                <a:srgbClr val="FFFFFF"/>
              </a:solidFill>
            </a:endParaRPr>
          </a:p>
        </p:txBody>
      </p:sp>
      <p:sp>
        <p:nvSpPr>
          <p:cNvPr id="3" name="Footer Placeholder 2"/>
          <p:cNvSpPr>
            <a:spLocks noGrp="1"/>
          </p:cNvSpPr>
          <p:nvPr>
            <p:ph type="ftr" sz="quarter" idx="11"/>
          </p:nvPr>
        </p:nvSpPr>
        <p:spPr/>
        <p:txBody>
          <a:bodyPr/>
          <a:lstStyle>
            <a:lvl1pPr>
              <a:defRPr/>
            </a:lvl1pPr>
          </a:lstStyle>
          <a:p>
            <a:endParaRPr lang="it-IT">
              <a:solidFill>
                <a:srgbClr val="FFFFFF"/>
              </a:solidFill>
            </a:endParaRPr>
          </a:p>
        </p:txBody>
      </p:sp>
      <p:sp>
        <p:nvSpPr>
          <p:cNvPr id="4" name="Slide Number Placeholder 3"/>
          <p:cNvSpPr>
            <a:spLocks noGrp="1"/>
          </p:cNvSpPr>
          <p:nvPr>
            <p:ph type="sldNum" sz="quarter" idx="12"/>
          </p:nvPr>
        </p:nvSpPr>
        <p:spPr/>
        <p:txBody>
          <a:bodyPr/>
          <a:lstStyle>
            <a:lvl1pPr>
              <a:defRPr/>
            </a:lvl1pPr>
          </a:lstStyle>
          <a:p>
            <a:fld id="{E821B63D-AEDE-428F-8E96-61A8275AB32A}" type="slidenum">
              <a:rPr lang="it-IT">
                <a:solidFill>
                  <a:srgbClr val="FFFFFF"/>
                </a:solidFill>
              </a:rPr>
              <a:pPr/>
              <a:t>‹#›</a:t>
            </a:fld>
            <a:endParaRPr lang="it-IT">
              <a:solidFill>
                <a:srgbClr val="FFFFFF"/>
              </a:solidFill>
            </a:endParaRPr>
          </a:p>
        </p:txBody>
      </p:sp>
    </p:spTree>
    <p:extLst>
      <p:ext uri="{BB962C8B-B14F-4D97-AF65-F5344CB8AC3E}">
        <p14:creationId xmlns:p14="http://schemas.microsoft.com/office/powerpoint/2010/main" val="23783260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319"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4767675" y="273052"/>
            <a:ext cx="6814725"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601" y="1435102"/>
            <a:ext cx="4011319"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lvl1pPr>
              <a:defRPr/>
            </a:lvl1pPr>
          </a:lstStyle>
          <a:p>
            <a:endParaRPr lang="it-IT">
              <a:solidFill>
                <a:srgbClr val="FFFFFF"/>
              </a:solidFill>
            </a:endParaRPr>
          </a:p>
        </p:txBody>
      </p:sp>
      <p:sp>
        <p:nvSpPr>
          <p:cNvPr id="6" name="Footer Placeholder 5"/>
          <p:cNvSpPr>
            <a:spLocks noGrp="1"/>
          </p:cNvSpPr>
          <p:nvPr>
            <p:ph type="ftr" sz="quarter" idx="11"/>
          </p:nvPr>
        </p:nvSpPr>
        <p:spPr/>
        <p:txBody>
          <a:bodyPr/>
          <a:lstStyle>
            <a:lvl1pPr>
              <a:defRPr/>
            </a:lvl1pPr>
          </a:lstStyle>
          <a:p>
            <a:endParaRPr lang="it-IT">
              <a:solidFill>
                <a:srgbClr val="FFFFFF"/>
              </a:solidFill>
            </a:endParaRPr>
          </a:p>
        </p:txBody>
      </p:sp>
      <p:sp>
        <p:nvSpPr>
          <p:cNvPr id="7" name="Slide Number Placeholder 6"/>
          <p:cNvSpPr>
            <a:spLocks noGrp="1"/>
          </p:cNvSpPr>
          <p:nvPr>
            <p:ph type="sldNum" sz="quarter" idx="12"/>
          </p:nvPr>
        </p:nvSpPr>
        <p:spPr/>
        <p:txBody>
          <a:bodyPr/>
          <a:lstStyle>
            <a:lvl1pPr>
              <a:defRPr/>
            </a:lvl1pPr>
          </a:lstStyle>
          <a:p>
            <a:fld id="{38436170-E904-4F30-A6D8-E5628BD3CA92}" type="slidenum">
              <a:rPr lang="it-IT">
                <a:solidFill>
                  <a:srgbClr val="FFFFFF"/>
                </a:solidFill>
              </a:rPr>
              <a:pPr/>
              <a:t>‹#›</a:t>
            </a:fld>
            <a:endParaRPr lang="it-IT">
              <a:solidFill>
                <a:srgbClr val="FFFFFF"/>
              </a:solidFill>
            </a:endParaRPr>
          </a:p>
        </p:txBody>
      </p:sp>
    </p:spTree>
    <p:extLst>
      <p:ext uri="{BB962C8B-B14F-4D97-AF65-F5344CB8AC3E}">
        <p14:creationId xmlns:p14="http://schemas.microsoft.com/office/powerpoint/2010/main" val="369447183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D501E9-02E6-5A49-A686-25B6326412E8}"/>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11B43163-C4B9-B443-A7F0-A1479399CFB9}"/>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D3413F0-6D6D-F74F-A96B-6E0280390258}"/>
              </a:ext>
            </a:extLst>
          </p:cNvPr>
          <p:cNvSpPr>
            <a:spLocks noGrp="1"/>
          </p:cNvSpPr>
          <p:nvPr>
            <p:ph type="dt" sz="half" idx="10"/>
          </p:nvPr>
        </p:nvSpPr>
        <p:spPr/>
        <p:txBody>
          <a:bodyPr/>
          <a:lstStyle/>
          <a:p>
            <a:fld id="{A18FF343-52D7-394A-8336-E9ACD5AC370C}" type="datetimeFigureOut">
              <a:rPr lang="en-US" smtClean="0"/>
              <a:t>1/13/23</a:t>
            </a:fld>
            <a:endParaRPr lang="en-US"/>
          </a:p>
        </p:txBody>
      </p:sp>
      <p:sp>
        <p:nvSpPr>
          <p:cNvPr id="5" name="Footer Placeholder 4">
            <a:extLst>
              <a:ext uri="{FF2B5EF4-FFF2-40B4-BE49-F238E27FC236}">
                <a16:creationId xmlns:a16="http://schemas.microsoft.com/office/drawing/2014/main" id="{E1B467E2-64C3-B248-98EC-9BE115E792D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4E960C5-2DB4-324F-8CC1-ADB503737E14}"/>
              </a:ext>
            </a:extLst>
          </p:cNvPr>
          <p:cNvSpPr>
            <a:spLocks noGrp="1"/>
          </p:cNvSpPr>
          <p:nvPr>
            <p:ph type="sldNum" sz="quarter" idx="12"/>
          </p:nvPr>
        </p:nvSpPr>
        <p:spPr/>
        <p:txBody>
          <a:bodyPr/>
          <a:lstStyle/>
          <a:p>
            <a:fld id="{3C1A460C-4297-8B42-A30F-504C43F1B7F3}" type="slidenum">
              <a:rPr lang="en-US" smtClean="0"/>
              <a:t>‹#›</a:t>
            </a:fld>
            <a:endParaRPr lang="en-US"/>
          </a:p>
        </p:txBody>
      </p:sp>
    </p:spTree>
    <p:extLst>
      <p:ext uri="{BB962C8B-B14F-4D97-AF65-F5344CB8AC3E}">
        <p14:creationId xmlns:p14="http://schemas.microsoft.com/office/powerpoint/2010/main" val="282857607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481" y="4800600"/>
            <a:ext cx="73152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2389481"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389481"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lvl1pPr>
              <a:defRPr/>
            </a:lvl1pPr>
          </a:lstStyle>
          <a:p>
            <a:endParaRPr lang="it-IT">
              <a:solidFill>
                <a:srgbClr val="FFFFFF"/>
              </a:solidFill>
            </a:endParaRPr>
          </a:p>
        </p:txBody>
      </p:sp>
      <p:sp>
        <p:nvSpPr>
          <p:cNvPr id="6" name="Footer Placeholder 5"/>
          <p:cNvSpPr>
            <a:spLocks noGrp="1"/>
          </p:cNvSpPr>
          <p:nvPr>
            <p:ph type="ftr" sz="quarter" idx="11"/>
          </p:nvPr>
        </p:nvSpPr>
        <p:spPr/>
        <p:txBody>
          <a:bodyPr/>
          <a:lstStyle>
            <a:lvl1pPr>
              <a:defRPr/>
            </a:lvl1pPr>
          </a:lstStyle>
          <a:p>
            <a:endParaRPr lang="it-IT">
              <a:solidFill>
                <a:srgbClr val="FFFFFF"/>
              </a:solidFill>
            </a:endParaRPr>
          </a:p>
        </p:txBody>
      </p:sp>
      <p:sp>
        <p:nvSpPr>
          <p:cNvPr id="7" name="Slide Number Placeholder 6"/>
          <p:cNvSpPr>
            <a:spLocks noGrp="1"/>
          </p:cNvSpPr>
          <p:nvPr>
            <p:ph type="sldNum" sz="quarter" idx="12"/>
          </p:nvPr>
        </p:nvSpPr>
        <p:spPr/>
        <p:txBody>
          <a:bodyPr/>
          <a:lstStyle>
            <a:lvl1pPr>
              <a:defRPr/>
            </a:lvl1pPr>
          </a:lstStyle>
          <a:p>
            <a:fld id="{3D429D6D-0FA8-4CDE-9049-36C097188AF0}" type="slidenum">
              <a:rPr lang="it-IT">
                <a:solidFill>
                  <a:srgbClr val="FFFFFF"/>
                </a:solidFill>
              </a:rPr>
              <a:pPr/>
              <a:t>‹#›</a:t>
            </a:fld>
            <a:endParaRPr lang="it-IT">
              <a:solidFill>
                <a:srgbClr val="FFFFFF"/>
              </a:solidFill>
            </a:endParaRPr>
          </a:p>
        </p:txBody>
      </p:sp>
    </p:spTree>
    <p:extLst>
      <p:ext uri="{BB962C8B-B14F-4D97-AF65-F5344CB8AC3E}">
        <p14:creationId xmlns:p14="http://schemas.microsoft.com/office/powerpoint/2010/main" val="90176399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endParaRPr lang="it-IT">
              <a:solidFill>
                <a:srgbClr val="FFFFFF"/>
              </a:solidFill>
            </a:endParaRPr>
          </a:p>
        </p:txBody>
      </p:sp>
      <p:sp>
        <p:nvSpPr>
          <p:cNvPr id="5" name="Footer Placeholder 4"/>
          <p:cNvSpPr>
            <a:spLocks noGrp="1"/>
          </p:cNvSpPr>
          <p:nvPr>
            <p:ph type="ftr" sz="quarter" idx="11"/>
          </p:nvPr>
        </p:nvSpPr>
        <p:spPr/>
        <p:txBody>
          <a:bodyPr/>
          <a:lstStyle>
            <a:lvl1pPr>
              <a:defRPr/>
            </a:lvl1pPr>
          </a:lstStyle>
          <a:p>
            <a:endParaRPr lang="it-IT">
              <a:solidFill>
                <a:srgbClr val="FFFFFF"/>
              </a:solidFill>
            </a:endParaRPr>
          </a:p>
        </p:txBody>
      </p:sp>
      <p:sp>
        <p:nvSpPr>
          <p:cNvPr id="6" name="Slide Number Placeholder 5"/>
          <p:cNvSpPr>
            <a:spLocks noGrp="1"/>
          </p:cNvSpPr>
          <p:nvPr>
            <p:ph type="sldNum" sz="quarter" idx="12"/>
          </p:nvPr>
        </p:nvSpPr>
        <p:spPr/>
        <p:txBody>
          <a:bodyPr/>
          <a:lstStyle>
            <a:lvl1pPr>
              <a:defRPr/>
            </a:lvl1pPr>
          </a:lstStyle>
          <a:p>
            <a:fld id="{F07A5150-6194-4103-A882-1212B62C406A}" type="slidenum">
              <a:rPr lang="it-IT">
                <a:solidFill>
                  <a:srgbClr val="FFFFFF"/>
                </a:solidFill>
              </a:rPr>
              <a:pPr/>
              <a:t>‹#›</a:t>
            </a:fld>
            <a:endParaRPr lang="it-IT">
              <a:solidFill>
                <a:srgbClr val="FFFFFF"/>
              </a:solidFill>
            </a:endParaRPr>
          </a:p>
        </p:txBody>
      </p:sp>
    </p:spTree>
    <p:extLst>
      <p:ext uri="{BB962C8B-B14F-4D97-AF65-F5344CB8AC3E}">
        <p14:creationId xmlns:p14="http://schemas.microsoft.com/office/powerpoint/2010/main" val="110808255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7813"/>
            <a:ext cx="2743200" cy="5853112"/>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09602" y="277813"/>
            <a:ext cx="8048977" cy="5853112"/>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endParaRPr lang="it-IT">
              <a:solidFill>
                <a:srgbClr val="FFFFFF"/>
              </a:solidFill>
            </a:endParaRPr>
          </a:p>
        </p:txBody>
      </p:sp>
      <p:sp>
        <p:nvSpPr>
          <p:cNvPr id="5" name="Footer Placeholder 4"/>
          <p:cNvSpPr>
            <a:spLocks noGrp="1"/>
          </p:cNvSpPr>
          <p:nvPr>
            <p:ph type="ftr" sz="quarter" idx="11"/>
          </p:nvPr>
        </p:nvSpPr>
        <p:spPr/>
        <p:txBody>
          <a:bodyPr/>
          <a:lstStyle>
            <a:lvl1pPr>
              <a:defRPr/>
            </a:lvl1pPr>
          </a:lstStyle>
          <a:p>
            <a:endParaRPr lang="it-IT">
              <a:solidFill>
                <a:srgbClr val="FFFFFF"/>
              </a:solidFill>
            </a:endParaRPr>
          </a:p>
        </p:txBody>
      </p:sp>
      <p:sp>
        <p:nvSpPr>
          <p:cNvPr id="6" name="Slide Number Placeholder 5"/>
          <p:cNvSpPr>
            <a:spLocks noGrp="1"/>
          </p:cNvSpPr>
          <p:nvPr>
            <p:ph type="sldNum" sz="quarter" idx="12"/>
          </p:nvPr>
        </p:nvSpPr>
        <p:spPr/>
        <p:txBody>
          <a:bodyPr/>
          <a:lstStyle>
            <a:lvl1pPr>
              <a:defRPr/>
            </a:lvl1pPr>
          </a:lstStyle>
          <a:p>
            <a:fld id="{4700B3C7-9154-4851-9412-9E3F9F151260}" type="slidenum">
              <a:rPr lang="it-IT">
                <a:solidFill>
                  <a:srgbClr val="FFFFFF"/>
                </a:solidFill>
              </a:rPr>
              <a:pPr/>
              <a:t>‹#›</a:t>
            </a:fld>
            <a:endParaRPr lang="it-IT">
              <a:solidFill>
                <a:srgbClr val="FFFFFF"/>
              </a:solidFill>
            </a:endParaRPr>
          </a:p>
        </p:txBody>
      </p:sp>
    </p:spTree>
    <p:extLst>
      <p:ext uri="{BB962C8B-B14F-4D97-AF65-F5344CB8AC3E}">
        <p14:creationId xmlns:p14="http://schemas.microsoft.com/office/powerpoint/2010/main" val="116410386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E945FC-474C-114A-80AC-138CEEBFC693}"/>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8B8C5756-5C86-2643-9654-75EA26548B94}"/>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0DC51299-834B-8C4B-A9FE-F309C50B5477}"/>
              </a:ext>
            </a:extLst>
          </p:cNvPr>
          <p:cNvSpPr>
            <a:spLocks noGrp="1"/>
          </p:cNvSpPr>
          <p:nvPr>
            <p:ph type="dt" sz="half" idx="10"/>
          </p:nvPr>
        </p:nvSpPr>
        <p:spPr/>
        <p:txBody>
          <a:bodyPr/>
          <a:lstStyle/>
          <a:p>
            <a:fld id="{A18FF343-52D7-394A-8336-E9ACD5AC370C}" type="datetimeFigureOut">
              <a:rPr lang="en-US" smtClean="0"/>
              <a:t>1/13/23</a:t>
            </a:fld>
            <a:endParaRPr lang="en-US"/>
          </a:p>
        </p:txBody>
      </p:sp>
      <p:sp>
        <p:nvSpPr>
          <p:cNvPr id="5" name="Footer Placeholder 4">
            <a:extLst>
              <a:ext uri="{FF2B5EF4-FFF2-40B4-BE49-F238E27FC236}">
                <a16:creationId xmlns:a16="http://schemas.microsoft.com/office/drawing/2014/main" id="{05C4DD50-E47B-234E-B748-5630AAE2967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E40A79A-2ED8-0847-8E17-CB7F229AF32D}"/>
              </a:ext>
            </a:extLst>
          </p:cNvPr>
          <p:cNvSpPr>
            <a:spLocks noGrp="1"/>
          </p:cNvSpPr>
          <p:nvPr>
            <p:ph type="sldNum" sz="quarter" idx="12"/>
          </p:nvPr>
        </p:nvSpPr>
        <p:spPr/>
        <p:txBody>
          <a:bodyPr/>
          <a:lstStyle/>
          <a:p>
            <a:fld id="{3C1A460C-4297-8B42-A30F-504C43F1B7F3}" type="slidenum">
              <a:rPr lang="en-US" smtClean="0"/>
              <a:t>‹#›</a:t>
            </a:fld>
            <a:endParaRPr lang="en-US"/>
          </a:p>
        </p:txBody>
      </p:sp>
    </p:spTree>
    <p:extLst>
      <p:ext uri="{BB962C8B-B14F-4D97-AF65-F5344CB8AC3E}">
        <p14:creationId xmlns:p14="http://schemas.microsoft.com/office/powerpoint/2010/main" val="238183491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771D81-989D-1242-A3CC-AAE3E0A591C7}"/>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830F5F29-AA01-404D-9185-2C27D6045EF7}"/>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DBFA926A-DEC0-BA44-8D43-1AF5677CB9C3}"/>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0660F528-9902-414E-B415-804AD94A059C}"/>
              </a:ext>
            </a:extLst>
          </p:cNvPr>
          <p:cNvSpPr>
            <a:spLocks noGrp="1"/>
          </p:cNvSpPr>
          <p:nvPr>
            <p:ph type="dt" sz="half" idx="10"/>
          </p:nvPr>
        </p:nvSpPr>
        <p:spPr/>
        <p:txBody>
          <a:bodyPr/>
          <a:lstStyle/>
          <a:p>
            <a:fld id="{A18FF343-52D7-394A-8336-E9ACD5AC370C}" type="datetimeFigureOut">
              <a:rPr lang="en-US" smtClean="0"/>
              <a:t>1/13/23</a:t>
            </a:fld>
            <a:endParaRPr lang="en-US"/>
          </a:p>
        </p:txBody>
      </p:sp>
      <p:sp>
        <p:nvSpPr>
          <p:cNvPr id="6" name="Footer Placeholder 5">
            <a:extLst>
              <a:ext uri="{FF2B5EF4-FFF2-40B4-BE49-F238E27FC236}">
                <a16:creationId xmlns:a16="http://schemas.microsoft.com/office/drawing/2014/main" id="{96B8135E-DADB-2D45-BDFA-60F7E2A088F7}"/>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5B30DB1C-40E8-C54B-8F9B-C643461939B9}"/>
              </a:ext>
            </a:extLst>
          </p:cNvPr>
          <p:cNvSpPr>
            <a:spLocks noGrp="1"/>
          </p:cNvSpPr>
          <p:nvPr>
            <p:ph type="sldNum" sz="quarter" idx="12"/>
          </p:nvPr>
        </p:nvSpPr>
        <p:spPr/>
        <p:txBody>
          <a:bodyPr/>
          <a:lstStyle/>
          <a:p>
            <a:fld id="{3C1A460C-4297-8B42-A30F-504C43F1B7F3}" type="slidenum">
              <a:rPr lang="en-US" smtClean="0"/>
              <a:t>‹#›</a:t>
            </a:fld>
            <a:endParaRPr lang="en-US"/>
          </a:p>
        </p:txBody>
      </p:sp>
    </p:spTree>
    <p:extLst>
      <p:ext uri="{BB962C8B-B14F-4D97-AF65-F5344CB8AC3E}">
        <p14:creationId xmlns:p14="http://schemas.microsoft.com/office/powerpoint/2010/main" val="162227241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B6A9F4-2585-CC44-9F94-BC65AB1E50FA}"/>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A66D820A-A3C0-1342-95A5-50C3F9374BDE}"/>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1E5FC9B7-E9E9-5942-8CA7-0AE86C4B6D42}"/>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BF9C499B-80E5-F24E-94DE-83F75DC35566}"/>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22816C92-9810-8B42-AEAD-5CDCC205A24D}"/>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05C97802-8E95-8845-B2D8-658FE02B016B}"/>
              </a:ext>
            </a:extLst>
          </p:cNvPr>
          <p:cNvSpPr>
            <a:spLocks noGrp="1"/>
          </p:cNvSpPr>
          <p:nvPr>
            <p:ph type="dt" sz="half" idx="10"/>
          </p:nvPr>
        </p:nvSpPr>
        <p:spPr/>
        <p:txBody>
          <a:bodyPr/>
          <a:lstStyle/>
          <a:p>
            <a:fld id="{A18FF343-52D7-394A-8336-E9ACD5AC370C}" type="datetimeFigureOut">
              <a:rPr lang="en-US" smtClean="0"/>
              <a:t>1/13/23</a:t>
            </a:fld>
            <a:endParaRPr lang="en-US"/>
          </a:p>
        </p:txBody>
      </p:sp>
      <p:sp>
        <p:nvSpPr>
          <p:cNvPr id="8" name="Footer Placeholder 7">
            <a:extLst>
              <a:ext uri="{FF2B5EF4-FFF2-40B4-BE49-F238E27FC236}">
                <a16:creationId xmlns:a16="http://schemas.microsoft.com/office/drawing/2014/main" id="{3F0FE000-A9B8-6D40-9808-F993045B89A9}"/>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E58FFB75-007B-7E4E-8012-06C9A690C8DB}"/>
              </a:ext>
            </a:extLst>
          </p:cNvPr>
          <p:cNvSpPr>
            <a:spLocks noGrp="1"/>
          </p:cNvSpPr>
          <p:nvPr>
            <p:ph type="sldNum" sz="quarter" idx="12"/>
          </p:nvPr>
        </p:nvSpPr>
        <p:spPr/>
        <p:txBody>
          <a:bodyPr/>
          <a:lstStyle/>
          <a:p>
            <a:fld id="{3C1A460C-4297-8B42-A30F-504C43F1B7F3}" type="slidenum">
              <a:rPr lang="en-US" smtClean="0"/>
              <a:t>‹#›</a:t>
            </a:fld>
            <a:endParaRPr lang="en-US"/>
          </a:p>
        </p:txBody>
      </p:sp>
    </p:spTree>
    <p:extLst>
      <p:ext uri="{BB962C8B-B14F-4D97-AF65-F5344CB8AC3E}">
        <p14:creationId xmlns:p14="http://schemas.microsoft.com/office/powerpoint/2010/main" val="87497128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E198E3-16A2-E34F-8116-46BD8B41DB24}"/>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33FA5372-15C1-D64F-BFD5-8F70A2D45B59}"/>
              </a:ext>
            </a:extLst>
          </p:cNvPr>
          <p:cNvSpPr>
            <a:spLocks noGrp="1"/>
          </p:cNvSpPr>
          <p:nvPr>
            <p:ph type="dt" sz="half" idx="10"/>
          </p:nvPr>
        </p:nvSpPr>
        <p:spPr/>
        <p:txBody>
          <a:bodyPr/>
          <a:lstStyle/>
          <a:p>
            <a:fld id="{A18FF343-52D7-394A-8336-E9ACD5AC370C}" type="datetimeFigureOut">
              <a:rPr lang="en-US" smtClean="0"/>
              <a:t>1/13/23</a:t>
            </a:fld>
            <a:endParaRPr lang="en-US"/>
          </a:p>
        </p:txBody>
      </p:sp>
      <p:sp>
        <p:nvSpPr>
          <p:cNvPr id="4" name="Footer Placeholder 3">
            <a:extLst>
              <a:ext uri="{FF2B5EF4-FFF2-40B4-BE49-F238E27FC236}">
                <a16:creationId xmlns:a16="http://schemas.microsoft.com/office/drawing/2014/main" id="{DA837E4A-92A5-6745-9A49-F3F936E66EC7}"/>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763CE1B2-4CE0-1F4B-B29B-E52784E9D05C}"/>
              </a:ext>
            </a:extLst>
          </p:cNvPr>
          <p:cNvSpPr>
            <a:spLocks noGrp="1"/>
          </p:cNvSpPr>
          <p:nvPr>
            <p:ph type="sldNum" sz="quarter" idx="12"/>
          </p:nvPr>
        </p:nvSpPr>
        <p:spPr/>
        <p:txBody>
          <a:bodyPr/>
          <a:lstStyle/>
          <a:p>
            <a:fld id="{3C1A460C-4297-8B42-A30F-504C43F1B7F3}" type="slidenum">
              <a:rPr lang="en-US" smtClean="0"/>
              <a:t>‹#›</a:t>
            </a:fld>
            <a:endParaRPr lang="en-US"/>
          </a:p>
        </p:txBody>
      </p:sp>
    </p:spTree>
    <p:extLst>
      <p:ext uri="{BB962C8B-B14F-4D97-AF65-F5344CB8AC3E}">
        <p14:creationId xmlns:p14="http://schemas.microsoft.com/office/powerpoint/2010/main" val="156771413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9B0D414E-B07D-064D-BCA6-3C2B6F33C0CF}"/>
              </a:ext>
            </a:extLst>
          </p:cNvPr>
          <p:cNvSpPr>
            <a:spLocks noGrp="1"/>
          </p:cNvSpPr>
          <p:nvPr>
            <p:ph type="dt" sz="half" idx="10"/>
          </p:nvPr>
        </p:nvSpPr>
        <p:spPr/>
        <p:txBody>
          <a:bodyPr/>
          <a:lstStyle/>
          <a:p>
            <a:fld id="{A18FF343-52D7-394A-8336-E9ACD5AC370C}" type="datetimeFigureOut">
              <a:rPr lang="en-US" smtClean="0"/>
              <a:t>1/13/23</a:t>
            </a:fld>
            <a:endParaRPr lang="en-US"/>
          </a:p>
        </p:txBody>
      </p:sp>
      <p:sp>
        <p:nvSpPr>
          <p:cNvPr id="3" name="Footer Placeholder 2">
            <a:extLst>
              <a:ext uri="{FF2B5EF4-FFF2-40B4-BE49-F238E27FC236}">
                <a16:creationId xmlns:a16="http://schemas.microsoft.com/office/drawing/2014/main" id="{1575E3ED-5124-3A41-9600-265D2087BADB}"/>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D50484A8-810F-534B-A749-4857733017D3}"/>
              </a:ext>
            </a:extLst>
          </p:cNvPr>
          <p:cNvSpPr>
            <a:spLocks noGrp="1"/>
          </p:cNvSpPr>
          <p:nvPr>
            <p:ph type="sldNum" sz="quarter" idx="12"/>
          </p:nvPr>
        </p:nvSpPr>
        <p:spPr/>
        <p:txBody>
          <a:bodyPr/>
          <a:lstStyle/>
          <a:p>
            <a:fld id="{3C1A460C-4297-8B42-A30F-504C43F1B7F3}" type="slidenum">
              <a:rPr lang="en-US" smtClean="0"/>
              <a:t>‹#›</a:t>
            </a:fld>
            <a:endParaRPr lang="en-US"/>
          </a:p>
        </p:txBody>
      </p:sp>
    </p:spTree>
    <p:extLst>
      <p:ext uri="{BB962C8B-B14F-4D97-AF65-F5344CB8AC3E}">
        <p14:creationId xmlns:p14="http://schemas.microsoft.com/office/powerpoint/2010/main" val="321604087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3D866CD-3EA1-BB4B-97C1-C183E826189A}"/>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B788F741-4BDD-5A4A-B8FB-E157125DED98}"/>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DC41F9C0-391C-A843-AB48-1A8EE094D49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21DA0C2B-3185-E441-A4FC-6F03F22CAD40}"/>
              </a:ext>
            </a:extLst>
          </p:cNvPr>
          <p:cNvSpPr>
            <a:spLocks noGrp="1"/>
          </p:cNvSpPr>
          <p:nvPr>
            <p:ph type="dt" sz="half" idx="10"/>
          </p:nvPr>
        </p:nvSpPr>
        <p:spPr/>
        <p:txBody>
          <a:bodyPr/>
          <a:lstStyle/>
          <a:p>
            <a:fld id="{A18FF343-52D7-394A-8336-E9ACD5AC370C}" type="datetimeFigureOut">
              <a:rPr lang="en-US" smtClean="0"/>
              <a:t>1/13/23</a:t>
            </a:fld>
            <a:endParaRPr lang="en-US"/>
          </a:p>
        </p:txBody>
      </p:sp>
      <p:sp>
        <p:nvSpPr>
          <p:cNvPr id="6" name="Footer Placeholder 5">
            <a:extLst>
              <a:ext uri="{FF2B5EF4-FFF2-40B4-BE49-F238E27FC236}">
                <a16:creationId xmlns:a16="http://schemas.microsoft.com/office/drawing/2014/main" id="{93EBEAD9-DE78-9447-818F-00D0796096CC}"/>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846016D7-FED0-724F-B680-7D215414CD51}"/>
              </a:ext>
            </a:extLst>
          </p:cNvPr>
          <p:cNvSpPr>
            <a:spLocks noGrp="1"/>
          </p:cNvSpPr>
          <p:nvPr>
            <p:ph type="sldNum" sz="quarter" idx="12"/>
          </p:nvPr>
        </p:nvSpPr>
        <p:spPr/>
        <p:txBody>
          <a:bodyPr/>
          <a:lstStyle/>
          <a:p>
            <a:fld id="{3C1A460C-4297-8B42-A30F-504C43F1B7F3}" type="slidenum">
              <a:rPr lang="en-US" smtClean="0"/>
              <a:t>‹#›</a:t>
            </a:fld>
            <a:endParaRPr lang="en-US"/>
          </a:p>
        </p:txBody>
      </p:sp>
    </p:spTree>
    <p:extLst>
      <p:ext uri="{BB962C8B-B14F-4D97-AF65-F5344CB8AC3E}">
        <p14:creationId xmlns:p14="http://schemas.microsoft.com/office/powerpoint/2010/main" val="52458093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5002EF-89BB-CF41-AA73-FBA06F8D0C26}"/>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E50D774E-44A9-864A-A207-DBF044D37AC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355CF3A6-3C44-5D41-BB67-6A5FD05B099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AA230564-A431-F249-B066-112EEB3F5A43}"/>
              </a:ext>
            </a:extLst>
          </p:cNvPr>
          <p:cNvSpPr>
            <a:spLocks noGrp="1"/>
          </p:cNvSpPr>
          <p:nvPr>
            <p:ph type="dt" sz="half" idx="10"/>
          </p:nvPr>
        </p:nvSpPr>
        <p:spPr/>
        <p:txBody>
          <a:bodyPr/>
          <a:lstStyle/>
          <a:p>
            <a:fld id="{A18FF343-52D7-394A-8336-E9ACD5AC370C}" type="datetimeFigureOut">
              <a:rPr lang="en-US" smtClean="0"/>
              <a:t>1/13/23</a:t>
            </a:fld>
            <a:endParaRPr lang="en-US"/>
          </a:p>
        </p:txBody>
      </p:sp>
      <p:sp>
        <p:nvSpPr>
          <p:cNvPr id="6" name="Footer Placeholder 5">
            <a:extLst>
              <a:ext uri="{FF2B5EF4-FFF2-40B4-BE49-F238E27FC236}">
                <a16:creationId xmlns:a16="http://schemas.microsoft.com/office/drawing/2014/main" id="{F308CA86-5A37-A141-A55C-45267F155934}"/>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2C9B9A05-ED3D-DF44-8BC2-3ECBA066D98A}"/>
              </a:ext>
            </a:extLst>
          </p:cNvPr>
          <p:cNvSpPr>
            <a:spLocks noGrp="1"/>
          </p:cNvSpPr>
          <p:nvPr>
            <p:ph type="sldNum" sz="quarter" idx="12"/>
          </p:nvPr>
        </p:nvSpPr>
        <p:spPr/>
        <p:txBody>
          <a:bodyPr/>
          <a:lstStyle/>
          <a:p>
            <a:fld id="{3C1A460C-4297-8B42-A30F-504C43F1B7F3}" type="slidenum">
              <a:rPr lang="en-US" smtClean="0"/>
              <a:t>‹#›</a:t>
            </a:fld>
            <a:endParaRPr lang="en-US"/>
          </a:p>
        </p:txBody>
      </p:sp>
    </p:spTree>
    <p:extLst>
      <p:ext uri="{BB962C8B-B14F-4D97-AF65-F5344CB8AC3E}">
        <p14:creationId xmlns:p14="http://schemas.microsoft.com/office/powerpoint/2010/main" val="41283386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77470E8E-0E58-1941-B5AC-A9EB73DC237D}"/>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7AAE8B19-DC1D-6D4D-884C-BED318A5089F}"/>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B48582C4-F5F4-014F-BC65-C7C2B52FDB6B}"/>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18FF343-52D7-394A-8336-E9ACD5AC370C}" type="datetimeFigureOut">
              <a:rPr lang="en-US" smtClean="0"/>
              <a:t>1/13/23</a:t>
            </a:fld>
            <a:endParaRPr lang="en-US"/>
          </a:p>
        </p:txBody>
      </p:sp>
      <p:sp>
        <p:nvSpPr>
          <p:cNvPr id="5" name="Footer Placeholder 4">
            <a:extLst>
              <a:ext uri="{FF2B5EF4-FFF2-40B4-BE49-F238E27FC236}">
                <a16:creationId xmlns:a16="http://schemas.microsoft.com/office/drawing/2014/main" id="{632615E5-E818-D540-A1AD-5729DABE5E6D}"/>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FCA92EE1-AE24-9045-930D-94B1153FA57A}"/>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C1A460C-4297-8B42-A30F-504C43F1B7F3}" type="slidenum">
              <a:rPr lang="en-US" smtClean="0"/>
              <a:t>‹#›</a:t>
            </a:fld>
            <a:endParaRPr lang="en-US"/>
          </a:p>
        </p:txBody>
      </p:sp>
    </p:spTree>
    <p:extLst>
      <p:ext uri="{BB962C8B-B14F-4D97-AF65-F5344CB8AC3E}">
        <p14:creationId xmlns:p14="http://schemas.microsoft.com/office/powerpoint/2010/main" val="225656140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2" name="Group 2"/>
          <p:cNvGrpSpPr>
            <a:grpSpLocks/>
          </p:cNvGrpSpPr>
          <p:nvPr/>
        </p:nvGrpSpPr>
        <p:grpSpPr bwMode="auto">
          <a:xfrm>
            <a:off x="0" y="3902077"/>
            <a:ext cx="4534371" cy="2949575"/>
            <a:chOff x="0" y="2458"/>
            <a:chExt cx="2142" cy="1858"/>
          </a:xfrm>
        </p:grpSpPr>
        <p:sp>
          <p:nvSpPr>
            <p:cNvPr id="63491" name="Freeform 3"/>
            <p:cNvSpPr>
              <a:spLocks/>
            </p:cNvSpPr>
            <p:nvPr/>
          </p:nvSpPr>
          <p:spPr bwMode="ltGray">
            <a:xfrm>
              <a:off x="0" y="2508"/>
              <a:ext cx="2142" cy="1804"/>
            </a:xfrm>
            <a:custGeom>
              <a:avLst/>
              <a:gdLst/>
              <a:ahLst/>
              <a:cxnLst>
                <a:cxn ang="0">
                  <a:pos x="329" y="66"/>
                </a:cxn>
                <a:cxn ang="0">
                  <a:pos x="161" y="30"/>
                </a:cxn>
                <a:cxn ang="0">
                  <a:pos x="0" y="0"/>
                </a:cxn>
                <a:cxn ang="0">
                  <a:pos x="0" y="12"/>
                </a:cxn>
                <a:cxn ang="0">
                  <a:pos x="161" y="42"/>
                </a:cxn>
                <a:cxn ang="0">
                  <a:pos x="323" y="78"/>
                </a:cxn>
                <a:cxn ang="0">
                  <a:pos x="556" y="150"/>
                </a:cxn>
                <a:cxn ang="0">
                  <a:pos x="777" y="245"/>
                </a:cxn>
                <a:cxn ang="0">
                  <a:pos x="993" y="365"/>
                </a:cxn>
                <a:cxn ang="0">
                  <a:pos x="1196" y="503"/>
                </a:cxn>
                <a:cxn ang="0">
                  <a:pos x="1381" y="653"/>
                </a:cxn>
                <a:cxn ang="0">
                  <a:pos x="1555" y="827"/>
                </a:cxn>
                <a:cxn ang="0">
                  <a:pos x="1710" y="1019"/>
                </a:cxn>
                <a:cxn ang="0">
                  <a:pos x="1854" y="1229"/>
                </a:cxn>
                <a:cxn ang="0">
                  <a:pos x="1937" y="1366"/>
                </a:cxn>
                <a:cxn ang="0">
                  <a:pos x="2009" y="1510"/>
                </a:cxn>
                <a:cxn ang="0">
                  <a:pos x="2069" y="1654"/>
                </a:cxn>
                <a:cxn ang="0">
                  <a:pos x="2123" y="1804"/>
                </a:cxn>
                <a:cxn ang="0">
                  <a:pos x="2135" y="1804"/>
                </a:cxn>
                <a:cxn ang="0">
                  <a:pos x="2081" y="1654"/>
                </a:cxn>
                <a:cxn ang="0">
                  <a:pos x="2021" y="1510"/>
                </a:cxn>
                <a:cxn ang="0">
                  <a:pos x="1949" y="1366"/>
                </a:cxn>
                <a:cxn ang="0">
                  <a:pos x="1866" y="1223"/>
                </a:cxn>
                <a:cxn ang="0">
                  <a:pos x="1722" y="1013"/>
                </a:cxn>
                <a:cxn ang="0">
                  <a:pos x="1561" y="821"/>
                </a:cxn>
                <a:cxn ang="0">
                  <a:pos x="1387" y="647"/>
                </a:cxn>
                <a:cxn ang="0">
                  <a:pos x="1202" y="491"/>
                </a:cxn>
                <a:cxn ang="0">
                  <a:pos x="999" y="353"/>
                </a:cxn>
                <a:cxn ang="0">
                  <a:pos x="783" y="239"/>
                </a:cxn>
                <a:cxn ang="0">
                  <a:pos x="562" y="138"/>
                </a:cxn>
                <a:cxn ang="0">
                  <a:pos x="329" y="66"/>
                </a:cxn>
                <a:cxn ang="0">
                  <a:pos x="329" y="66"/>
                </a:cxn>
              </a:cxnLst>
              <a:rect l="0" t="0" r="r" b="b"/>
              <a:pathLst>
                <a:path w="2135" h="1804">
                  <a:moveTo>
                    <a:pt x="329" y="66"/>
                  </a:moveTo>
                  <a:lnTo>
                    <a:pt x="161" y="30"/>
                  </a:lnTo>
                  <a:lnTo>
                    <a:pt x="0" y="0"/>
                  </a:lnTo>
                  <a:lnTo>
                    <a:pt x="0" y="12"/>
                  </a:lnTo>
                  <a:lnTo>
                    <a:pt x="161" y="42"/>
                  </a:lnTo>
                  <a:lnTo>
                    <a:pt x="323" y="78"/>
                  </a:lnTo>
                  <a:lnTo>
                    <a:pt x="556" y="150"/>
                  </a:lnTo>
                  <a:lnTo>
                    <a:pt x="777" y="245"/>
                  </a:lnTo>
                  <a:lnTo>
                    <a:pt x="993" y="365"/>
                  </a:lnTo>
                  <a:lnTo>
                    <a:pt x="1196" y="503"/>
                  </a:lnTo>
                  <a:lnTo>
                    <a:pt x="1381" y="653"/>
                  </a:lnTo>
                  <a:lnTo>
                    <a:pt x="1555" y="827"/>
                  </a:lnTo>
                  <a:lnTo>
                    <a:pt x="1710" y="1019"/>
                  </a:lnTo>
                  <a:lnTo>
                    <a:pt x="1854" y="1229"/>
                  </a:lnTo>
                  <a:lnTo>
                    <a:pt x="1937" y="1366"/>
                  </a:lnTo>
                  <a:lnTo>
                    <a:pt x="2009" y="1510"/>
                  </a:lnTo>
                  <a:lnTo>
                    <a:pt x="2069" y="1654"/>
                  </a:lnTo>
                  <a:lnTo>
                    <a:pt x="2123" y="1804"/>
                  </a:lnTo>
                  <a:lnTo>
                    <a:pt x="2135" y="1804"/>
                  </a:lnTo>
                  <a:lnTo>
                    <a:pt x="2081" y="1654"/>
                  </a:lnTo>
                  <a:lnTo>
                    <a:pt x="2021" y="1510"/>
                  </a:lnTo>
                  <a:lnTo>
                    <a:pt x="1949" y="1366"/>
                  </a:lnTo>
                  <a:lnTo>
                    <a:pt x="1866" y="1223"/>
                  </a:lnTo>
                  <a:lnTo>
                    <a:pt x="1722" y="1013"/>
                  </a:lnTo>
                  <a:lnTo>
                    <a:pt x="1561" y="821"/>
                  </a:lnTo>
                  <a:lnTo>
                    <a:pt x="1387" y="647"/>
                  </a:lnTo>
                  <a:lnTo>
                    <a:pt x="1202" y="491"/>
                  </a:lnTo>
                  <a:lnTo>
                    <a:pt x="999" y="353"/>
                  </a:lnTo>
                  <a:lnTo>
                    <a:pt x="783" y="239"/>
                  </a:lnTo>
                  <a:lnTo>
                    <a:pt x="562" y="138"/>
                  </a:lnTo>
                  <a:lnTo>
                    <a:pt x="329" y="66"/>
                  </a:lnTo>
                  <a:lnTo>
                    <a:pt x="329" y="66"/>
                  </a:lnTo>
                  <a:close/>
                </a:path>
              </a:pathLst>
            </a:custGeom>
            <a:gradFill rotWithShape="0">
              <a:gsLst>
                <a:gs pos="0">
                  <a:schemeClr val="bg1"/>
                </a:gs>
                <a:gs pos="50000">
                  <a:schemeClr val="bg2"/>
                </a:gs>
                <a:gs pos="100000">
                  <a:schemeClr val="bg1"/>
                </a:gs>
              </a:gsLst>
              <a:lin ang="2700000" scaled="1"/>
            </a:gradFill>
            <a:ln w="9525">
              <a:noFill/>
              <a:round/>
              <a:headEnd/>
              <a:tailEnd/>
            </a:ln>
          </p:spPr>
          <p:txBody>
            <a:bodyPr/>
            <a:lstStyle/>
            <a:p>
              <a:pPr eaLnBrk="0" hangingPunct="0"/>
              <a:endParaRPr kumimoji="0" lang="en-US" sz="2400">
                <a:solidFill>
                  <a:srgbClr val="FFFFFF"/>
                </a:solidFill>
                <a:latin typeface="Times New Roman" pitchFamily="18" charset="0"/>
              </a:endParaRPr>
            </a:p>
          </p:txBody>
        </p:sp>
        <p:sp>
          <p:nvSpPr>
            <p:cNvPr id="63492" name="Freeform 4"/>
            <p:cNvSpPr>
              <a:spLocks/>
            </p:cNvSpPr>
            <p:nvPr/>
          </p:nvSpPr>
          <p:spPr bwMode="hidden">
            <a:xfrm>
              <a:off x="0" y="2458"/>
              <a:ext cx="1854" cy="1858"/>
            </a:xfrm>
            <a:custGeom>
              <a:avLst/>
              <a:gdLst/>
              <a:ahLst/>
              <a:cxnLst>
                <a:cxn ang="0">
                  <a:pos x="1854" y="1858"/>
                </a:cxn>
                <a:cxn ang="0">
                  <a:pos x="0" y="1858"/>
                </a:cxn>
                <a:cxn ang="0">
                  <a:pos x="0" y="0"/>
                </a:cxn>
                <a:cxn ang="0">
                  <a:pos x="1854" y="1858"/>
                </a:cxn>
                <a:cxn ang="0">
                  <a:pos x="1854" y="1858"/>
                </a:cxn>
              </a:cxnLst>
              <a:rect l="0" t="0" r="r" b="b"/>
              <a:pathLst>
                <a:path w="1854" h="1858">
                  <a:moveTo>
                    <a:pt x="1854" y="1858"/>
                  </a:moveTo>
                  <a:lnTo>
                    <a:pt x="0" y="1858"/>
                  </a:lnTo>
                  <a:lnTo>
                    <a:pt x="0" y="0"/>
                  </a:lnTo>
                  <a:lnTo>
                    <a:pt x="1854" y="1858"/>
                  </a:lnTo>
                  <a:lnTo>
                    <a:pt x="1854" y="1858"/>
                  </a:lnTo>
                  <a:close/>
                </a:path>
              </a:pathLst>
            </a:custGeom>
            <a:gradFill rotWithShape="0">
              <a:gsLst>
                <a:gs pos="0">
                  <a:schemeClr val="bg2"/>
                </a:gs>
                <a:gs pos="50000">
                  <a:schemeClr val="bg1"/>
                </a:gs>
                <a:gs pos="100000">
                  <a:schemeClr val="bg2"/>
                </a:gs>
              </a:gsLst>
              <a:lin ang="18900000" scaled="1"/>
            </a:gradFill>
            <a:ln w="9525">
              <a:noFill/>
              <a:round/>
              <a:headEnd/>
              <a:tailEnd/>
            </a:ln>
          </p:spPr>
          <p:txBody>
            <a:bodyPr/>
            <a:lstStyle/>
            <a:p>
              <a:pPr eaLnBrk="0" hangingPunct="0"/>
              <a:endParaRPr kumimoji="0" lang="en-US" sz="2400">
                <a:solidFill>
                  <a:srgbClr val="FFFFFF"/>
                </a:solidFill>
                <a:latin typeface="Times New Roman" pitchFamily="18" charset="0"/>
              </a:endParaRPr>
            </a:p>
          </p:txBody>
        </p:sp>
        <p:sp>
          <p:nvSpPr>
            <p:cNvPr id="63493" name="Freeform 5"/>
            <p:cNvSpPr>
              <a:spLocks/>
            </p:cNvSpPr>
            <p:nvPr/>
          </p:nvSpPr>
          <p:spPr bwMode="ltGray">
            <a:xfrm>
              <a:off x="0" y="2735"/>
              <a:ext cx="1745" cy="1577"/>
            </a:xfrm>
            <a:custGeom>
              <a:avLst/>
              <a:gdLst/>
              <a:ahLst/>
              <a:cxnLst>
                <a:cxn ang="0">
                  <a:pos x="1640" y="1377"/>
                </a:cxn>
                <a:cxn ang="0">
                  <a:pos x="1692" y="1479"/>
                </a:cxn>
                <a:cxn ang="0">
                  <a:pos x="1732" y="1577"/>
                </a:cxn>
                <a:cxn ang="0">
                  <a:pos x="1745" y="1577"/>
                </a:cxn>
                <a:cxn ang="0">
                  <a:pos x="1703" y="1469"/>
                </a:cxn>
                <a:cxn ang="0">
                  <a:pos x="1649" y="1367"/>
                </a:cxn>
                <a:cxn ang="0">
                  <a:pos x="1535" y="1157"/>
                </a:cxn>
                <a:cxn ang="0">
                  <a:pos x="1395" y="951"/>
                </a:cxn>
                <a:cxn ang="0">
                  <a:pos x="1236" y="756"/>
                </a:cxn>
                <a:cxn ang="0">
                  <a:pos x="1061" y="582"/>
                </a:cxn>
                <a:cxn ang="0">
                  <a:pos x="876" y="426"/>
                </a:cxn>
                <a:cxn ang="0">
                  <a:pos x="672" y="294"/>
                </a:cxn>
                <a:cxn ang="0">
                  <a:pos x="455" y="174"/>
                </a:cxn>
                <a:cxn ang="0">
                  <a:pos x="234" y="78"/>
                </a:cxn>
                <a:cxn ang="0">
                  <a:pos x="0" y="0"/>
                </a:cxn>
                <a:cxn ang="0">
                  <a:pos x="0" y="12"/>
                </a:cxn>
                <a:cxn ang="0">
                  <a:pos x="222" y="89"/>
                </a:cxn>
                <a:cxn ang="0">
                  <a:pos x="446" y="185"/>
                </a:cxn>
                <a:cxn ang="0">
                  <a:pos x="662" y="305"/>
                </a:cxn>
                <a:cxn ang="0">
                  <a:pos x="866" y="437"/>
                </a:cxn>
                <a:cxn ang="0">
                  <a:pos x="1052" y="593"/>
                </a:cxn>
                <a:cxn ang="0">
                  <a:pos x="1226" y="767"/>
                </a:cxn>
                <a:cxn ang="0">
                  <a:pos x="1385" y="960"/>
                </a:cxn>
                <a:cxn ang="0">
                  <a:pos x="1526" y="1167"/>
                </a:cxn>
                <a:cxn ang="0">
                  <a:pos x="1640" y="1377"/>
                </a:cxn>
              </a:cxnLst>
              <a:rect l="0" t="0" r="r" b="b"/>
              <a:pathLst>
                <a:path w="1745" h="1577">
                  <a:moveTo>
                    <a:pt x="1640" y="1377"/>
                  </a:moveTo>
                  <a:lnTo>
                    <a:pt x="1692" y="1479"/>
                  </a:lnTo>
                  <a:lnTo>
                    <a:pt x="1732" y="1577"/>
                  </a:lnTo>
                  <a:lnTo>
                    <a:pt x="1745" y="1577"/>
                  </a:lnTo>
                  <a:lnTo>
                    <a:pt x="1703" y="1469"/>
                  </a:lnTo>
                  <a:lnTo>
                    <a:pt x="1649" y="1367"/>
                  </a:lnTo>
                  <a:lnTo>
                    <a:pt x="1535" y="1157"/>
                  </a:lnTo>
                  <a:lnTo>
                    <a:pt x="1395" y="951"/>
                  </a:lnTo>
                  <a:lnTo>
                    <a:pt x="1236" y="756"/>
                  </a:lnTo>
                  <a:lnTo>
                    <a:pt x="1061" y="582"/>
                  </a:lnTo>
                  <a:lnTo>
                    <a:pt x="876" y="426"/>
                  </a:lnTo>
                  <a:lnTo>
                    <a:pt x="672" y="294"/>
                  </a:lnTo>
                  <a:lnTo>
                    <a:pt x="455" y="174"/>
                  </a:lnTo>
                  <a:lnTo>
                    <a:pt x="234" y="78"/>
                  </a:lnTo>
                  <a:lnTo>
                    <a:pt x="0" y="0"/>
                  </a:lnTo>
                  <a:lnTo>
                    <a:pt x="0" y="12"/>
                  </a:lnTo>
                  <a:lnTo>
                    <a:pt x="222" y="89"/>
                  </a:lnTo>
                  <a:lnTo>
                    <a:pt x="446" y="185"/>
                  </a:lnTo>
                  <a:lnTo>
                    <a:pt x="662" y="305"/>
                  </a:lnTo>
                  <a:lnTo>
                    <a:pt x="866" y="437"/>
                  </a:lnTo>
                  <a:lnTo>
                    <a:pt x="1052" y="593"/>
                  </a:lnTo>
                  <a:lnTo>
                    <a:pt x="1226" y="767"/>
                  </a:lnTo>
                  <a:lnTo>
                    <a:pt x="1385" y="960"/>
                  </a:lnTo>
                  <a:lnTo>
                    <a:pt x="1526" y="1167"/>
                  </a:lnTo>
                  <a:lnTo>
                    <a:pt x="1640" y="1377"/>
                  </a:lnTo>
                  <a:close/>
                </a:path>
              </a:pathLst>
            </a:custGeom>
            <a:gradFill rotWithShape="0">
              <a:gsLst>
                <a:gs pos="0">
                  <a:schemeClr val="bg1"/>
                </a:gs>
                <a:gs pos="50000">
                  <a:schemeClr val="bg2"/>
                </a:gs>
                <a:gs pos="100000">
                  <a:schemeClr val="bg1"/>
                </a:gs>
              </a:gsLst>
              <a:lin ang="2700000" scaled="1"/>
            </a:gradFill>
            <a:ln w="9525">
              <a:noFill/>
              <a:round/>
              <a:headEnd/>
              <a:tailEnd/>
            </a:ln>
          </p:spPr>
          <p:txBody>
            <a:bodyPr/>
            <a:lstStyle/>
            <a:p>
              <a:pPr eaLnBrk="0" hangingPunct="0"/>
              <a:endParaRPr kumimoji="0" lang="en-US" sz="2400">
                <a:solidFill>
                  <a:srgbClr val="FFFFFF"/>
                </a:solidFill>
                <a:latin typeface="Times New Roman" pitchFamily="18" charset="0"/>
              </a:endParaRPr>
            </a:p>
          </p:txBody>
        </p:sp>
        <p:sp>
          <p:nvSpPr>
            <p:cNvPr id="63494" name="Freeform 6"/>
            <p:cNvSpPr>
              <a:spLocks/>
            </p:cNvSpPr>
            <p:nvPr/>
          </p:nvSpPr>
          <p:spPr bwMode="ltGray">
            <a:xfrm>
              <a:off x="0" y="2544"/>
              <a:ext cx="1745" cy="1768"/>
            </a:xfrm>
            <a:custGeom>
              <a:avLst/>
              <a:gdLst/>
              <a:ahLst/>
              <a:cxnLst>
                <a:cxn ang="0">
                  <a:pos x="0" y="0"/>
                </a:cxn>
                <a:cxn ang="0">
                  <a:pos x="0" y="12"/>
                </a:cxn>
                <a:cxn ang="0">
                  <a:pos x="210" y="88"/>
                </a:cxn>
                <a:cxn ang="0">
                  <a:pos x="426" y="190"/>
                </a:cxn>
                <a:cxn ang="0">
                  <a:pos x="630" y="304"/>
                </a:cxn>
                <a:cxn ang="0">
                  <a:pos x="818" y="442"/>
                </a:cxn>
                <a:cxn ang="0">
                  <a:pos x="998" y="592"/>
                </a:cxn>
                <a:cxn ang="0">
                  <a:pos x="1164" y="766"/>
                </a:cxn>
                <a:cxn ang="0">
                  <a:pos x="1310" y="942"/>
                </a:cxn>
                <a:cxn ang="0">
                  <a:pos x="1454" y="1146"/>
                </a:cxn>
                <a:cxn ang="0">
                  <a:pos x="1536" y="1298"/>
                </a:cxn>
                <a:cxn ang="0">
                  <a:pos x="1614" y="1456"/>
                </a:cxn>
                <a:cxn ang="0">
                  <a:pos x="1682" y="1616"/>
                </a:cxn>
                <a:cxn ang="0">
                  <a:pos x="1733" y="1768"/>
                </a:cxn>
                <a:cxn ang="0">
                  <a:pos x="1745" y="1768"/>
                </a:cxn>
                <a:cxn ang="0">
                  <a:pos x="1691" y="1606"/>
                </a:cxn>
                <a:cxn ang="0">
                  <a:pos x="1623" y="1445"/>
                </a:cxn>
                <a:cxn ang="0">
                  <a:pos x="1547" y="1288"/>
                </a:cxn>
                <a:cxn ang="0">
                  <a:pos x="1463" y="1136"/>
                </a:cxn>
                <a:cxn ang="0">
                  <a:pos x="1320" y="932"/>
                </a:cxn>
                <a:cxn ang="0">
                  <a:pos x="1173" y="755"/>
                </a:cxn>
                <a:cxn ang="0">
                  <a:pos x="1008" y="581"/>
                </a:cxn>
                <a:cxn ang="0">
                  <a:pos x="827" y="431"/>
                </a:cxn>
                <a:cxn ang="0">
                  <a:pos x="642" y="293"/>
                </a:cxn>
                <a:cxn ang="0">
                  <a:pos x="437" y="179"/>
                </a:cxn>
                <a:cxn ang="0">
                  <a:pos x="222" y="78"/>
                </a:cxn>
                <a:cxn ang="0">
                  <a:pos x="0" y="0"/>
                </a:cxn>
                <a:cxn ang="0">
                  <a:pos x="0" y="0"/>
                </a:cxn>
              </a:cxnLst>
              <a:rect l="0" t="0" r="r" b="b"/>
              <a:pathLst>
                <a:path w="1745" h="1768">
                  <a:moveTo>
                    <a:pt x="0" y="0"/>
                  </a:moveTo>
                  <a:lnTo>
                    <a:pt x="0" y="12"/>
                  </a:lnTo>
                  <a:lnTo>
                    <a:pt x="210" y="88"/>
                  </a:lnTo>
                  <a:lnTo>
                    <a:pt x="426" y="190"/>
                  </a:lnTo>
                  <a:lnTo>
                    <a:pt x="630" y="304"/>
                  </a:lnTo>
                  <a:lnTo>
                    <a:pt x="818" y="442"/>
                  </a:lnTo>
                  <a:lnTo>
                    <a:pt x="998" y="592"/>
                  </a:lnTo>
                  <a:lnTo>
                    <a:pt x="1164" y="766"/>
                  </a:lnTo>
                  <a:lnTo>
                    <a:pt x="1310" y="942"/>
                  </a:lnTo>
                  <a:lnTo>
                    <a:pt x="1454" y="1146"/>
                  </a:lnTo>
                  <a:lnTo>
                    <a:pt x="1536" y="1298"/>
                  </a:lnTo>
                  <a:lnTo>
                    <a:pt x="1614" y="1456"/>
                  </a:lnTo>
                  <a:lnTo>
                    <a:pt x="1682" y="1616"/>
                  </a:lnTo>
                  <a:lnTo>
                    <a:pt x="1733" y="1768"/>
                  </a:lnTo>
                  <a:lnTo>
                    <a:pt x="1745" y="1768"/>
                  </a:lnTo>
                  <a:lnTo>
                    <a:pt x="1691" y="1606"/>
                  </a:lnTo>
                  <a:lnTo>
                    <a:pt x="1623" y="1445"/>
                  </a:lnTo>
                  <a:lnTo>
                    <a:pt x="1547" y="1288"/>
                  </a:lnTo>
                  <a:lnTo>
                    <a:pt x="1463" y="1136"/>
                  </a:lnTo>
                  <a:lnTo>
                    <a:pt x="1320" y="932"/>
                  </a:lnTo>
                  <a:lnTo>
                    <a:pt x="1173" y="755"/>
                  </a:lnTo>
                  <a:lnTo>
                    <a:pt x="1008" y="581"/>
                  </a:lnTo>
                  <a:lnTo>
                    <a:pt x="827" y="431"/>
                  </a:lnTo>
                  <a:lnTo>
                    <a:pt x="642" y="293"/>
                  </a:lnTo>
                  <a:lnTo>
                    <a:pt x="437" y="179"/>
                  </a:lnTo>
                  <a:lnTo>
                    <a:pt x="222" y="78"/>
                  </a:lnTo>
                  <a:lnTo>
                    <a:pt x="0" y="0"/>
                  </a:lnTo>
                  <a:lnTo>
                    <a:pt x="0" y="0"/>
                  </a:lnTo>
                  <a:close/>
                </a:path>
              </a:pathLst>
            </a:custGeom>
            <a:gradFill rotWithShape="0">
              <a:gsLst>
                <a:gs pos="0">
                  <a:schemeClr val="bg1"/>
                </a:gs>
                <a:gs pos="50000">
                  <a:schemeClr val="bg2"/>
                </a:gs>
                <a:gs pos="100000">
                  <a:schemeClr val="bg1"/>
                </a:gs>
              </a:gsLst>
              <a:lin ang="2700000" scaled="1"/>
            </a:gradFill>
            <a:ln w="9525">
              <a:noFill/>
              <a:round/>
              <a:headEnd/>
              <a:tailEnd/>
            </a:ln>
          </p:spPr>
          <p:txBody>
            <a:bodyPr/>
            <a:lstStyle/>
            <a:p>
              <a:pPr eaLnBrk="0" hangingPunct="0"/>
              <a:endParaRPr kumimoji="0" lang="en-US" sz="2400">
                <a:solidFill>
                  <a:srgbClr val="FFFFFF"/>
                </a:solidFill>
                <a:latin typeface="Times New Roman" pitchFamily="18" charset="0"/>
              </a:endParaRPr>
            </a:p>
          </p:txBody>
        </p:sp>
        <p:sp>
          <p:nvSpPr>
            <p:cNvPr id="63495" name="Oval 7"/>
            <p:cNvSpPr>
              <a:spLocks noChangeArrowheads="1"/>
            </p:cNvSpPr>
            <p:nvPr/>
          </p:nvSpPr>
          <p:spPr bwMode="ltGray">
            <a:xfrm>
              <a:off x="209" y="2784"/>
              <a:ext cx="86" cy="86"/>
            </a:xfrm>
            <a:prstGeom prst="ellipse">
              <a:avLst/>
            </a:prstGeom>
            <a:gradFill rotWithShape="0">
              <a:gsLst>
                <a:gs pos="0">
                  <a:schemeClr val="bg2"/>
                </a:gs>
                <a:gs pos="100000">
                  <a:schemeClr val="bg1"/>
                </a:gs>
              </a:gsLst>
              <a:lin ang="18900000" scaled="1"/>
            </a:gradFill>
            <a:ln w="9525">
              <a:noFill/>
              <a:round/>
              <a:headEnd/>
              <a:tailEnd/>
            </a:ln>
            <a:effectLst/>
          </p:spPr>
          <p:txBody>
            <a:bodyPr/>
            <a:lstStyle/>
            <a:p>
              <a:pPr eaLnBrk="0" hangingPunct="0"/>
              <a:endParaRPr kumimoji="0" lang="en-US" sz="2400">
                <a:solidFill>
                  <a:srgbClr val="FFFFFF"/>
                </a:solidFill>
                <a:latin typeface="Times New Roman" pitchFamily="18" charset="0"/>
              </a:endParaRPr>
            </a:p>
          </p:txBody>
        </p:sp>
        <p:sp>
          <p:nvSpPr>
            <p:cNvPr id="63496" name="Oval 8"/>
            <p:cNvSpPr>
              <a:spLocks noChangeArrowheads="1"/>
            </p:cNvSpPr>
            <p:nvPr/>
          </p:nvSpPr>
          <p:spPr bwMode="ltGray">
            <a:xfrm>
              <a:off x="1536" y="3884"/>
              <a:ext cx="92" cy="92"/>
            </a:xfrm>
            <a:prstGeom prst="ellipse">
              <a:avLst/>
            </a:prstGeom>
            <a:gradFill rotWithShape="0">
              <a:gsLst>
                <a:gs pos="0">
                  <a:schemeClr val="bg2"/>
                </a:gs>
                <a:gs pos="100000">
                  <a:schemeClr val="bg1"/>
                </a:gs>
              </a:gsLst>
              <a:lin ang="2700000" scaled="1"/>
            </a:gradFill>
            <a:ln w="9525">
              <a:noFill/>
              <a:round/>
              <a:headEnd/>
              <a:tailEnd/>
            </a:ln>
            <a:effectLst/>
          </p:spPr>
          <p:txBody>
            <a:bodyPr/>
            <a:lstStyle/>
            <a:p>
              <a:pPr eaLnBrk="0" hangingPunct="0"/>
              <a:endParaRPr kumimoji="0" lang="en-US" sz="2400">
                <a:solidFill>
                  <a:srgbClr val="FFFFFF"/>
                </a:solidFill>
                <a:latin typeface="Times New Roman" pitchFamily="18" charset="0"/>
              </a:endParaRPr>
            </a:p>
          </p:txBody>
        </p:sp>
        <p:sp>
          <p:nvSpPr>
            <p:cNvPr id="63497" name="Oval 9"/>
            <p:cNvSpPr>
              <a:spLocks noChangeArrowheads="1"/>
            </p:cNvSpPr>
            <p:nvPr/>
          </p:nvSpPr>
          <p:spPr bwMode="ltGray">
            <a:xfrm>
              <a:off x="791" y="2723"/>
              <a:ext cx="121" cy="121"/>
            </a:xfrm>
            <a:prstGeom prst="ellipse">
              <a:avLst/>
            </a:prstGeom>
            <a:gradFill rotWithShape="0">
              <a:gsLst>
                <a:gs pos="0">
                  <a:schemeClr val="bg2"/>
                </a:gs>
                <a:gs pos="100000">
                  <a:schemeClr val="bg1"/>
                </a:gs>
              </a:gsLst>
              <a:lin ang="18900000" scaled="1"/>
            </a:gradFill>
            <a:ln w="9525">
              <a:noFill/>
              <a:round/>
              <a:headEnd/>
              <a:tailEnd/>
            </a:ln>
            <a:effectLst/>
          </p:spPr>
          <p:txBody>
            <a:bodyPr/>
            <a:lstStyle/>
            <a:p>
              <a:pPr eaLnBrk="0" hangingPunct="0"/>
              <a:endParaRPr kumimoji="0" lang="en-US" sz="2400">
                <a:solidFill>
                  <a:srgbClr val="FFFFFF"/>
                </a:solidFill>
                <a:latin typeface="Times New Roman" pitchFamily="18" charset="0"/>
              </a:endParaRPr>
            </a:p>
          </p:txBody>
        </p:sp>
      </p:grpSp>
      <p:sp>
        <p:nvSpPr>
          <p:cNvPr id="63498" name="Rectangle 10"/>
          <p:cNvSpPr>
            <a:spLocks noGrp="1" noChangeArrowheads="1"/>
          </p:cNvSpPr>
          <p:nvPr>
            <p:ph type="title"/>
          </p:nvPr>
        </p:nvSpPr>
        <p:spPr bwMode="auto">
          <a:xfrm>
            <a:off x="609600" y="277815"/>
            <a:ext cx="10972800" cy="1139825"/>
          </a:xfrm>
          <a:prstGeom prst="rect">
            <a:avLst/>
          </a:prstGeom>
          <a:noFill/>
          <a:ln w="9525">
            <a:noFill/>
            <a:miter lim="800000"/>
            <a:headEnd/>
            <a:tailEnd/>
          </a:ln>
          <a:effectLst/>
        </p:spPr>
        <p:txBody>
          <a:bodyPr vert="horz" wrap="square" lIns="91440" tIns="45720" rIns="91440" bIns="45720" numCol="1" anchor="ctr" anchorCtr="1" compatLnSpc="1">
            <a:prstTxWarp prst="textNoShape">
              <a:avLst/>
            </a:prstTxWarp>
          </a:bodyPr>
          <a:lstStyle/>
          <a:p>
            <a:pPr lvl="0"/>
            <a:r>
              <a:rPr lang="it-IT"/>
              <a:t>Fare clic per modificare lo stile del titolo</a:t>
            </a:r>
          </a:p>
        </p:txBody>
      </p:sp>
      <p:sp>
        <p:nvSpPr>
          <p:cNvPr id="63499" name="Rectangle 11"/>
          <p:cNvSpPr>
            <a:spLocks noGrp="1" noChangeArrowheads="1"/>
          </p:cNvSpPr>
          <p:nvPr>
            <p:ph type="body" idx="1"/>
          </p:nvPr>
        </p:nvSpPr>
        <p:spPr bwMode="auto">
          <a:xfrm>
            <a:off x="609600" y="1600202"/>
            <a:ext cx="10972800" cy="45307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63500" name="Rectangle 12"/>
          <p:cNvSpPr>
            <a:spLocks noGrp="1" noChangeArrowheads="1"/>
          </p:cNvSpPr>
          <p:nvPr>
            <p:ph type="dt" sz="half" idx="2"/>
          </p:nvPr>
        </p:nvSpPr>
        <p:spPr bwMode="auto">
          <a:xfrm>
            <a:off x="609600" y="6248400"/>
            <a:ext cx="2844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000">
                <a:effectLst>
                  <a:outerShdw blurRad="38100" dist="38100" dir="2700000" algn="tl">
                    <a:srgbClr val="010199"/>
                  </a:outerShdw>
                </a:effectLst>
                <a:latin typeface="+mn-lt"/>
              </a:defRPr>
            </a:lvl1pPr>
          </a:lstStyle>
          <a:p>
            <a:endParaRPr kumimoji="0" lang="it-IT">
              <a:solidFill>
                <a:srgbClr val="FFFFFF"/>
              </a:solidFill>
            </a:endParaRPr>
          </a:p>
        </p:txBody>
      </p:sp>
      <p:sp>
        <p:nvSpPr>
          <p:cNvPr id="63501" name="Rectangle 13"/>
          <p:cNvSpPr>
            <a:spLocks noGrp="1" noChangeArrowheads="1"/>
          </p:cNvSpPr>
          <p:nvPr>
            <p:ph type="ftr" sz="quarter" idx="3"/>
          </p:nvPr>
        </p:nvSpPr>
        <p:spPr bwMode="auto">
          <a:xfrm>
            <a:off x="4165600" y="6248400"/>
            <a:ext cx="3860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sz="1000">
                <a:effectLst>
                  <a:outerShdw blurRad="38100" dist="38100" dir="2700000" algn="tl">
                    <a:srgbClr val="010199"/>
                  </a:outerShdw>
                </a:effectLst>
                <a:latin typeface="+mn-lt"/>
              </a:defRPr>
            </a:lvl1pPr>
          </a:lstStyle>
          <a:p>
            <a:endParaRPr kumimoji="0" lang="it-IT">
              <a:solidFill>
                <a:srgbClr val="FFFFFF"/>
              </a:solidFill>
            </a:endParaRPr>
          </a:p>
        </p:txBody>
      </p:sp>
      <p:sp>
        <p:nvSpPr>
          <p:cNvPr id="63502" name="Rectangle 14"/>
          <p:cNvSpPr>
            <a:spLocks noGrp="1" noChangeArrowheads="1"/>
          </p:cNvSpPr>
          <p:nvPr>
            <p:ph type="sldNum" sz="quarter" idx="4"/>
          </p:nvPr>
        </p:nvSpPr>
        <p:spPr bwMode="auto">
          <a:xfrm>
            <a:off x="8737600" y="6248400"/>
            <a:ext cx="2844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000">
                <a:effectLst>
                  <a:outerShdw blurRad="38100" dist="38100" dir="2700000" algn="tl">
                    <a:srgbClr val="010199"/>
                  </a:outerShdw>
                </a:effectLst>
                <a:latin typeface="+mn-lt"/>
              </a:defRPr>
            </a:lvl1pPr>
          </a:lstStyle>
          <a:p>
            <a:fld id="{63D923DA-922A-4272-8244-2473419258B3}" type="slidenum">
              <a:rPr kumimoji="0" lang="it-IT">
                <a:solidFill>
                  <a:srgbClr val="FFFFFF"/>
                </a:solidFill>
              </a:rPr>
              <a:pPr/>
              <a:t>‹#›</a:t>
            </a:fld>
            <a:endParaRPr kumimoji="0" lang="it-IT">
              <a:solidFill>
                <a:srgbClr val="FFFFFF"/>
              </a:solidFill>
            </a:endParaRPr>
          </a:p>
        </p:txBody>
      </p:sp>
    </p:spTree>
    <p:extLst>
      <p:ext uri="{BB962C8B-B14F-4D97-AF65-F5344CB8AC3E}">
        <p14:creationId xmlns:p14="http://schemas.microsoft.com/office/powerpoint/2010/main" val="182848921"/>
      </p:ext>
    </p:extLst>
  </p:cSld>
  <p:clrMap bg1="dk2" tx1="lt1" bg2="dk1"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rtl="0" fontAlgn="base">
        <a:spcBef>
          <a:spcPct val="0"/>
        </a:spcBef>
        <a:spcAft>
          <a:spcPct val="0"/>
        </a:spcAft>
        <a:defRPr sz="4400">
          <a:solidFill>
            <a:schemeClr val="tx2"/>
          </a:solidFill>
          <a:effectLst>
            <a:outerShdw blurRad="38100" dist="38100" dir="2700000" algn="tl">
              <a:srgbClr val="FFFFFF"/>
            </a:outerShdw>
          </a:effectLst>
          <a:latin typeface="+mj-lt"/>
          <a:ea typeface="+mj-ea"/>
          <a:cs typeface="+mj-cs"/>
        </a:defRPr>
      </a:lvl1pPr>
      <a:lvl2pPr algn="ctr" rtl="0" fontAlgn="base">
        <a:spcBef>
          <a:spcPct val="0"/>
        </a:spcBef>
        <a:spcAft>
          <a:spcPct val="0"/>
        </a:spcAft>
        <a:defRPr sz="4400">
          <a:solidFill>
            <a:schemeClr val="tx2"/>
          </a:solidFill>
          <a:effectLst>
            <a:outerShdw blurRad="38100" dist="38100" dir="2700000" algn="tl">
              <a:srgbClr val="FFFFFF"/>
            </a:outerShdw>
          </a:effectLst>
          <a:latin typeface="Arial" charset="0"/>
        </a:defRPr>
      </a:lvl2pPr>
      <a:lvl3pPr algn="ctr" rtl="0" fontAlgn="base">
        <a:spcBef>
          <a:spcPct val="0"/>
        </a:spcBef>
        <a:spcAft>
          <a:spcPct val="0"/>
        </a:spcAft>
        <a:defRPr sz="4400">
          <a:solidFill>
            <a:schemeClr val="tx2"/>
          </a:solidFill>
          <a:effectLst>
            <a:outerShdw blurRad="38100" dist="38100" dir="2700000" algn="tl">
              <a:srgbClr val="FFFFFF"/>
            </a:outerShdw>
          </a:effectLst>
          <a:latin typeface="Arial" charset="0"/>
        </a:defRPr>
      </a:lvl3pPr>
      <a:lvl4pPr algn="ctr" rtl="0" fontAlgn="base">
        <a:spcBef>
          <a:spcPct val="0"/>
        </a:spcBef>
        <a:spcAft>
          <a:spcPct val="0"/>
        </a:spcAft>
        <a:defRPr sz="4400">
          <a:solidFill>
            <a:schemeClr val="tx2"/>
          </a:solidFill>
          <a:effectLst>
            <a:outerShdw blurRad="38100" dist="38100" dir="2700000" algn="tl">
              <a:srgbClr val="FFFFFF"/>
            </a:outerShdw>
          </a:effectLst>
          <a:latin typeface="Arial" charset="0"/>
        </a:defRPr>
      </a:lvl4pPr>
      <a:lvl5pPr algn="ctr" rtl="0" fontAlgn="base">
        <a:spcBef>
          <a:spcPct val="0"/>
        </a:spcBef>
        <a:spcAft>
          <a:spcPct val="0"/>
        </a:spcAft>
        <a:defRPr sz="4400">
          <a:solidFill>
            <a:schemeClr val="tx2"/>
          </a:solidFill>
          <a:effectLst>
            <a:outerShdw blurRad="38100" dist="38100" dir="2700000" algn="tl">
              <a:srgbClr val="FFFFFF"/>
            </a:outerShdw>
          </a:effectLst>
          <a:latin typeface="Arial" charset="0"/>
        </a:defRPr>
      </a:lvl5pPr>
      <a:lvl6pPr marL="457200" algn="ctr" rtl="0" fontAlgn="base">
        <a:spcBef>
          <a:spcPct val="0"/>
        </a:spcBef>
        <a:spcAft>
          <a:spcPct val="0"/>
        </a:spcAft>
        <a:defRPr sz="4400">
          <a:solidFill>
            <a:schemeClr val="tx2"/>
          </a:solidFill>
          <a:effectLst>
            <a:outerShdw blurRad="38100" dist="38100" dir="2700000" algn="tl">
              <a:srgbClr val="FFFFFF"/>
            </a:outerShdw>
          </a:effectLst>
          <a:latin typeface="Arial" charset="0"/>
        </a:defRPr>
      </a:lvl6pPr>
      <a:lvl7pPr marL="914400" algn="ctr" rtl="0" fontAlgn="base">
        <a:spcBef>
          <a:spcPct val="0"/>
        </a:spcBef>
        <a:spcAft>
          <a:spcPct val="0"/>
        </a:spcAft>
        <a:defRPr sz="4400">
          <a:solidFill>
            <a:schemeClr val="tx2"/>
          </a:solidFill>
          <a:effectLst>
            <a:outerShdw blurRad="38100" dist="38100" dir="2700000" algn="tl">
              <a:srgbClr val="FFFFFF"/>
            </a:outerShdw>
          </a:effectLst>
          <a:latin typeface="Arial" charset="0"/>
        </a:defRPr>
      </a:lvl7pPr>
      <a:lvl8pPr marL="1371600" algn="ctr" rtl="0" fontAlgn="base">
        <a:spcBef>
          <a:spcPct val="0"/>
        </a:spcBef>
        <a:spcAft>
          <a:spcPct val="0"/>
        </a:spcAft>
        <a:defRPr sz="4400">
          <a:solidFill>
            <a:schemeClr val="tx2"/>
          </a:solidFill>
          <a:effectLst>
            <a:outerShdw blurRad="38100" dist="38100" dir="2700000" algn="tl">
              <a:srgbClr val="FFFFFF"/>
            </a:outerShdw>
          </a:effectLst>
          <a:latin typeface="Arial" charset="0"/>
        </a:defRPr>
      </a:lvl8pPr>
      <a:lvl9pPr marL="1828800" algn="ctr" rtl="0" fontAlgn="base">
        <a:spcBef>
          <a:spcPct val="0"/>
        </a:spcBef>
        <a:spcAft>
          <a:spcPct val="0"/>
        </a:spcAft>
        <a:defRPr sz="4400">
          <a:solidFill>
            <a:schemeClr val="tx2"/>
          </a:solidFill>
          <a:effectLst>
            <a:outerShdw blurRad="38100" dist="38100" dir="2700000" algn="tl">
              <a:srgbClr val="FFFFFF"/>
            </a:outerShdw>
          </a:effectLst>
          <a:latin typeface="Arial" charset="0"/>
        </a:defRPr>
      </a:lvl9pPr>
    </p:titleStyle>
    <p:bodyStyle>
      <a:lvl1pPr marL="342900" indent="-342900" algn="l" rtl="0" fontAlgn="base">
        <a:spcBef>
          <a:spcPct val="20000"/>
        </a:spcBef>
        <a:spcAft>
          <a:spcPct val="0"/>
        </a:spcAft>
        <a:buClr>
          <a:schemeClr val="hlink"/>
        </a:buClr>
        <a:buSzPct val="75000"/>
        <a:buFont typeface="Wingdings" pitchFamily="2" charset="2"/>
        <a:buChar char="l"/>
        <a:defRPr sz="3200">
          <a:solidFill>
            <a:schemeClr val="tx1"/>
          </a:solidFill>
          <a:effectLst>
            <a:outerShdw blurRad="38100" dist="38100" dir="2700000" algn="tl">
              <a:srgbClr val="010199"/>
            </a:outerShdw>
          </a:effectLst>
          <a:latin typeface="+mn-lt"/>
          <a:ea typeface="+mn-ea"/>
          <a:cs typeface="+mn-cs"/>
        </a:defRPr>
      </a:lvl1pPr>
      <a:lvl2pPr marL="742950" indent="-285750" algn="l" rtl="0" fontAlgn="base">
        <a:spcBef>
          <a:spcPct val="20000"/>
        </a:spcBef>
        <a:spcAft>
          <a:spcPct val="0"/>
        </a:spcAft>
        <a:buClr>
          <a:schemeClr val="tx2"/>
        </a:buClr>
        <a:buSzPct val="75000"/>
        <a:buFont typeface="Wingdings" pitchFamily="2" charset="2"/>
        <a:buChar char="l"/>
        <a:defRPr sz="2800">
          <a:solidFill>
            <a:schemeClr val="tx1"/>
          </a:solidFill>
          <a:effectLst>
            <a:outerShdw blurRad="38100" dist="38100" dir="2700000" algn="tl">
              <a:srgbClr val="010199"/>
            </a:outerShdw>
          </a:effectLst>
          <a:latin typeface="+mn-lt"/>
        </a:defRPr>
      </a:lvl2pPr>
      <a:lvl3pPr marL="1143000" indent="-228600" algn="l" rtl="0" fontAlgn="base">
        <a:spcBef>
          <a:spcPct val="20000"/>
        </a:spcBef>
        <a:spcAft>
          <a:spcPct val="0"/>
        </a:spcAft>
        <a:buClr>
          <a:schemeClr val="accent2"/>
        </a:buClr>
        <a:buSzPct val="75000"/>
        <a:buFont typeface="Wingdings" pitchFamily="2" charset="2"/>
        <a:buChar char="l"/>
        <a:defRPr sz="2400">
          <a:solidFill>
            <a:schemeClr val="tx1"/>
          </a:solidFill>
          <a:effectLst>
            <a:outerShdw blurRad="38100" dist="38100" dir="2700000" algn="tl">
              <a:srgbClr val="010199"/>
            </a:outerShdw>
          </a:effectLst>
          <a:latin typeface="+mn-lt"/>
        </a:defRPr>
      </a:lvl3pPr>
      <a:lvl4pPr marL="1600200" indent="-228600" algn="l" rtl="0" fontAlgn="base">
        <a:spcBef>
          <a:spcPct val="20000"/>
        </a:spcBef>
        <a:spcAft>
          <a:spcPct val="0"/>
        </a:spcAft>
        <a:buClr>
          <a:schemeClr val="folHlink"/>
        </a:buClr>
        <a:buSzPct val="75000"/>
        <a:buFont typeface="Wingdings" pitchFamily="2" charset="2"/>
        <a:buChar char="l"/>
        <a:defRPr sz="2000">
          <a:solidFill>
            <a:schemeClr val="tx1"/>
          </a:solidFill>
          <a:effectLst>
            <a:outerShdw blurRad="38100" dist="38100" dir="2700000" algn="tl">
              <a:srgbClr val="010199"/>
            </a:outerShdw>
          </a:effectLst>
          <a:latin typeface="+mn-lt"/>
        </a:defRPr>
      </a:lvl4pPr>
      <a:lvl5pPr marL="2057400" indent="-228600" algn="l" rtl="0" fontAlgn="base">
        <a:spcBef>
          <a:spcPct val="20000"/>
        </a:spcBef>
        <a:spcAft>
          <a:spcPct val="0"/>
        </a:spcAft>
        <a:buClr>
          <a:schemeClr val="tx1"/>
        </a:buClr>
        <a:buSzPct val="75000"/>
        <a:buFont typeface="Wingdings" pitchFamily="2" charset="2"/>
        <a:buChar char="l"/>
        <a:defRPr sz="2000">
          <a:solidFill>
            <a:schemeClr val="tx1"/>
          </a:solidFill>
          <a:effectLst>
            <a:outerShdw blurRad="38100" dist="38100" dir="2700000" algn="tl">
              <a:srgbClr val="010199"/>
            </a:outerShdw>
          </a:effectLst>
          <a:latin typeface="+mn-lt"/>
        </a:defRPr>
      </a:lvl5pPr>
      <a:lvl6pPr marL="2514600" indent="-228600" algn="l" rtl="0" fontAlgn="base">
        <a:spcBef>
          <a:spcPct val="20000"/>
        </a:spcBef>
        <a:spcAft>
          <a:spcPct val="0"/>
        </a:spcAft>
        <a:buClr>
          <a:schemeClr val="tx1"/>
        </a:buClr>
        <a:buSzPct val="75000"/>
        <a:buFont typeface="Wingdings" pitchFamily="2" charset="2"/>
        <a:buChar char="l"/>
        <a:defRPr sz="2000">
          <a:solidFill>
            <a:schemeClr val="tx1"/>
          </a:solidFill>
          <a:effectLst>
            <a:outerShdw blurRad="38100" dist="38100" dir="2700000" algn="tl">
              <a:srgbClr val="010199"/>
            </a:outerShdw>
          </a:effectLst>
          <a:latin typeface="+mn-lt"/>
        </a:defRPr>
      </a:lvl6pPr>
      <a:lvl7pPr marL="2971800" indent="-228600" algn="l" rtl="0" fontAlgn="base">
        <a:spcBef>
          <a:spcPct val="20000"/>
        </a:spcBef>
        <a:spcAft>
          <a:spcPct val="0"/>
        </a:spcAft>
        <a:buClr>
          <a:schemeClr val="tx1"/>
        </a:buClr>
        <a:buSzPct val="75000"/>
        <a:buFont typeface="Wingdings" pitchFamily="2" charset="2"/>
        <a:buChar char="l"/>
        <a:defRPr sz="2000">
          <a:solidFill>
            <a:schemeClr val="tx1"/>
          </a:solidFill>
          <a:effectLst>
            <a:outerShdw blurRad="38100" dist="38100" dir="2700000" algn="tl">
              <a:srgbClr val="010199"/>
            </a:outerShdw>
          </a:effectLst>
          <a:latin typeface="+mn-lt"/>
        </a:defRPr>
      </a:lvl7pPr>
      <a:lvl8pPr marL="3429000" indent="-228600" algn="l" rtl="0" fontAlgn="base">
        <a:spcBef>
          <a:spcPct val="20000"/>
        </a:spcBef>
        <a:spcAft>
          <a:spcPct val="0"/>
        </a:spcAft>
        <a:buClr>
          <a:schemeClr val="tx1"/>
        </a:buClr>
        <a:buSzPct val="75000"/>
        <a:buFont typeface="Wingdings" pitchFamily="2" charset="2"/>
        <a:buChar char="l"/>
        <a:defRPr sz="2000">
          <a:solidFill>
            <a:schemeClr val="tx1"/>
          </a:solidFill>
          <a:effectLst>
            <a:outerShdw blurRad="38100" dist="38100" dir="2700000" algn="tl">
              <a:srgbClr val="010199"/>
            </a:outerShdw>
          </a:effectLst>
          <a:latin typeface="+mn-lt"/>
        </a:defRPr>
      </a:lvl8pPr>
      <a:lvl9pPr marL="3886200" indent="-228600" algn="l" rtl="0" fontAlgn="base">
        <a:spcBef>
          <a:spcPct val="20000"/>
        </a:spcBef>
        <a:spcAft>
          <a:spcPct val="0"/>
        </a:spcAft>
        <a:buClr>
          <a:schemeClr val="tx1"/>
        </a:buClr>
        <a:buSzPct val="75000"/>
        <a:buFont typeface="Wingdings" pitchFamily="2" charset="2"/>
        <a:buChar char="l"/>
        <a:defRPr sz="2000">
          <a:solidFill>
            <a:schemeClr val="tx1"/>
          </a:solidFill>
          <a:effectLst>
            <a:outerShdw blurRad="38100" dist="38100" dir="2700000" algn="tl">
              <a:srgbClr val="010199"/>
            </a:outerShdw>
          </a:effectLst>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em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5.emf"/></Relationships>
</file>

<file path=ppt/slides/_rels/slide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8" Type="http://schemas.openxmlformats.org/officeDocument/2006/relationships/image" Target="../media/image14.png"/><Relationship Id="rId3" Type="http://schemas.openxmlformats.org/officeDocument/2006/relationships/image" Target="../media/image9.png"/><Relationship Id="rId7" Type="http://schemas.openxmlformats.org/officeDocument/2006/relationships/image" Target="../media/image13.pn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png"/></Relationships>
</file>

<file path=ppt/slides/_rels/slide7.xml.rels><?xml version="1.0" encoding="UTF-8" standalone="yes"?>
<Relationships xmlns="http://schemas.openxmlformats.org/package/2006/relationships"><Relationship Id="rId8" Type="http://schemas.openxmlformats.org/officeDocument/2006/relationships/image" Target="../media/image20.png"/><Relationship Id="rId3" Type="http://schemas.openxmlformats.org/officeDocument/2006/relationships/image" Target="../media/image15.jpeg"/><Relationship Id="rId7" Type="http://schemas.openxmlformats.org/officeDocument/2006/relationships/image" Target="../media/image19.png"/><Relationship Id="rId2" Type="http://schemas.openxmlformats.org/officeDocument/2006/relationships/notesSlide" Target="../notesSlides/notesSlide3.xml"/><Relationship Id="rId1" Type="http://schemas.openxmlformats.org/officeDocument/2006/relationships/slideLayout" Target="../slideLayouts/slideLayout12.xml"/><Relationship Id="rId6" Type="http://schemas.openxmlformats.org/officeDocument/2006/relationships/image" Target="../media/image18.jpeg"/><Relationship Id="rId5" Type="http://schemas.openxmlformats.org/officeDocument/2006/relationships/image" Target="../media/image17.png"/><Relationship Id="rId4" Type="http://schemas.openxmlformats.org/officeDocument/2006/relationships/image" Target="../media/image16.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06DB1A-13F7-964D-8776-F21355601DFB}"/>
              </a:ext>
            </a:extLst>
          </p:cNvPr>
          <p:cNvSpPr>
            <a:spLocks noGrp="1"/>
          </p:cNvSpPr>
          <p:nvPr>
            <p:ph type="ctrTitle"/>
          </p:nvPr>
        </p:nvSpPr>
        <p:spPr>
          <a:xfrm>
            <a:off x="1443569" y="0"/>
            <a:ext cx="9144000" cy="2387600"/>
          </a:xfrm>
        </p:spPr>
        <p:txBody>
          <a:bodyPr/>
          <a:lstStyle/>
          <a:p>
            <a:r>
              <a:rPr lang="en-US" b="1" dirty="0"/>
              <a:t>Structure-aware machine learning for protein design</a:t>
            </a:r>
          </a:p>
        </p:txBody>
      </p:sp>
      <p:pic>
        <p:nvPicPr>
          <p:cNvPr id="4" name="Picture 3">
            <a:extLst>
              <a:ext uri="{FF2B5EF4-FFF2-40B4-BE49-F238E27FC236}">
                <a16:creationId xmlns:a16="http://schemas.microsoft.com/office/drawing/2014/main" id="{CC7FAA4D-9018-E041-9B8A-4960E09C0D9A}"/>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5051231" y="5344197"/>
            <a:ext cx="1377278" cy="1377278"/>
          </a:xfrm>
          <a:prstGeom prst="rect">
            <a:avLst/>
          </a:prstGeom>
        </p:spPr>
      </p:pic>
      <p:sp>
        <p:nvSpPr>
          <p:cNvPr id="5" name="Subtitle 4">
            <a:extLst>
              <a:ext uri="{FF2B5EF4-FFF2-40B4-BE49-F238E27FC236}">
                <a16:creationId xmlns:a16="http://schemas.microsoft.com/office/drawing/2014/main" id="{34232D09-4615-9B44-9D8A-7FDAA8026F9A}"/>
              </a:ext>
            </a:extLst>
          </p:cNvPr>
          <p:cNvSpPr txBox="1">
            <a:spLocks/>
          </p:cNvSpPr>
          <p:nvPr/>
        </p:nvSpPr>
        <p:spPr>
          <a:xfrm>
            <a:off x="2546082" y="3247805"/>
            <a:ext cx="6938974" cy="2096393"/>
          </a:xfrm>
          <a:prstGeom prst="rect">
            <a:avLst/>
          </a:prstGeom>
        </p:spPr>
        <p:txBody>
          <a:bodyPr vert="horz" lIns="91440" tIns="0" rIns="91440" bIns="45720" rtlCol="0">
            <a:normAutofit fontScale="92500" lnSpcReduction="10000"/>
          </a:bodyPr>
          <a:lstStyle>
            <a:lvl1pPr marL="0" indent="0" algn="l" defTabSz="457200" rtl="0" eaLnBrk="1" latinLnBrk="0" hangingPunct="1">
              <a:spcBef>
                <a:spcPts val="1272"/>
              </a:spcBef>
              <a:buClr>
                <a:srgbClr val="6B95B6"/>
              </a:buClr>
              <a:buSzPct val="106000"/>
              <a:buFont typeface="Wingdings" charset="2"/>
              <a:buNone/>
              <a:defRPr sz="2800" b="0" kern="1200">
                <a:solidFill>
                  <a:srgbClr val="005380"/>
                </a:solidFill>
                <a:latin typeface="+mn-lt"/>
                <a:ea typeface="+mn-ea"/>
                <a:cs typeface="+mn-cs"/>
              </a:defRPr>
            </a:lvl1pPr>
            <a:lvl2pPr marL="457200" indent="0" algn="ctr" defTabSz="457200" rtl="0" eaLnBrk="1" latinLnBrk="0" hangingPunct="1">
              <a:spcBef>
                <a:spcPts val="24"/>
              </a:spcBef>
              <a:buClr>
                <a:srgbClr val="6B95B6"/>
              </a:buClr>
              <a:buFont typeface="Arial"/>
              <a:buNone/>
              <a:defRPr sz="2800" kern="1200">
                <a:solidFill>
                  <a:schemeClr val="tx1">
                    <a:tint val="75000"/>
                  </a:schemeClr>
                </a:solidFill>
                <a:latin typeface="+mn-lt"/>
                <a:ea typeface="+mn-ea"/>
                <a:cs typeface="+mn-cs"/>
              </a:defRPr>
            </a:lvl2pPr>
            <a:lvl3pPr marL="914400" indent="0" algn="ctr" defTabSz="457200" rtl="0" eaLnBrk="1" latinLnBrk="0" hangingPunct="1">
              <a:spcBef>
                <a:spcPct val="20000"/>
              </a:spcBef>
              <a:buClr>
                <a:srgbClr val="6B98B7"/>
              </a:buClr>
              <a:buFont typeface="Arial"/>
              <a:buNone/>
              <a:defRPr sz="24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pPr algn="ctr">
              <a:defRPr/>
            </a:pPr>
            <a:r>
              <a:rPr lang="en-US" dirty="0">
                <a:solidFill>
                  <a:schemeClr val="accent5">
                    <a:lumMod val="75000"/>
                  </a:schemeClr>
                </a:solidFill>
                <a:latin typeface="Cambria" panose="02040503050406030204" pitchFamily="18" charset="0"/>
              </a:rPr>
              <a:t>Sagar D. Khare, PhD</a:t>
            </a:r>
          </a:p>
          <a:p>
            <a:pPr algn="ctr">
              <a:spcBef>
                <a:spcPts val="0"/>
              </a:spcBef>
              <a:buClrTx/>
              <a:buSzTx/>
              <a:defRPr/>
            </a:pPr>
            <a:r>
              <a:rPr lang="en-US" sz="1800" dirty="0">
                <a:solidFill>
                  <a:srgbClr val="000000"/>
                </a:solidFill>
                <a:latin typeface="Cambria" panose="02040503050406030204" pitchFamily="18" charset="0"/>
              </a:rPr>
              <a:t>Associate Professor</a:t>
            </a:r>
          </a:p>
          <a:p>
            <a:pPr algn="ctr">
              <a:spcBef>
                <a:spcPts val="0"/>
              </a:spcBef>
              <a:buClrTx/>
              <a:buSzTx/>
              <a:defRPr/>
            </a:pPr>
            <a:r>
              <a:rPr lang="en-US" sz="1800" dirty="0">
                <a:solidFill>
                  <a:srgbClr val="000000"/>
                </a:solidFill>
                <a:latin typeface="Cambria" panose="02040503050406030204" pitchFamily="18" charset="0"/>
              </a:rPr>
              <a:t>Department of Chemistry and Chemical Biology</a:t>
            </a:r>
          </a:p>
          <a:p>
            <a:pPr algn="ctr">
              <a:spcBef>
                <a:spcPts val="0"/>
              </a:spcBef>
              <a:buClrTx/>
              <a:buSzTx/>
              <a:defRPr/>
            </a:pPr>
            <a:r>
              <a:rPr lang="en-US" sz="1800" dirty="0">
                <a:solidFill>
                  <a:srgbClr val="000000"/>
                </a:solidFill>
                <a:latin typeface="Cambria" panose="02040503050406030204" pitchFamily="18" charset="0"/>
              </a:rPr>
              <a:t>Institute for Quantitative Biomedicine</a:t>
            </a:r>
          </a:p>
          <a:p>
            <a:pPr algn="ctr">
              <a:spcBef>
                <a:spcPts val="0"/>
              </a:spcBef>
              <a:buClrTx/>
              <a:buSzTx/>
              <a:defRPr/>
            </a:pPr>
            <a:r>
              <a:rPr lang="en-US" sz="1800" dirty="0">
                <a:solidFill>
                  <a:srgbClr val="000000"/>
                </a:solidFill>
                <a:latin typeface="Cambria" panose="02040503050406030204" pitchFamily="18" charset="0"/>
              </a:rPr>
              <a:t>Rutgers University, New Jersey, USA</a:t>
            </a:r>
          </a:p>
          <a:p>
            <a:pPr algn="ctr">
              <a:spcBef>
                <a:spcPts val="0"/>
              </a:spcBef>
              <a:buClrTx/>
              <a:buSzTx/>
              <a:defRPr/>
            </a:pPr>
            <a:endParaRPr lang="en-US" sz="1800" dirty="0">
              <a:solidFill>
                <a:srgbClr val="000000"/>
              </a:solidFill>
              <a:latin typeface="Cambria" panose="02040503050406030204" pitchFamily="18" charset="0"/>
            </a:endParaRPr>
          </a:p>
          <a:p>
            <a:pPr algn="ctr">
              <a:spcBef>
                <a:spcPts val="0"/>
              </a:spcBef>
              <a:buClrTx/>
              <a:buSzTx/>
              <a:defRPr/>
            </a:pPr>
            <a:r>
              <a:rPr lang="en-US" sz="1800" dirty="0">
                <a:solidFill>
                  <a:srgbClr val="000000"/>
                </a:solidFill>
                <a:latin typeface="Cambria" panose="02040503050406030204" pitchFamily="18" charset="0"/>
              </a:rPr>
              <a:t>E: </a:t>
            </a:r>
            <a:r>
              <a:rPr lang="en-US" sz="1800" dirty="0" err="1">
                <a:solidFill>
                  <a:srgbClr val="000000"/>
                </a:solidFill>
                <a:latin typeface="Cambria" panose="02040503050406030204" pitchFamily="18" charset="0"/>
              </a:rPr>
              <a:t>sagar.khare@rutgers.edu</a:t>
            </a:r>
            <a:r>
              <a:rPr lang="en-US" sz="1800" dirty="0">
                <a:solidFill>
                  <a:srgbClr val="000000"/>
                </a:solidFill>
                <a:latin typeface="Cambria" panose="02040503050406030204" pitchFamily="18" charset="0"/>
              </a:rPr>
              <a:t> T: @</a:t>
            </a:r>
            <a:r>
              <a:rPr lang="en-US" sz="1800" dirty="0" err="1">
                <a:solidFill>
                  <a:srgbClr val="000000"/>
                </a:solidFill>
                <a:latin typeface="Cambria" panose="02040503050406030204" pitchFamily="18" charset="0"/>
              </a:rPr>
              <a:t>sagardkhare</a:t>
            </a:r>
            <a:r>
              <a:rPr lang="en-US" sz="1800" dirty="0">
                <a:solidFill>
                  <a:srgbClr val="000000"/>
                </a:solidFill>
                <a:latin typeface="Cambria" panose="02040503050406030204" pitchFamily="18" charset="0"/>
              </a:rPr>
              <a:t> @</a:t>
            </a:r>
            <a:r>
              <a:rPr lang="en-US" sz="1800" dirty="0" err="1">
                <a:solidFill>
                  <a:srgbClr val="000000"/>
                </a:solidFill>
                <a:latin typeface="Cambria" panose="02040503050406030204" pitchFamily="18" charset="0"/>
              </a:rPr>
              <a:t>Khare_Lab</a:t>
            </a:r>
            <a:r>
              <a:rPr lang="en-US" sz="1800" dirty="0">
                <a:solidFill>
                  <a:srgbClr val="000000"/>
                </a:solidFill>
                <a:latin typeface="Cambria" panose="02040503050406030204" pitchFamily="18" charset="0"/>
              </a:rPr>
              <a:t> </a:t>
            </a:r>
          </a:p>
          <a:p>
            <a:pPr algn="ctr">
              <a:spcBef>
                <a:spcPts val="0"/>
              </a:spcBef>
              <a:buClrTx/>
              <a:buSzTx/>
              <a:defRPr/>
            </a:pPr>
            <a:r>
              <a:rPr lang="en-US" sz="1800" dirty="0">
                <a:solidFill>
                  <a:srgbClr val="000000"/>
                </a:solidFill>
                <a:latin typeface="Cambria" panose="02040503050406030204" pitchFamily="18" charset="0"/>
              </a:rPr>
              <a:t>Web: </a:t>
            </a:r>
            <a:r>
              <a:rPr lang="en-US" sz="1800" dirty="0" err="1">
                <a:solidFill>
                  <a:srgbClr val="000000"/>
                </a:solidFill>
                <a:latin typeface="Cambria" panose="02040503050406030204" pitchFamily="18" charset="0"/>
              </a:rPr>
              <a:t>sagardkharelab.org</a:t>
            </a:r>
            <a:endParaRPr lang="en-US" dirty="0">
              <a:latin typeface="Cambria" panose="02040503050406030204" pitchFamily="18" charset="0"/>
            </a:endParaRPr>
          </a:p>
        </p:txBody>
      </p:sp>
    </p:spTree>
    <p:extLst>
      <p:ext uri="{BB962C8B-B14F-4D97-AF65-F5344CB8AC3E}">
        <p14:creationId xmlns:p14="http://schemas.microsoft.com/office/powerpoint/2010/main" val="1399797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D39AB440-5F72-DE44-88AC-745748F61C73}"/>
              </a:ext>
            </a:extLst>
          </p:cNvPr>
          <p:cNvPicPr>
            <a:picLocks noChangeAspect="1"/>
          </p:cNvPicPr>
          <p:nvPr/>
        </p:nvPicPr>
        <p:blipFill>
          <a:blip r:embed="rId2"/>
          <a:stretch>
            <a:fillRect/>
          </a:stretch>
        </p:blipFill>
        <p:spPr>
          <a:xfrm>
            <a:off x="989042" y="1752845"/>
            <a:ext cx="2769755" cy="2883270"/>
          </a:xfrm>
          <a:prstGeom prst="rect">
            <a:avLst/>
          </a:prstGeom>
        </p:spPr>
      </p:pic>
      <p:sp>
        <p:nvSpPr>
          <p:cNvPr id="5" name="Title 1">
            <a:extLst>
              <a:ext uri="{FF2B5EF4-FFF2-40B4-BE49-F238E27FC236}">
                <a16:creationId xmlns:a16="http://schemas.microsoft.com/office/drawing/2014/main" id="{391D402E-D703-9F46-91ED-169A30FF7613}"/>
              </a:ext>
            </a:extLst>
          </p:cNvPr>
          <p:cNvSpPr>
            <a:spLocks noGrp="1"/>
          </p:cNvSpPr>
          <p:nvPr>
            <p:ph type="title"/>
          </p:nvPr>
        </p:nvSpPr>
        <p:spPr>
          <a:xfrm>
            <a:off x="1524001" y="33830"/>
            <a:ext cx="9005455" cy="985128"/>
          </a:xfrm>
        </p:spPr>
        <p:txBody>
          <a:bodyPr>
            <a:normAutofit fontScale="90000"/>
          </a:bodyPr>
          <a:lstStyle/>
          <a:p>
            <a:pPr algn="ctr"/>
            <a:r>
              <a:rPr lang="en-CA" sz="3600" b="1" dirty="0">
                <a:solidFill>
                  <a:schemeClr val="accent1"/>
                </a:solidFill>
                <a:latin typeface="PingFang HK" panose="020B0400000000000000" pitchFamily="34" charset="-120"/>
                <a:ea typeface="PingFang HK" panose="020B0400000000000000" pitchFamily="34" charset="-120"/>
              </a:rPr>
              <a:t>Towards Protein Editors: selectively target and edit a single type of protein am</a:t>
            </a:r>
          </a:p>
        </p:txBody>
      </p:sp>
      <p:sp>
        <p:nvSpPr>
          <p:cNvPr id="11" name="Rectangle 10">
            <a:extLst>
              <a:ext uri="{FF2B5EF4-FFF2-40B4-BE49-F238E27FC236}">
                <a16:creationId xmlns:a16="http://schemas.microsoft.com/office/drawing/2014/main" id="{C3B2D6C0-F01E-1341-96D5-AE34D38A29F9}"/>
              </a:ext>
            </a:extLst>
          </p:cNvPr>
          <p:cNvSpPr/>
          <p:nvPr/>
        </p:nvSpPr>
        <p:spPr>
          <a:xfrm>
            <a:off x="1655566" y="2945639"/>
            <a:ext cx="1436709" cy="746538"/>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grpSp>
        <p:nvGrpSpPr>
          <p:cNvPr id="8" name="Group 7">
            <a:extLst>
              <a:ext uri="{FF2B5EF4-FFF2-40B4-BE49-F238E27FC236}">
                <a16:creationId xmlns:a16="http://schemas.microsoft.com/office/drawing/2014/main" id="{A08334E5-4159-994A-B327-75A858E31D66}"/>
              </a:ext>
            </a:extLst>
          </p:cNvPr>
          <p:cNvGrpSpPr/>
          <p:nvPr/>
        </p:nvGrpSpPr>
        <p:grpSpPr>
          <a:xfrm>
            <a:off x="5775793" y="1752845"/>
            <a:ext cx="3943750" cy="2746590"/>
            <a:chOff x="168813" y="3692177"/>
            <a:chExt cx="3943750" cy="2746590"/>
          </a:xfrm>
        </p:grpSpPr>
        <p:pic>
          <p:nvPicPr>
            <p:cNvPr id="12" name="Picture 11">
              <a:extLst>
                <a:ext uri="{FF2B5EF4-FFF2-40B4-BE49-F238E27FC236}">
                  <a16:creationId xmlns:a16="http://schemas.microsoft.com/office/drawing/2014/main" id="{4B9F880F-A732-544F-B111-FB182E84280C}"/>
                </a:ext>
              </a:extLst>
            </p:cNvPr>
            <p:cNvPicPr/>
            <p:nvPr/>
          </p:nvPicPr>
          <p:blipFill>
            <a:blip r:embed="rId3" cstate="print">
              <a:extLst>
                <a:ext uri="{28A0092B-C50C-407E-A947-70E740481C1C}">
                  <a14:useLocalDpi xmlns:a14="http://schemas.microsoft.com/office/drawing/2010/main"/>
                </a:ext>
              </a:extLst>
            </a:blip>
            <a:stretch>
              <a:fillRect/>
            </a:stretch>
          </p:blipFill>
          <p:spPr>
            <a:xfrm>
              <a:off x="168813" y="3692177"/>
              <a:ext cx="3943750" cy="2746590"/>
            </a:xfrm>
            <a:prstGeom prst="rect">
              <a:avLst/>
            </a:prstGeom>
          </p:spPr>
        </p:pic>
        <p:sp>
          <p:nvSpPr>
            <p:cNvPr id="9" name="TextBox 8">
              <a:extLst>
                <a:ext uri="{FF2B5EF4-FFF2-40B4-BE49-F238E27FC236}">
                  <a16:creationId xmlns:a16="http://schemas.microsoft.com/office/drawing/2014/main" id="{3919B151-8F61-5D48-9318-D94A556449A5}"/>
                </a:ext>
              </a:extLst>
            </p:cNvPr>
            <p:cNvSpPr txBox="1"/>
            <p:nvPr/>
          </p:nvSpPr>
          <p:spPr>
            <a:xfrm>
              <a:off x="1655565" y="3939544"/>
              <a:ext cx="1141387" cy="646331"/>
            </a:xfrm>
            <a:prstGeom prst="rect">
              <a:avLst/>
            </a:prstGeom>
            <a:noFill/>
          </p:spPr>
          <p:txBody>
            <a:bodyPr wrap="square" rtlCol="0">
              <a:spAutoFit/>
            </a:bodyPr>
            <a:lstStyle/>
            <a:p>
              <a:r>
                <a:rPr lang="en-US" b="1" dirty="0"/>
                <a:t>Designed</a:t>
              </a:r>
            </a:p>
            <a:p>
              <a:r>
                <a:rPr lang="en-US" b="1" dirty="0"/>
                <a:t>Editor</a:t>
              </a:r>
            </a:p>
          </p:txBody>
        </p:sp>
      </p:grpSp>
      <p:sp>
        <p:nvSpPr>
          <p:cNvPr id="4" name="TextBox 3">
            <a:extLst>
              <a:ext uri="{FF2B5EF4-FFF2-40B4-BE49-F238E27FC236}">
                <a16:creationId xmlns:a16="http://schemas.microsoft.com/office/drawing/2014/main" id="{BB7C4110-E1B5-5449-94FA-C0E3EA58AFD9}"/>
              </a:ext>
            </a:extLst>
          </p:cNvPr>
          <p:cNvSpPr txBox="1"/>
          <p:nvPr/>
        </p:nvSpPr>
        <p:spPr>
          <a:xfrm>
            <a:off x="5959436" y="4940934"/>
            <a:ext cx="4888992" cy="584775"/>
          </a:xfrm>
          <a:prstGeom prst="rect">
            <a:avLst/>
          </a:prstGeom>
          <a:noFill/>
        </p:spPr>
        <p:txBody>
          <a:bodyPr wrap="square" rtlCol="0">
            <a:spAutoFit/>
          </a:bodyPr>
          <a:lstStyle/>
          <a:p>
            <a:r>
              <a:rPr lang="en-US" sz="3200" dirty="0"/>
              <a:t>CRISPR for proteins</a:t>
            </a:r>
          </a:p>
        </p:txBody>
      </p:sp>
      <p:sp>
        <p:nvSpPr>
          <p:cNvPr id="10" name="TextBox 9">
            <a:extLst>
              <a:ext uri="{FF2B5EF4-FFF2-40B4-BE49-F238E27FC236}">
                <a16:creationId xmlns:a16="http://schemas.microsoft.com/office/drawing/2014/main" id="{BFFB4EE4-2D01-C947-9B4B-BDF7B2AD2D83}"/>
              </a:ext>
            </a:extLst>
          </p:cNvPr>
          <p:cNvSpPr txBox="1"/>
          <p:nvPr/>
        </p:nvSpPr>
        <p:spPr>
          <a:xfrm>
            <a:off x="7465925" y="5878286"/>
            <a:ext cx="4340888" cy="646331"/>
          </a:xfrm>
          <a:prstGeom prst="rect">
            <a:avLst/>
          </a:prstGeom>
          <a:noFill/>
        </p:spPr>
        <p:txBody>
          <a:bodyPr wrap="square" rtlCol="0">
            <a:spAutoFit/>
          </a:bodyPr>
          <a:lstStyle/>
          <a:p>
            <a:r>
              <a:rPr lang="en-US" dirty="0"/>
              <a:t>With </a:t>
            </a:r>
            <a:r>
              <a:rPr lang="en-US" dirty="0" err="1"/>
              <a:t>Sijian</a:t>
            </a:r>
            <a:r>
              <a:rPr lang="en-US" dirty="0"/>
              <a:t> Wang, Jean Baum, Guillaume Lamoureux, Adam Gormley</a:t>
            </a:r>
          </a:p>
        </p:txBody>
      </p:sp>
    </p:spTree>
    <p:extLst>
      <p:ext uri="{BB962C8B-B14F-4D97-AF65-F5344CB8AC3E}">
        <p14:creationId xmlns:p14="http://schemas.microsoft.com/office/powerpoint/2010/main" val="321145326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84655" y="224983"/>
            <a:ext cx="9261677" cy="949524"/>
          </a:xfrm>
        </p:spPr>
        <p:txBody>
          <a:bodyPr>
            <a:normAutofit fontScale="90000"/>
          </a:bodyPr>
          <a:lstStyle/>
          <a:p>
            <a:pPr algn="ctr"/>
            <a:r>
              <a:rPr lang="en-US" sz="3200" b="1" dirty="0">
                <a:solidFill>
                  <a:srgbClr val="0070C0"/>
                </a:solidFill>
                <a:latin typeface="PingFang HK" panose="020B0400000000000000" pitchFamily="34" charset="-120"/>
                <a:ea typeface="PingFang HK" panose="020B0400000000000000" pitchFamily="34" charset="-120"/>
                <a:cs typeface="Arial"/>
              </a:rPr>
              <a:t>Combining experimental data and physics using machine learning</a:t>
            </a:r>
            <a:endParaRPr lang="en-US" sz="3200" dirty="0">
              <a:solidFill>
                <a:srgbClr val="0070C0"/>
              </a:solidFill>
              <a:latin typeface="PingFang HK" panose="020B0400000000000000" pitchFamily="34" charset="-120"/>
              <a:ea typeface="PingFang HK" panose="020B0400000000000000" pitchFamily="34" charset="-120"/>
              <a:cs typeface="Arial"/>
            </a:endParaRPr>
          </a:p>
        </p:txBody>
      </p:sp>
      <p:pic>
        <p:nvPicPr>
          <p:cNvPr id="5" name="Picture 4">
            <a:extLst>
              <a:ext uri="{FF2B5EF4-FFF2-40B4-BE49-F238E27FC236}">
                <a16:creationId xmlns:a16="http://schemas.microsoft.com/office/drawing/2014/main" id="{C7B64A83-136E-6343-B973-5D76A08EF668}"/>
              </a:ext>
            </a:extLst>
          </p:cNvPr>
          <p:cNvPicPr>
            <a:picLocks noChangeAspect="1"/>
          </p:cNvPicPr>
          <p:nvPr/>
        </p:nvPicPr>
        <p:blipFill>
          <a:blip r:embed="rId3"/>
          <a:stretch>
            <a:fillRect/>
          </a:stretch>
        </p:blipFill>
        <p:spPr>
          <a:xfrm>
            <a:off x="638989" y="1765116"/>
            <a:ext cx="11553011" cy="3478216"/>
          </a:xfrm>
          <a:prstGeom prst="rect">
            <a:avLst/>
          </a:prstGeom>
        </p:spPr>
      </p:pic>
      <p:sp>
        <p:nvSpPr>
          <p:cNvPr id="3" name="TextBox 2">
            <a:extLst>
              <a:ext uri="{FF2B5EF4-FFF2-40B4-BE49-F238E27FC236}">
                <a16:creationId xmlns:a16="http://schemas.microsoft.com/office/drawing/2014/main" id="{1007DA7B-F107-D149-ADF8-943E77CFD1FA}"/>
              </a:ext>
            </a:extLst>
          </p:cNvPr>
          <p:cNvSpPr txBox="1"/>
          <p:nvPr/>
        </p:nvSpPr>
        <p:spPr>
          <a:xfrm>
            <a:off x="8209503" y="6089301"/>
            <a:ext cx="3670998" cy="369332"/>
          </a:xfrm>
          <a:prstGeom prst="rect">
            <a:avLst/>
          </a:prstGeom>
          <a:noFill/>
        </p:spPr>
        <p:txBody>
          <a:bodyPr wrap="square" rtlCol="0">
            <a:spAutoFit/>
          </a:bodyPr>
          <a:lstStyle/>
          <a:p>
            <a:r>
              <a:rPr lang="en-US" dirty="0"/>
              <a:t>With </a:t>
            </a:r>
            <a:r>
              <a:rPr lang="en-US" dirty="0" err="1"/>
              <a:t>Sijian</a:t>
            </a:r>
            <a:r>
              <a:rPr lang="en-US" dirty="0"/>
              <a:t> Wang, </a:t>
            </a:r>
            <a:r>
              <a:rPr lang="en-US" dirty="0" err="1"/>
              <a:t>Guanyang</a:t>
            </a:r>
            <a:r>
              <a:rPr lang="en-US" dirty="0"/>
              <a:t> Wang</a:t>
            </a:r>
          </a:p>
        </p:txBody>
      </p:sp>
      <p:pic>
        <p:nvPicPr>
          <p:cNvPr id="7" name="Picture 6">
            <a:extLst>
              <a:ext uri="{FF2B5EF4-FFF2-40B4-BE49-F238E27FC236}">
                <a16:creationId xmlns:a16="http://schemas.microsoft.com/office/drawing/2014/main" id="{DD48A561-0B4F-524C-B3CD-9BC76334B4D8}"/>
              </a:ext>
            </a:extLst>
          </p:cNvPr>
          <p:cNvPicPr>
            <a:picLocks noChangeAspect="1"/>
          </p:cNvPicPr>
          <p:nvPr/>
        </p:nvPicPr>
        <p:blipFill>
          <a:blip r:embed="rId4"/>
          <a:stretch>
            <a:fillRect/>
          </a:stretch>
        </p:blipFill>
        <p:spPr>
          <a:xfrm>
            <a:off x="1101590" y="5321482"/>
            <a:ext cx="5379597" cy="1137151"/>
          </a:xfrm>
          <a:prstGeom prst="rect">
            <a:avLst/>
          </a:prstGeom>
        </p:spPr>
      </p:pic>
      <p:sp>
        <p:nvSpPr>
          <p:cNvPr id="8" name="TextBox 7">
            <a:extLst>
              <a:ext uri="{FF2B5EF4-FFF2-40B4-BE49-F238E27FC236}">
                <a16:creationId xmlns:a16="http://schemas.microsoft.com/office/drawing/2014/main" id="{84121758-7AE2-9F46-A421-03C1264B8DF4}"/>
              </a:ext>
            </a:extLst>
          </p:cNvPr>
          <p:cNvSpPr txBox="1"/>
          <p:nvPr/>
        </p:nvSpPr>
        <p:spPr>
          <a:xfrm>
            <a:off x="1175657" y="6551525"/>
            <a:ext cx="4994031" cy="369332"/>
          </a:xfrm>
          <a:prstGeom prst="rect">
            <a:avLst/>
          </a:prstGeom>
          <a:noFill/>
        </p:spPr>
        <p:txBody>
          <a:bodyPr wrap="square" rtlCol="0">
            <a:spAutoFit/>
          </a:bodyPr>
          <a:lstStyle/>
          <a:p>
            <a:r>
              <a:rPr lang="en-US" i="1" dirty="0"/>
              <a:t>Proc. Natl. Acad. Sci. </a:t>
            </a:r>
            <a:r>
              <a:rPr lang="en-US" dirty="0"/>
              <a:t>(2019)</a:t>
            </a:r>
          </a:p>
        </p:txBody>
      </p:sp>
    </p:spTree>
    <p:extLst>
      <p:ext uri="{BB962C8B-B14F-4D97-AF65-F5344CB8AC3E}">
        <p14:creationId xmlns:p14="http://schemas.microsoft.com/office/powerpoint/2010/main" val="127492179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FF6BCA-F298-5041-963F-5CD0B1E67F64}"/>
              </a:ext>
            </a:extLst>
          </p:cNvPr>
          <p:cNvSpPr>
            <a:spLocks noGrp="1"/>
          </p:cNvSpPr>
          <p:nvPr>
            <p:ph type="title"/>
          </p:nvPr>
        </p:nvSpPr>
        <p:spPr>
          <a:xfrm>
            <a:off x="1981199" y="0"/>
            <a:ext cx="9246243" cy="1143000"/>
          </a:xfrm>
        </p:spPr>
        <p:txBody>
          <a:bodyPr>
            <a:normAutofit fontScale="90000"/>
          </a:bodyPr>
          <a:lstStyle/>
          <a:p>
            <a:pPr algn="ctr"/>
            <a:r>
              <a:rPr lang="en-US" dirty="0">
                <a:solidFill>
                  <a:srgbClr val="0070C0"/>
                </a:solidFill>
                <a:latin typeface="PingFang HK" panose="020B0400000000000000" pitchFamily="34" charset="-120"/>
                <a:ea typeface="PingFang HK" panose="020B0400000000000000" pitchFamily="34" charset="-120"/>
              </a:rPr>
              <a:t>Protein graph convolutional network PGCN </a:t>
            </a:r>
          </a:p>
        </p:txBody>
      </p:sp>
      <p:grpSp>
        <p:nvGrpSpPr>
          <p:cNvPr id="8" name="Group 7">
            <a:extLst>
              <a:ext uri="{FF2B5EF4-FFF2-40B4-BE49-F238E27FC236}">
                <a16:creationId xmlns:a16="http://schemas.microsoft.com/office/drawing/2014/main" id="{DBD7D2D9-826B-0A47-93F0-422466FC7B30}"/>
              </a:ext>
            </a:extLst>
          </p:cNvPr>
          <p:cNvGrpSpPr/>
          <p:nvPr/>
        </p:nvGrpSpPr>
        <p:grpSpPr>
          <a:xfrm>
            <a:off x="3124199" y="1188434"/>
            <a:ext cx="5943600" cy="5361300"/>
            <a:chOff x="2374200" y="1099348"/>
            <a:chExt cx="5943600" cy="5361300"/>
          </a:xfrm>
        </p:grpSpPr>
        <p:grpSp>
          <p:nvGrpSpPr>
            <p:cNvPr id="9" name="Group 8">
              <a:extLst>
                <a:ext uri="{FF2B5EF4-FFF2-40B4-BE49-F238E27FC236}">
                  <a16:creationId xmlns:a16="http://schemas.microsoft.com/office/drawing/2014/main" id="{6302D32E-A729-2D44-A61E-137A89D3D417}"/>
                </a:ext>
              </a:extLst>
            </p:cNvPr>
            <p:cNvGrpSpPr/>
            <p:nvPr/>
          </p:nvGrpSpPr>
          <p:grpSpPr>
            <a:xfrm>
              <a:off x="2374200" y="1099348"/>
              <a:ext cx="5943600" cy="5361300"/>
              <a:chOff x="0" y="0"/>
              <a:chExt cx="5943600" cy="5361300"/>
            </a:xfrm>
          </p:grpSpPr>
          <p:sp>
            <p:nvSpPr>
              <p:cNvPr id="10" name="Rectangle 9">
                <a:extLst>
                  <a:ext uri="{FF2B5EF4-FFF2-40B4-BE49-F238E27FC236}">
                    <a16:creationId xmlns:a16="http://schemas.microsoft.com/office/drawing/2014/main" id="{0A30677F-E856-864B-82CB-F9FC4DF21B5D}"/>
                  </a:ext>
                </a:extLst>
              </p:cNvPr>
              <p:cNvSpPr/>
              <p:nvPr/>
            </p:nvSpPr>
            <p:spPr>
              <a:xfrm>
                <a:off x="0" y="0"/>
                <a:ext cx="5943600" cy="5361300"/>
              </a:xfrm>
              <a:prstGeom prst="rect">
                <a:avLst/>
              </a:prstGeom>
              <a:noFill/>
              <a:ln>
                <a:noFill/>
              </a:ln>
            </p:spPr>
            <p:txBody>
              <a:bodyPr spcFirstLastPara="1" wrap="square" lIns="91425" tIns="91425" rIns="91425" bIns="91425" anchor="ctr" anchorCtr="0">
                <a:noAutofit/>
              </a:bodyPr>
              <a:lstStyle/>
              <a:p>
                <a:pPr>
                  <a:lnSpc>
                    <a:spcPct val="107000"/>
                  </a:lnSpc>
                </a:pPr>
                <a:r>
                  <a:rPr lang="en-US" sz="1100">
                    <a:latin typeface="Times New Roman" panose="02020603050405020304" pitchFamily="18" charset="0"/>
                    <a:ea typeface="Times New Roman" panose="02020603050405020304" pitchFamily="18" charset="0"/>
                  </a:rPr>
                  <a:t> </a:t>
                </a:r>
              </a:p>
            </p:txBody>
          </p:sp>
          <p:pic>
            <p:nvPicPr>
              <p:cNvPr id="11" name="Shape 8">
                <a:extLst>
                  <a:ext uri="{FF2B5EF4-FFF2-40B4-BE49-F238E27FC236}">
                    <a16:creationId xmlns:a16="http://schemas.microsoft.com/office/drawing/2014/main" id="{A5C522D7-B9E4-4E43-8F9B-F23D108752E2}"/>
                  </a:ext>
                </a:extLst>
              </p:cNvPr>
              <p:cNvPicPr preferRelativeResize="0"/>
              <p:nvPr/>
            </p:nvPicPr>
            <p:blipFill rotWithShape="1">
              <a:blip r:embed="rId2">
                <a:alphaModFix/>
              </a:blip>
              <a:srcRect/>
              <a:stretch/>
            </p:blipFill>
            <p:spPr>
              <a:xfrm>
                <a:off x="125937" y="0"/>
                <a:ext cx="5691725" cy="4127500"/>
              </a:xfrm>
              <a:prstGeom prst="rect">
                <a:avLst/>
              </a:prstGeom>
              <a:noFill/>
              <a:ln>
                <a:noFill/>
              </a:ln>
            </p:spPr>
          </p:pic>
        </p:grpSp>
      </p:grpSp>
      <p:sp>
        <p:nvSpPr>
          <p:cNvPr id="14" name="TextBox 13">
            <a:extLst>
              <a:ext uri="{FF2B5EF4-FFF2-40B4-BE49-F238E27FC236}">
                <a16:creationId xmlns:a16="http://schemas.microsoft.com/office/drawing/2014/main" id="{AD093661-55D9-754F-B81F-E90D18BB385B}"/>
              </a:ext>
            </a:extLst>
          </p:cNvPr>
          <p:cNvSpPr txBox="1"/>
          <p:nvPr/>
        </p:nvSpPr>
        <p:spPr>
          <a:xfrm>
            <a:off x="1692165" y="5338584"/>
            <a:ext cx="8880832" cy="1200329"/>
          </a:xfrm>
          <a:prstGeom prst="rect">
            <a:avLst/>
          </a:prstGeom>
          <a:noFill/>
        </p:spPr>
        <p:txBody>
          <a:bodyPr wrap="square" rtlCol="0">
            <a:spAutoFit/>
          </a:bodyPr>
          <a:lstStyle/>
          <a:p>
            <a:r>
              <a:rPr lang="en-US" dirty="0"/>
              <a:t>Represent the binding site as a graph: learn what sub-graphs correspond to cleavage (vs non-cleavage)</a:t>
            </a:r>
          </a:p>
          <a:p>
            <a:r>
              <a:rPr lang="en-US" dirty="0"/>
              <a:t>Protease graph convolutional neural network (PGCN)</a:t>
            </a:r>
          </a:p>
          <a:p>
            <a:endParaRPr lang="en-US" dirty="0"/>
          </a:p>
        </p:txBody>
      </p:sp>
    </p:spTree>
    <p:extLst>
      <p:ext uri="{BB962C8B-B14F-4D97-AF65-F5344CB8AC3E}">
        <p14:creationId xmlns:p14="http://schemas.microsoft.com/office/powerpoint/2010/main" val="148355018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384818-C8DD-294B-BB40-2BC0AB1AB685}"/>
              </a:ext>
            </a:extLst>
          </p:cNvPr>
          <p:cNvSpPr>
            <a:spLocks noGrp="1"/>
          </p:cNvSpPr>
          <p:nvPr>
            <p:ph type="title"/>
          </p:nvPr>
        </p:nvSpPr>
        <p:spPr>
          <a:xfrm>
            <a:off x="727669" y="83771"/>
            <a:ext cx="10515600" cy="840677"/>
          </a:xfrm>
        </p:spPr>
        <p:txBody>
          <a:bodyPr/>
          <a:lstStyle/>
          <a:p>
            <a:r>
              <a:rPr lang="en-US" dirty="0"/>
              <a:t>Designing protein-polymer hybrids using ML</a:t>
            </a:r>
          </a:p>
        </p:txBody>
      </p:sp>
      <p:sp>
        <p:nvSpPr>
          <p:cNvPr id="5" name="TextBox 4">
            <a:extLst>
              <a:ext uri="{FF2B5EF4-FFF2-40B4-BE49-F238E27FC236}">
                <a16:creationId xmlns:a16="http://schemas.microsoft.com/office/drawing/2014/main" id="{AB93D69E-E1C3-9E46-B6C3-D1C2C93D9910}"/>
              </a:ext>
            </a:extLst>
          </p:cNvPr>
          <p:cNvSpPr txBox="1"/>
          <p:nvPr/>
        </p:nvSpPr>
        <p:spPr>
          <a:xfrm>
            <a:off x="6541477" y="6400799"/>
            <a:ext cx="5384679" cy="369332"/>
          </a:xfrm>
          <a:prstGeom prst="rect">
            <a:avLst/>
          </a:prstGeom>
          <a:noFill/>
        </p:spPr>
        <p:txBody>
          <a:bodyPr wrap="none" rtlCol="0">
            <a:spAutoFit/>
          </a:bodyPr>
          <a:lstStyle/>
          <a:p>
            <a:r>
              <a:rPr lang="en-US" dirty="0"/>
              <a:t>With Adam Gormley, Meenakshi </a:t>
            </a:r>
            <a:r>
              <a:rPr lang="en-US" dirty="0" err="1"/>
              <a:t>Dutt</a:t>
            </a:r>
            <a:r>
              <a:rPr lang="en-US" dirty="0"/>
              <a:t>, </a:t>
            </a:r>
            <a:r>
              <a:rPr lang="en-US" dirty="0" err="1"/>
              <a:t>Sanjeeva</a:t>
            </a:r>
            <a:r>
              <a:rPr lang="en-US" dirty="0"/>
              <a:t> Murthy</a:t>
            </a:r>
          </a:p>
        </p:txBody>
      </p:sp>
      <p:pic>
        <p:nvPicPr>
          <p:cNvPr id="6" name="Picture 5">
            <a:extLst>
              <a:ext uri="{FF2B5EF4-FFF2-40B4-BE49-F238E27FC236}">
                <a16:creationId xmlns:a16="http://schemas.microsoft.com/office/drawing/2014/main" id="{D3098285-9B78-4541-8A1D-4CC2AA83600B}"/>
              </a:ext>
            </a:extLst>
          </p:cNvPr>
          <p:cNvPicPr>
            <a:picLocks noChangeAspect="1"/>
          </p:cNvPicPr>
          <p:nvPr/>
        </p:nvPicPr>
        <p:blipFill>
          <a:blip r:embed="rId2"/>
          <a:stretch>
            <a:fillRect/>
          </a:stretch>
        </p:blipFill>
        <p:spPr>
          <a:xfrm>
            <a:off x="2519346" y="4020596"/>
            <a:ext cx="5289340" cy="2380203"/>
          </a:xfrm>
          <a:prstGeom prst="rect">
            <a:avLst/>
          </a:prstGeom>
        </p:spPr>
      </p:pic>
      <p:pic>
        <p:nvPicPr>
          <p:cNvPr id="7" name="Picture 6">
            <a:extLst>
              <a:ext uri="{FF2B5EF4-FFF2-40B4-BE49-F238E27FC236}">
                <a16:creationId xmlns:a16="http://schemas.microsoft.com/office/drawing/2014/main" id="{72430C09-F92C-294B-A3AB-46F591B40074}"/>
              </a:ext>
            </a:extLst>
          </p:cNvPr>
          <p:cNvPicPr>
            <a:picLocks noChangeAspect="1"/>
          </p:cNvPicPr>
          <p:nvPr/>
        </p:nvPicPr>
        <p:blipFill>
          <a:blip r:embed="rId3"/>
          <a:stretch>
            <a:fillRect/>
          </a:stretch>
        </p:blipFill>
        <p:spPr>
          <a:xfrm>
            <a:off x="2736751" y="1079583"/>
            <a:ext cx="5241640" cy="2557920"/>
          </a:xfrm>
          <a:prstGeom prst="rect">
            <a:avLst/>
          </a:prstGeom>
        </p:spPr>
      </p:pic>
    </p:spTree>
    <p:extLst>
      <p:ext uri="{BB962C8B-B14F-4D97-AF65-F5344CB8AC3E}">
        <p14:creationId xmlns:p14="http://schemas.microsoft.com/office/powerpoint/2010/main" val="318488508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TextBox 34">
            <a:extLst>
              <a:ext uri="{FF2B5EF4-FFF2-40B4-BE49-F238E27FC236}">
                <a16:creationId xmlns:a16="http://schemas.microsoft.com/office/drawing/2014/main" id="{4B08D412-F425-FA59-B407-F8AD22B0A520}"/>
              </a:ext>
            </a:extLst>
          </p:cNvPr>
          <p:cNvSpPr txBox="1"/>
          <p:nvPr/>
        </p:nvSpPr>
        <p:spPr>
          <a:xfrm>
            <a:off x="0" y="6495111"/>
            <a:ext cx="7272410" cy="307777"/>
          </a:xfrm>
          <a:prstGeom prst="rect">
            <a:avLst/>
          </a:prstGeom>
          <a:noFill/>
        </p:spPr>
        <p:txBody>
          <a:bodyPr wrap="square" rtlCol="0">
            <a:spAutoFit/>
          </a:bodyPr>
          <a:lstStyle/>
          <a:p>
            <a:r>
              <a:rPr lang="en-US" sz="1400" dirty="0" err="1"/>
              <a:t>Gainza</a:t>
            </a:r>
            <a:r>
              <a:rPr lang="en-US" sz="1400" dirty="0"/>
              <a:t>, P. </a:t>
            </a:r>
            <a:r>
              <a:rPr lang="en-US" sz="1400" i="1" dirty="0"/>
              <a:t>et al.</a:t>
            </a:r>
            <a:r>
              <a:rPr lang="en-US" sz="1400" dirty="0"/>
              <a:t> </a:t>
            </a:r>
            <a:r>
              <a:rPr lang="en-US" sz="1400" i="1" dirty="0"/>
              <a:t>Nat Methods</a:t>
            </a:r>
            <a:r>
              <a:rPr lang="en-US" sz="1400" dirty="0"/>
              <a:t> </a:t>
            </a:r>
            <a:r>
              <a:rPr lang="en-US" sz="1400" b="1" dirty="0"/>
              <a:t>17, </a:t>
            </a:r>
            <a:r>
              <a:rPr lang="en-US" sz="1400" dirty="0"/>
              <a:t>184–192 (2020). </a:t>
            </a:r>
          </a:p>
        </p:txBody>
      </p:sp>
      <p:grpSp>
        <p:nvGrpSpPr>
          <p:cNvPr id="40" name="Group 39">
            <a:extLst>
              <a:ext uri="{FF2B5EF4-FFF2-40B4-BE49-F238E27FC236}">
                <a16:creationId xmlns:a16="http://schemas.microsoft.com/office/drawing/2014/main" id="{6DF8E5A3-C745-B534-6740-421FCEC0022A}"/>
              </a:ext>
            </a:extLst>
          </p:cNvPr>
          <p:cNvGrpSpPr>
            <a:grpSpLocks noChangeAspect="1"/>
          </p:cNvGrpSpPr>
          <p:nvPr/>
        </p:nvGrpSpPr>
        <p:grpSpPr>
          <a:xfrm>
            <a:off x="116422" y="552495"/>
            <a:ext cx="11936578" cy="3520218"/>
            <a:chOff x="2609385" y="-6453367"/>
            <a:chExt cx="26726805" cy="7882005"/>
          </a:xfrm>
        </p:grpSpPr>
        <p:pic>
          <p:nvPicPr>
            <p:cNvPr id="41" name="Picture 40" descr="Diagram&#10;&#10;Description automatically generated">
              <a:extLst>
                <a:ext uri="{FF2B5EF4-FFF2-40B4-BE49-F238E27FC236}">
                  <a16:creationId xmlns:a16="http://schemas.microsoft.com/office/drawing/2014/main" id="{AA778A67-1A22-2D91-26F0-3177F8405742}"/>
                </a:ext>
              </a:extLst>
            </p:cNvPr>
            <p:cNvPicPr>
              <a:picLocks noChangeAspect="1"/>
            </p:cNvPicPr>
            <p:nvPr/>
          </p:nvPicPr>
          <p:blipFill rotWithShape="1">
            <a:blip r:embed="rId3">
              <a:extLst>
                <a:ext uri="{28A0092B-C50C-407E-A947-70E740481C1C}">
                  <a14:useLocalDpi xmlns:a14="http://schemas.microsoft.com/office/drawing/2010/main"/>
                </a:ext>
              </a:extLst>
            </a:blip>
            <a:srcRect/>
            <a:stretch/>
          </p:blipFill>
          <p:spPr>
            <a:xfrm>
              <a:off x="19753574" y="-6453367"/>
              <a:ext cx="9582616" cy="4575738"/>
            </a:xfrm>
            <a:prstGeom prst="rect">
              <a:avLst/>
            </a:prstGeom>
          </p:spPr>
        </p:pic>
        <p:sp>
          <p:nvSpPr>
            <p:cNvPr id="42" name="Rectangle 41">
              <a:extLst>
                <a:ext uri="{FF2B5EF4-FFF2-40B4-BE49-F238E27FC236}">
                  <a16:creationId xmlns:a16="http://schemas.microsoft.com/office/drawing/2014/main" id="{78B4CCBD-520D-4C1B-7832-7AB0E8AD171E}"/>
                </a:ext>
              </a:extLst>
            </p:cNvPr>
            <p:cNvSpPr>
              <a:spLocks noChangeAspect="1"/>
            </p:cNvSpPr>
            <p:nvPr/>
          </p:nvSpPr>
          <p:spPr>
            <a:xfrm>
              <a:off x="2609385" y="1148575"/>
              <a:ext cx="414455" cy="28006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27" name="Picture 26">
            <a:extLst>
              <a:ext uri="{FF2B5EF4-FFF2-40B4-BE49-F238E27FC236}">
                <a16:creationId xmlns:a16="http://schemas.microsoft.com/office/drawing/2014/main" id="{20E6CBF6-BA97-C332-D802-D7A77F036A37}"/>
              </a:ext>
            </a:extLst>
          </p:cNvPr>
          <p:cNvPicPr>
            <a:picLocks noChangeAspect="1"/>
          </p:cNvPicPr>
          <p:nvPr/>
        </p:nvPicPr>
        <p:blipFill rotWithShape="1">
          <a:blip r:embed="rId4">
            <a:extLst>
              <a:ext uri="{28A0092B-C50C-407E-A947-70E740481C1C}">
                <a14:useLocalDpi xmlns:a14="http://schemas.microsoft.com/office/drawing/2010/main"/>
              </a:ext>
            </a:extLst>
          </a:blip>
          <a:srcRect/>
          <a:stretch/>
        </p:blipFill>
        <p:spPr>
          <a:xfrm>
            <a:off x="2264577" y="1019355"/>
            <a:ext cx="823590" cy="1138375"/>
          </a:xfrm>
          <a:prstGeom prst="rect">
            <a:avLst/>
          </a:prstGeom>
        </p:spPr>
      </p:pic>
      <p:pic>
        <p:nvPicPr>
          <p:cNvPr id="28" name="Picture 27">
            <a:extLst>
              <a:ext uri="{FF2B5EF4-FFF2-40B4-BE49-F238E27FC236}">
                <a16:creationId xmlns:a16="http://schemas.microsoft.com/office/drawing/2014/main" id="{55F58572-51E2-A3A8-06B8-CBE488B5950A}"/>
              </a:ext>
            </a:extLst>
          </p:cNvPr>
          <p:cNvPicPr>
            <a:picLocks noChangeAspect="1"/>
          </p:cNvPicPr>
          <p:nvPr/>
        </p:nvPicPr>
        <p:blipFill rotWithShape="1">
          <a:blip r:embed="rId5">
            <a:extLst>
              <a:ext uri="{28A0092B-C50C-407E-A947-70E740481C1C}">
                <a14:useLocalDpi xmlns:a14="http://schemas.microsoft.com/office/drawing/2010/main"/>
              </a:ext>
            </a:extLst>
          </a:blip>
          <a:srcRect/>
          <a:stretch/>
        </p:blipFill>
        <p:spPr>
          <a:xfrm>
            <a:off x="116422" y="838379"/>
            <a:ext cx="2195918" cy="1757707"/>
          </a:xfrm>
          <a:prstGeom prst="rect">
            <a:avLst/>
          </a:prstGeom>
        </p:spPr>
      </p:pic>
      <p:pic>
        <p:nvPicPr>
          <p:cNvPr id="39" name="Picture 38">
            <a:extLst>
              <a:ext uri="{FF2B5EF4-FFF2-40B4-BE49-F238E27FC236}">
                <a16:creationId xmlns:a16="http://schemas.microsoft.com/office/drawing/2014/main" id="{494B7C15-3FD9-3352-E7BB-5F7E0001966E}"/>
              </a:ext>
            </a:extLst>
          </p:cNvPr>
          <p:cNvPicPr>
            <a:picLocks noChangeAspect="1"/>
          </p:cNvPicPr>
          <p:nvPr/>
        </p:nvPicPr>
        <p:blipFill rotWithShape="1">
          <a:blip r:embed="rId6">
            <a:extLst>
              <a:ext uri="{28A0092B-C50C-407E-A947-70E740481C1C}">
                <a14:useLocalDpi xmlns:a14="http://schemas.microsoft.com/office/drawing/2010/main"/>
              </a:ext>
            </a:extLst>
          </a:blip>
          <a:srcRect/>
          <a:stretch/>
        </p:blipFill>
        <p:spPr>
          <a:xfrm>
            <a:off x="3226990" y="1004552"/>
            <a:ext cx="4359978" cy="1336145"/>
          </a:xfrm>
          <a:prstGeom prst="rect">
            <a:avLst/>
          </a:prstGeom>
        </p:spPr>
      </p:pic>
      <p:sp>
        <p:nvSpPr>
          <p:cNvPr id="12" name="TextBox 11">
            <a:extLst>
              <a:ext uri="{FF2B5EF4-FFF2-40B4-BE49-F238E27FC236}">
                <a16:creationId xmlns:a16="http://schemas.microsoft.com/office/drawing/2014/main" id="{41E1878F-BC3C-B24A-AE99-671A7B9CF1BE}"/>
              </a:ext>
            </a:extLst>
          </p:cNvPr>
          <p:cNvSpPr txBox="1"/>
          <p:nvPr/>
        </p:nvSpPr>
        <p:spPr>
          <a:xfrm>
            <a:off x="1758462" y="110532"/>
            <a:ext cx="8581292" cy="584775"/>
          </a:xfrm>
          <a:prstGeom prst="rect">
            <a:avLst/>
          </a:prstGeom>
          <a:noFill/>
        </p:spPr>
        <p:txBody>
          <a:bodyPr wrap="square" rtlCol="0">
            <a:spAutoFit/>
          </a:bodyPr>
          <a:lstStyle/>
          <a:p>
            <a:r>
              <a:rPr lang="en-US" sz="3200" dirty="0"/>
              <a:t>Developing generative models of protein surfaces</a:t>
            </a:r>
          </a:p>
        </p:txBody>
      </p:sp>
      <p:grpSp>
        <p:nvGrpSpPr>
          <p:cNvPr id="68" name="Group 67">
            <a:extLst>
              <a:ext uri="{FF2B5EF4-FFF2-40B4-BE49-F238E27FC236}">
                <a16:creationId xmlns:a16="http://schemas.microsoft.com/office/drawing/2014/main" id="{1377A0B8-8760-D243-9EB4-11D5BFCFA25D}"/>
              </a:ext>
            </a:extLst>
          </p:cNvPr>
          <p:cNvGrpSpPr/>
          <p:nvPr/>
        </p:nvGrpSpPr>
        <p:grpSpPr>
          <a:xfrm>
            <a:off x="575665" y="2713411"/>
            <a:ext cx="10447377" cy="4255016"/>
            <a:chOff x="469389" y="1944091"/>
            <a:chExt cx="11248865" cy="4581447"/>
          </a:xfrm>
        </p:grpSpPr>
        <p:sp>
          <p:nvSpPr>
            <p:cNvPr id="69" name="Rectangle: Rounded Corners 1">
              <a:extLst>
                <a:ext uri="{FF2B5EF4-FFF2-40B4-BE49-F238E27FC236}">
                  <a16:creationId xmlns:a16="http://schemas.microsoft.com/office/drawing/2014/main" id="{AF119653-24A9-F144-AA4E-F9CAD5B9CE0A}"/>
                </a:ext>
              </a:extLst>
            </p:cNvPr>
            <p:cNvSpPr/>
            <p:nvPr/>
          </p:nvSpPr>
          <p:spPr>
            <a:xfrm>
              <a:off x="965613" y="2610663"/>
              <a:ext cx="3108959" cy="384178"/>
            </a:xfrm>
            <a:prstGeom prst="roundRect">
              <a:avLst/>
            </a:prstGeom>
            <a:solidFill>
              <a:schemeClr val="accent5">
                <a:lumMod val="40000"/>
                <a:lumOff val="6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r>
                <a:rPr lang="en-US" sz="1600" b="1" dirty="0">
                  <a:solidFill>
                    <a:schemeClr val="tx1"/>
                  </a:solidFill>
                </a:rPr>
                <a:t>Structural/Seq Search against DBs</a:t>
              </a:r>
            </a:p>
          </p:txBody>
        </p:sp>
        <p:sp>
          <p:nvSpPr>
            <p:cNvPr id="70" name="Rectangle: Rounded Corners 10">
              <a:extLst>
                <a:ext uri="{FF2B5EF4-FFF2-40B4-BE49-F238E27FC236}">
                  <a16:creationId xmlns:a16="http://schemas.microsoft.com/office/drawing/2014/main" id="{C7BE9549-4EC8-3E4D-8931-2284EC2EDA70}"/>
                </a:ext>
              </a:extLst>
            </p:cNvPr>
            <p:cNvSpPr/>
            <p:nvPr/>
          </p:nvSpPr>
          <p:spPr>
            <a:xfrm>
              <a:off x="1727613" y="1944091"/>
              <a:ext cx="1584961" cy="369331"/>
            </a:xfrm>
            <a:prstGeom prst="roundRect">
              <a:avLst/>
            </a:prstGeom>
            <a:solidFill>
              <a:schemeClr val="accent5">
                <a:lumMod val="40000"/>
                <a:lumOff val="6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r>
                <a:rPr lang="en-US" sz="1600" b="1" dirty="0">
                  <a:solidFill>
                    <a:schemeClr val="tx1"/>
                  </a:solidFill>
                </a:rPr>
                <a:t>Query structure</a:t>
              </a:r>
            </a:p>
          </p:txBody>
        </p:sp>
        <p:cxnSp>
          <p:nvCxnSpPr>
            <p:cNvPr id="71" name="Straight Arrow Connector 70">
              <a:extLst>
                <a:ext uri="{FF2B5EF4-FFF2-40B4-BE49-F238E27FC236}">
                  <a16:creationId xmlns:a16="http://schemas.microsoft.com/office/drawing/2014/main" id="{109F3724-3A4E-654B-AA1D-DEDF83F7E36E}"/>
                </a:ext>
              </a:extLst>
            </p:cNvPr>
            <p:cNvCxnSpPr>
              <a:cxnSpLocks/>
              <a:stCxn id="70" idx="2"/>
              <a:endCxn id="69" idx="0"/>
            </p:cNvCxnSpPr>
            <p:nvPr/>
          </p:nvCxnSpPr>
          <p:spPr>
            <a:xfrm flipH="1">
              <a:off x="2520093" y="2313422"/>
              <a:ext cx="1" cy="297241"/>
            </a:xfrm>
            <a:prstGeom prst="straightConnector1">
              <a:avLst/>
            </a:prstGeom>
            <a:ln>
              <a:tailEnd type="triangle"/>
            </a:ln>
          </p:spPr>
          <p:style>
            <a:lnRef idx="1">
              <a:schemeClr val="accent5"/>
            </a:lnRef>
            <a:fillRef idx="0">
              <a:schemeClr val="accent5"/>
            </a:fillRef>
            <a:effectRef idx="0">
              <a:schemeClr val="accent5"/>
            </a:effectRef>
            <a:fontRef idx="minor">
              <a:schemeClr val="tx1"/>
            </a:fontRef>
          </p:style>
        </p:cxnSp>
        <p:sp>
          <p:nvSpPr>
            <p:cNvPr id="72" name="Arrow: Down 12">
              <a:extLst>
                <a:ext uri="{FF2B5EF4-FFF2-40B4-BE49-F238E27FC236}">
                  <a16:creationId xmlns:a16="http://schemas.microsoft.com/office/drawing/2014/main" id="{4BF05190-2408-0D44-92CD-DF4BC722159B}"/>
                </a:ext>
              </a:extLst>
            </p:cNvPr>
            <p:cNvSpPr/>
            <p:nvPr/>
          </p:nvSpPr>
          <p:spPr>
            <a:xfrm>
              <a:off x="2369216" y="3075406"/>
              <a:ext cx="301752" cy="302923"/>
            </a:xfrm>
            <a:prstGeom prst="downArrow">
              <a:avLst/>
            </a:prstGeom>
            <a:solidFill>
              <a:schemeClr val="accent5">
                <a:lumMod val="60000"/>
                <a:lumOff val="4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pic>
          <p:nvPicPr>
            <p:cNvPr id="73" name="Picture 72" descr="A picture containing plant, light&#10;&#10;Description automatically generated">
              <a:extLst>
                <a:ext uri="{FF2B5EF4-FFF2-40B4-BE49-F238E27FC236}">
                  <a16:creationId xmlns:a16="http://schemas.microsoft.com/office/drawing/2014/main" id="{7F669165-AA82-5B47-A315-4A10CD48ACC3}"/>
                </a:ext>
              </a:extLst>
            </p:cNvPr>
            <p:cNvPicPr>
              <a:picLocks noChangeAspect="1"/>
            </p:cNvPicPr>
            <p:nvPr/>
          </p:nvPicPr>
          <p:blipFill>
            <a:blip r:embed="rId7">
              <a:duotone>
                <a:schemeClr val="accent5">
                  <a:shade val="45000"/>
                  <a:satMod val="135000"/>
                </a:schemeClr>
                <a:prstClr val="white"/>
              </a:duotone>
            </a:blip>
            <a:stretch>
              <a:fillRect/>
            </a:stretch>
          </p:blipFill>
          <p:spPr>
            <a:xfrm>
              <a:off x="1605428" y="3344437"/>
              <a:ext cx="1527576" cy="1169551"/>
            </a:xfrm>
            <a:prstGeom prst="rect">
              <a:avLst/>
            </a:prstGeom>
          </p:spPr>
        </p:pic>
        <p:pic>
          <p:nvPicPr>
            <p:cNvPr id="74" name="Picture 73" descr="A picture containing plant, light&#10;&#10;Description automatically generated">
              <a:extLst>
                <a:ext uri="{FF2B5EF4-FFF2-40B4-BE49-F238E27FC236}">
                  <a16:creationId xmlns:a16="http://schemas.microsoft.com/office/drawing/2014/main" id="{9817D2F3-D2CC-B547-B6FF-94BAF746DE43}"/>
                </a:ext>
              </a:extLst>
            </p:cNvPr>
            <p:cNvPicPr>
              <a:picLocks noChangeAspect="1"/>
            </p:cNvPicPr>
            <p:nvPr/>
          </p:nvPicPr>
          <p:blipFill>
            <a:blip r:embed="rId7">
              <a:duotone>
                <a:schemeClr val="accent5">
                  <a:shade val="45000"/>
                  <a:satMod val="135000"/>
                </a:schemeClr>
                <a:prstClr val="white"/>
              </a:duotone>
            </a:blip>
            <a:stretch>
              <a:fillRect/>
            </a:stretch>
          </p:blipFill>
          <p:spPr>
            <a:xfrm>
              <a:off x="3072043" y="3340245"/>
              <a:ext cx="1527576" cy="1169551"/>
            </a:xfrm>
            <a:prstGeom prst="rect">
              <a:avLst/>
            </a:prstGeom>
          </p:spPr>
        </p:pic>
        <p:sp>
          <p:nvSpPr>
            <p:cNvPr id="75" name="TextBox 74">
              <a:extLst>
                <a:ext uri="{FF2B5EF4-FFF2-40B4-BE49-F238E27FC236}">
                  <a16:creationId xmlns:a16="http://schemas.microsoft.com/office/drawing/2014/main" id="{1F25FF93-44EE-F540-B1CC-C5BC697F8909}"/>
                </a:ext>
              </a:extLst>
            </p:cNvPr>
            <p:cNvSpPr txBox="1"/>
            <p:nvPr/>
          </p:nvSpPr>
          <p:spPr>
            <a:xfrm>
              <a:off x="2913284" y="3740354"/>
              <a:ext cx="399290" cy="369332"/>
            </a:xfrm>
            <a:prstGeom prst="rect">
              <a:avLst/>
            </a:prstGeom>
            <a:noFill/>
          </p:spPr>
          <p:txBody>
            <a:bodyPr wrap="square" rtlCol="0">
              <a:spAutoFit/>
            </a:bodyPr>
            <a:lstStyle/>
            <a:p>
              <a:r>
                <a:rPr lang="en-US" b="1" dirty="0"/>
                <a:t>…</a:t>
              </a:r>
            </a:p>
          </p:txBody>
        </p:sp>
        <p:sp>
          <p:nvSpPr>
            <p:cNvPr id="76" name="TextBox 75">
              <a:extLst>
                <a:ext uri="{FF2B5EF4-FFF2-40B4-BE49-F238E27FC236}">
                  <a16:creationId xmlns:a16="http://schemas.microsoft.com/office/drawing/2014/main" id="{E70B953E-D9D7-1F44-B6F5-082771E7A7AC}"/>
                </a:ext>
              </a:extLst>
            </p:cNvPr>
            <p:cNvSpPr txBox="1"/>
            <p:nvPr/>
          </p:nvSpPr>
          <p:spPr>
            <a:xfrm>
              <a:off x="1371153" y="4316903"/>
              <a:ext cx="2599630" cy="338554"/>
            </a:xfrm>
            <a:prstGeom prst="rect">
              <a:avLst/>
            </a:prstGeom>
            <a:noFill/>
          </p:spPr>
          <p:txBody>
            <a:bodyPr wrap="square" rtlCol="0">
              <a:spAutoFit/>
            </a:bodyPr>
            <a:lstStyle/>
            <a:p>
              <a:r>
                <a:rPr lang="en-US" sz="1600" dirty="0"/>
                <a:t>Top hits from search as </a:t>
              </a:r>
              <a:r>
                <a:rPr lang="en-US" sz="1600" b="1" dirty="0"/>
                <a:t>input</a:t>
              </a:r>
            </a:p>
          </p:txBody>
        </p:sp>
        <p:pic>
          <p:nvPicPr>
            <p:cNvPr id="77" name="Picture 76" descr="A picture containing plant, light&#10;&#10;Description automatically generated">
              <a:extLst>
                <a:ext uri="{FF2B5EF4-FFF2-40B4-BE49-F238E27FC236}">
                  <a16:creationId xmlns:a16="http://schemas.microsoft.com/office/drawing/2014/main" id="{811405C3-3F00-C849-A96F-E1CA33791D7E}"/>
                </a:ext>
              </a:extLst>
            </p:cNvPr>
            <p:cNvPicPr>
              <a:picLocks noChangeAspect="1"/>
            </p:cNvPicPr>
            <p:nvPr/>
          </p:nvPicPr>
          <p:blipFill>
            <a:blip r:embed="rId7">
              <a:duotone>
                <a:schemeClr val="accent5">
                  <a:shade val="45000"/>
                  <a:satMod val="135000"/>
                </a:schemeClr>
                <a:prstClr val="white"/>
              </a:duotone>
            </a:blip>
            <a:stretch>
              <a:fillRect/>
            </a:stretch>
          </p:blipFill>
          <p:spPr>
            <a:xfrm>
              <a:off x="469389" y="3340244"/>
              <a:ext cx="1527576" cy="1169551"/>
            </a:xfrm>
            <a:prstGeom prst="rect">
              <a:avLst/>
            </a:prstGeom>
          </p:spPr>
        </p:pic>
        <p:sp>
          <p:nvSpPr>
            <p:cNvPr id="78" name="Arrow: Down 20">
              <a:extLst>
                <a:ext uri="{FF2B5EF4-FFF2-40B4-BE49-F238E27FC236}">
                  <a16:creationId xmlns:a16="http://schemas.microsoft.com/office/drawing/2014/main" id="{3BA39C57-C343-8141-AB7E-C329FD822053}"/>
                </a:ext>
              </a:extLst>
            </p:cNvPr>
            <p:cNvSpPr/>
            <p:nvPr/>
          </p:nvSpPr>
          <p:spPr>
            <a:xfrm>
              <a:off x="2409917" y="4802716"/>
              <a:ext cx="220350" cy="338554"/>
            </a:xfrm>
            <a:prstGeom prst="downArrow">
              <a:avLst>
                <a:gd name="adj1" fmla="val 50000"/>
                <a:gd name="adj2" fmla="val 50000"/>
              </a:avLst>
            </a:prstGeom>
            <a:solidFill>
              <a:schemeClr val="accent6">
                <a:lumMod val="60000"/>
                <a:lumOff val="4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sp>
          <p:nvSpPr>
            <p:cNvPr id="79" name="Rectangle: Rounded Corners 22">
              <a:extLst>
                <a:ext uri="{FF2B5EF4-FFF2-40B4-BE49-F238E27FC236}">
                  <a16:creationId xmlns:a16="http://schemas.microsoft.com/office/drawing/2014/main" id="{917EB7EC-0662-434A-9CCC-7439E5036A96}"/>
                </a:ext>
              </a:extLst>
            </p:cNvPr>
            <p:cNvSpPr/>
            <p:nvPr/>
          </p:nvSpPr>
          <p:spPr>
            <a:xfrm>
              <a:off x="1073863" y="5253769"/>
              <a:ext cx="2924919" cy="548647"/>
            </a:xfrm>
            <a:prstGeom prst="roundRect">
              <a:avLst/>
            </a:prstGeom>
            <a:solidFill>
              <a:schemeClr val="accent6">
                <a:lumMod val="40000"/>
                <a:lumOff val="6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r>
                <a:rPr lang="en-US" sz="1600" b="1" dirty="0">
                  <a:solidFill>
                    <a:schemeClr val="tx1"/>
                  </a:solidFill>
                </a:rPr>
                <a:t>Fingerprints generation using </a:t>
              </a:r>
              <a:r>
                <a:rPr lang="en-US" sz="1600" b="1" dirty="0" err="1">
                  <a:solidFill>
                    <a:schemeClr val="tx1"/>
                  </a:solidFill>
                </a:rPr>
                <a:t>dMaSIF</a:t>
              </a:r>
              <a:endParaRPr lang="en-US" sz="1600" b="1" dirty="0">
                <a:solidFill>
                  <a:schemeClr val="tx1"/>
                </a:solidFill>
              </a:endParaRPr>
            </a:p>
          </p:txBody>
        </p:sp>
        <p:sp>
          <p:nvSpPr>
            <p:cNvPr id="80" name="Flowchart: Manual Operation 24">
              <a:extLst>
                <a:ext uri="{FF2B5EF4-FFF2-40B4-BE49-F238E27FC236}">
                  <a16:creationId xmlns:a16="http://schemas.microsoft.com/office/drawing/2014/main" id="{6AD0F7CB-522F-0B43-AA40-2C38B5634004}"/>
                </a:ext>
              </a:extLst>
            </p:cNvPr>
            <p:cNvSpPr/>
            <p:nvPr/>
          </p:nvSpPr>
          <p:spPr>
            <a:xfrm rot="16200000">
              <a:off x="4572950" y="5007277"/>
              <a:ext cx="1344168" cy="1040509"/>
            </a:xfrm>
            <a:prstGeom prst="flowChartManualOperation">
              <a:avLst/>
            </a:prstGeom>
            <a:solidFill>
              <a:schemeClr val="accent6">
                <a:lumMod val="60000"/>
                <a:lumOff val="40000"/>
              </a:schemeClr>
            </a:solidFill>
            <a:ln>
              <a:noFill/>
            </a:ln>
            <a:effectLst>
              <a:softEdge rad="0"/>
            </a:effectLst>
          </p:spPr>
          <p:style>
            <a:lnRef idx="0">
              <a:scrgbClr r="0" g="0" b="0"/>
            </a:lnRef>
            <a:fillRef idx="0">
              <a:scrgbClr r="0" g="0" b="0"/>
            </a:fillRef>
            <a:effectRef idx="0">
              <a:scrgbClr r="0" g="0" b="0"/>
            </a:effectRef>
            <a:fontRef idx="minor">
              <a:schemeClr val="lt1"/>
            </a:fontRef>
          </p:style>
          <p:txBody>
            <a:bodyPr rtlCol="0" anchor="ctr"/>
            <a:lstStyle/>
            <a:p>
              <a:pPr algn="ctr"/>
              <a:endParaRPr lang="en-US" dirty="0"/>
            </a:p>
          </p:txBody>
        </p:sp>
        <p:sp>
          <p:nvSpPr>
            <p:cNvPr id="81" name="TextBox 80">
              <a:extLst>
                <a:ext uri="{FF2B5EF4-FFF2-40B4-BE49-F238E27FC236}">
                  <a16:creationId xmlns:a16="http://schemas.microsoft.com/office/drawing/2014/main" id="{63E0EA98-5A71-1A44-BCB9-3DAF6CE27505}"/>
                </a:ext>
              </a:extLst>
            </p:cNvPr>
            <p:cNvSpPr txBox="1"/>
            <p:nvPr/>
          </p:nvSpPr>
          <p:spPr>
            <a:xfrm>
              <a:off x="4692040" y="5234522"/>
              <a:ext cx="1226793" cy="584775"/>
            </a:xfrm>
            <a:prstGeom prst="rect">
              <a:avLst/>
            </a:prstGeom>
            <a:noFill/>
          </p:spPr>
          <p:txBody>
            <a:bodyPr wrap="square" rtlCol="0">
              <a:spAutoFit/>
            </a:bodyPr>
            <a:lstStyle/>
            <a:p>
              <a:r>
                <a:rPr lang="en-US" sz="1600" b="1" dirty="0"/>
                <a:t>Fingerprint Encoder</a:t>
              </a:r>
            </a:p>
          </p:txBody>
        </p:sp>
        <p:sp>
          <p:nvSpPr>
            <p:cNvPr id="82" name="Flowchart: Manual Operation 26">
              <a:extLst>
                <a:ext uri="{FF2B5EF4-FFF2-40B4-BE49-F238E27FC236}">
                  <a16:creationId xmlns:a16="http://schemas.microsoft.com/office/drawing/2014/main" id="{5AC737BE-8849-534A-B1DA-BEE0F497768F}"/>
                </a:ext>
              </a:extLst>
            </p:cNvPr>
            <p:cNvSpPr/>
            <p:nvPr/>
          </p:nvSpPr>
          <p:spPr>
            <a:xfrm rot="5400000">
              <a:off x="7587803" y="5007277"/>
              <a:ext cx="1344168" cy="1040510"/>
            </a:xfrm>
            <a:prstGeom prst="flowChartManualOperation">
              <a:avLst/>
            </a:prstGeom>
            <a:solidFill>
              <a:schemeClr val="accent6">
                <a:lumMod val="60000"/>
                <a:lumOff val="4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dirty="0"/>
            </a:p>
          </p:txBody>
        </p:sp>
        <p:sp>
          <p:nvSpPr>
            <p:cNvPr id="83" name="TextBox 82">
              <a:extLst>
                <a:ext uri="{FF2B5EF4-FFF2-40B4-BE49-F238E27FC236}">
                  <a16:creationId xmlns:a16="http://schemas.microsoft.com/office/drawing/2014/main" id="{B63B0855-65DD-8A44-8E38-487771F68E25}"/>
                </a:ext>
              </a:extLst>
            </p:cNvPr>
            <p:cNvSpPr txBox="1"/>
            <p:nvPr/>
          </p:nvSpPr>
          <p:spPr>
            <a:xfrm>
              <a:off x="7739632" y="5105077"/>
              <a:ext cx="1436103" cy="894748"/>
            </a:xfrm>
            <a:prstGeom prst="rect">
              <a:avLst/>
            </a:prstGeom>
            <a:noFill/>
          </p:spPr>
          <p:txBody>
            <a:bodyPr wrap="square" rtlCol="0">
              <a:spAutoFit/>
            </a:bodyPr>
            <a:lstStyle/>
            <a:p>
              <a:r>
                <a:rPr lang="en-US" sz="1600" b="1" dirty="0"/>
                <a:t>Sequence/ Structure Decoder</a:t>
              </a:r>
            </a:p>
          </p:txBody>
        </p:sp>
        <p:sp>
          <p:nvSpPr>
            <p:cNvPr id="84" name="Rectangle 83">
              <a:extLst>
                <a:ext uri="{FF2B5EF4-FFF2-40B4-BE49-F238E27FC236}">
                  <a16:creationId xmlns:a16="http://schemas.microsoft.com/office/drawing/2014/main" id="{74B2C444-A5C6-684F-9451-1DAE7C7A4496}"/>
                </a:ext>
              </a:extLst>
            </p:cNvPr>
            <p:cNvSpPr/>
            <p:nvPr/>
          </p:nvSpPr>
          <p:spPr>
            <a:xfrm>
              <a:off x="6366888" y="5122219"/>
              <a:ext cx="703326" cy="799289"/>
            </a:xfrm>
            <a:prstGeom prst="rect">
              <a:avLst/>
            </a:prstGeom>
            <a:solidFill>
              <a:schemeClr val="accent2">
                <a:lumMod val="60000"/>
                <a:lumOff val="40000"/>
              </a:schemeClr>
            </a:solidFill>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
          <p:nvSpPr>
            <p:cNvPr id="85" name="TextBox 84">
              <a:extLst>
                <a:ext uri="{FF2B5EF4-FFF2-40B4-BE49-F238E27FC236}">
                  <a16:creationId xmlns:a16="http://schemas.microsoft.com/office/drawing/2014/main" id="{26D3154F-566C-1843-9380-A3FEA8D953A5}"/>
                </a:ext>
              </a:extLst>
            </p:cNvPr>
            <p:cNvSpPr txBox="1"/>
            <p:nvPr/>
          </p:nvSpPr>
          <p:spPr>
            <a:xfrm>
              <a:off x="6586161" y="5319228"/>
              <a:ext cx="312025" cy="338554"/>
            </a:xfrm>
            <a:prstGeom prst="rect">
              <a:avLst/>
            </a:prstGeom>
            <a:noFill/>
          </p:spPr>
          <p:txBody>
            <a:bodyPr wrap="square" rtlCol="0">
              <a:spAutoFit/>
            </a:bodyPr>
            <a:lstStyle/>
            <a:p>
              <a:r>
                <a:rPr lang="en-US" sz="1600" b="1" dirty="0"/>
                <a:t>Z</a:t>
              </a:r>
            </a:p>
          </p:txBody>
        </p:sp>
        <p:sp>
          <p:nvSpPr>
            <p:cNvPr id="86" name="Rectangle: Rounded Corners 30">
              <a:extLst>
                <a:ext uri="{FF2B5EF4-FFF2-40B4-BE49-F238E27FC236}">
                  <a16:creationId xmlns:a16="http://schemas.microsoft.com/office/drawing/2014/main" id="{94C5EAC6-E947-5C45-8138-CA204BBE7B2D}"/>
                </a:ext>
              </a:extLst>
            </p:cNvPr>
            <p:cNvSpPr/>
            <p:nvPr/>
          </p:nvSpPr>
          <p:spPr>
            <a:xfrm>
              <a:off x="9449561" y="5262319"/>
              <a:ext cx="2268693" cy="516512"/>
            </a:xfrm>
            <a:prstGeom prst="roundRect">
              <a:avLst/>
            </a:prstGeom>
            <a:solidFill>
              <a:schemeClr val="accent5">
                <a:lumMod val="40000"/>
                <a:lumOff val="6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r>
                <a:rPr lang="en-US" sz="1600" b="1" dirty="0">
                  <a:solidFill>
                    <a:schemeClr val="tx1"/>
                  </a:solidFill>
                </a:rPr>
                <a:t>Output: Sequences/Structures</a:t>
              </a:r>
            </a:p>
          </p:txBody>
        </p:sp>
        <p:cxnSp>
          <p:nvCxnSpPr>
            <p:cNvPr id="87" name="Straight Arrow Connector 86">
              <a:extLst>
                <a:ext uri="{FF2B5EF4-FFF2-40B4-BE49-F238E27FC236}">
                  <a16:creationId xmlns:a16="http://schemas.microsoft.com/office/drawing/2014/main" id="{F13897AA-9C83-E44C-A07F-58337ED95592}"/>
                </a:ext>
              </a:extLst>
            </p:cNvPr>
            <p:cNvCxnSpPr>
              <a:cxnSpLocks/>
              <a:stCxn id="79" idx="3"/>
              <a:endCxn id="81" idx="1"/>
            </p:cNvCxnSpPr>
            <p:nvPr/>
          </p:nvCxnSpPr>
          <p:spPr>
            <a:xfrm flipV="1">
              <a:off x="3998782" y="5526910"/>
              <a:ext cx="693258" cy="1183"/>
            </a:xfrm>
            <a:prstGeom prst="straightConnector1">
              <a:avLst/>
            </a:prstGeom>
            <a:ln>
              <a:tailEnd type="triangle"/>
            </a:ln>
          </p:spPr>
          <p:style>
            <a:lnRef idx="1">
              <a:schemeClr val="accent6"/>
            </a:lnRef>
            <a:fillRef idx="0">
              <a:schemeClr val="accent6"/>
            </a:fillRef>
            <a:effectRef idx="0">
              <a:schemeClr val="accent6"/>
            </a:effectRef>
            <a:fontRef idx="minor">
              <a:schemeClr val="tx1"/>
            </a:fontRef>
          </p:style>
        </p:cxnSp>
        <p:cxnSp>
          <p:nvCxnSpPr>
            <p:cNvPr id="88" name="Straight Arrow Connector 87">
              <a:extLst>
                <a:ext uri="{FF2B5EF4-FFF2-40B4-BE49-F238E27FC236}">
                  <a16:creationId xmlns:a16="http://schemas.microsoft.com/office/drawing/2014/main" id="{8E012DDD-F4FC-3A4A-957C-695501DB7CD7}"/>
                </a:ext>
              </a:extLst>
            </p:cNvPr>
            <p:cNvCxnSpPr>
              <a:cxnSpLocks/>
              <a:endCxn id="84" idx="1"/>
            </p:cNvCxnSpPr>
            <p:nvPr/>
          </p:nvCxnSpPr>
          <p:spPr>
            <a:xfrm>
              <a:off x="5750430" y="5520575"/>
              <a:ext cx="616458" cy="1289"/>
            </a:xfrm>
            <a:prstGeom prst="straightConnector1">
              <a:avLst/>
            </a:prstGeom>
            <a:ln>
              <a:tailEnd type="triangle"/>
            </a:ln>
          </p:spPr>
          <p:style>
            <a:lnRef idx="1">
              <a:schemeClr val="accent2"/>
            </a:lnRef>
            <a:fillRef idx="0">
              <a:schemeClr val="accent2"/>
            </a:fillRef>
            <a:effectRef idx="0">
              <a:schemeClr val="accent2"/>
            </a:effectRef>
            <a:fontRef idx="minor">
              <a:schemeClr val="tx1"/>
            </a:fontRef>
          </p:style>
        </p:cxnSp>
        <p:cxnSp>
          <p:nvCxnSpPr>
            <p:cNvPr id="89" name="Straight Arrow Connector 88">
              <a:extLst>
                <a:ext uri="{FF2B5EF4-FFF2-40B4-BE49-F238E27FC236}">
                  <a16:creationId xmlns:a16="http://schemas.microsoft.com/office/drawing/2014/main" id="{44247AC7-FE2C-BC4E-98DD-3C71A00C2AA6}"/>
                </a:ext>
              </a:extLst>
            </p:cNvPr>
            <p:cNvCxnSpPr>
              <a:cxnSpLocks/>
              <a:stCxn id="84" idx="3"/>
              <a:endCxn id="83" idx="1"/>
            </p:cNvCxnSpPr>
            <p:nvPr/>
          </p:nvCxnSpPr>
          <p:spPr>
            <a:xfrm>
              <a:off x="7070215" y="5521864"/>
              <a:ext cx="669417" cy="30588"/>
            </a:xfrm>
            <a:prstGeom prst="straightConnector1">
              <a:avLst/>
            </a:prstGeom>
            <a:ln>
              <a:tailEnd type="triangle"/>
            </a:ln>
          </p:spPr>
          <p:style>
            <a:lnRef idx="1">
              <a:schemeClr val="accent6"/>
            </a:lnRef>
            <a:fillRef idx="0">
              <a:schemeClr val="accent6"/>
            </a:fillRef>
            <a:effectRef idx="0">
              <a:schemeClr val="accent6"/>
            </a:effectRef>
            <a:fontRef idx="minor">
              <a:schemeClr val="tx1"/>
            </a:fontRef>
          </p:style>
        </p:cxnSp>
        <p:cxnSp>
          <p:nvCxnSpPr>
            <p:cNvPr id="90" name="Straight Arrow Connector 89">
              <a:extLst>
                <a:ext uri="{FF2B5EF4-FFF2-40B4-BE49-F238E27FC236}">
                  <a16:creationId xmlns:a16="http://schemas.microsoft.com/office/drawing/2014/main" id="{B0B86E54-E053-DC46-AFDB-3BD8062EE513}"/>
                </a:ext>
              </a:extLst>
            </p:cNvPr>
            <p:cNvCxnSpPr>
              <a:cxnSpLocks/>
              <a:endCxn id="86" idx="1"/>
            </p:cNvCxnSpPr>
            <p:nvPr/>
          </p:nvCxnSpPr>
          <p:spPr>
            <a:xfrm>
              <a:off x="8780143" y="5520575"/>
              <a:ext cx="669418" cy="0"/>
            </a:xfrm>
            <a:prstGeom prst="straightConnector1">
              <a:avLst/>
            </a:prstGeom>
            <a:ln>
              <a:solidFill>
                <a:schemeClr val="accent5"/>
              </a:solidFill>
              <a:tailEnd type="triangle"/>
            </a:ln>
          </p:spPr>
          <p:style>
            <a:lnRef idx="1">
              <a:schemeClr val="accent6"/>
            </a:lnRef>
            <a:fillRef idx="0">
              <a:schemeClr val="accent6"/>
            </a:fillRef>
            <a:effectRef idx="0">
              <a:schemeClr val="accent6"/>
            </a:effectRef>
            <a:fontRef idx="minor">
              <a:schemeClr val="tx1"/>
            </a:fontRef>
          </p:style>
        </p:cxnSp>
        <p:sp>
          <p:nvSpPr>
            <p:cNvPr id="91" name="TextBox 90">
              <a:extLst>
                <a:ext uri="{FF2B5EF4-FFF2-40B4-BE49-F238E27FC236}">
                  <a16:creationId xmlns:a16="http://schemas.microsoft.com/office/drawing/2014/main" id="{F8C114DE-183E-9643-904D-2002EE96299B}"/>
                </a:ext>
              </a:extLst>
            </p:cNvPr>
            <p:cNvSpPr txBox="1"/>
            <p:nvPr/>
          </p:nvSpPr>
          <p:spPr>
            <a:xfrm>
              <a:off x="4853353" y="6127872"/>
              <a:ext cx="4089667" cy="397666"/>
            </a:xfrm>
            <a:prstGeom prst="rect">
              <a:avLst/>
            </a:prstGeom>
            <a:noFill/>
          </p:spPr>
          <p:txBody>
            <a:bodyPr wrap="square" rtlCol="0">
              <a:spAutoFit/>
            </a:bodyPr>
            <a:lstStyle/>
            <a:p>
              <a:pPr algn="ctr"/>
              <a:r>
                <a:rPr lang="en-US" dirty="0"/>
                <a:t>Latent space of fingerprint distribution</a:t>
              </a:r>
            </a:p>
          </p:txBody>
        </p:sp>
        <p:pic>
          <p:nvPicPr>
            <p:cNvPr id="92" name="Picture 91">
              <a:extLst>
                <a:ext uri="{FF2B5EF4-FFF2-40B4-BE49-F238E27FC236}">
                  <a16:creationId xmlns:a16="http://schemas.microsoft.com/office/drawing/2014/main" id="{459D6524-B9C4-F346-B3E6-B18FAD2950BD}"/>
                </a:ext>
              </a:extLst>
            </p:cNvPr>
            <p:cNvPicPr>
              <a:picLocks noChangeAspect="1"/>
            </p:cNvPicPr>
            <p:nvPr/>
          </p:nvPicPr>
          <p:blipFill rotWithShape="1">
            <a:blip r:embed="rId8">
              <a:extLst>
                <a:ext uri="{28A0092B-C50C-407E-A947-70E740481C1C}">
                  <a14:useLocalDpi xmlns:a14="http://schemas.microsoft.com/office/drawing/2010/main"/>
                </a:ext>
              </a:extLst>
            </a:blip>
            <a:srcRect/>
            <a:stretch/>
          </p:blipFill>
          <p:spPr>
            <a:xfrm>
              <a:off x="9603750" y="2969743"/>
              <a:ext cx="1805412" cy="1880255"/>
            </a:xfrm>
            <a:prstGeom prst="rect">
              <a:avLst/>
            </a:prstGeom>
          </p:spPr>
        </p:pic>
        <p:sp>
          <p:nvSpPr>
            <p:cNvPr id="93" name="Arrow: Down 52">
              <a:extLst>
                <a:ext uri="{FF2B5EF4-FFF2-40B4-BE49-F238E27FC236}">
                  <a16:creationId xmlns:a16="http://schemas.microsoft.com/office/drawing/2014/main" id="{942AC8E3-96F8-E94B-AC77-01D391639A0E}"/>
                </a:ext>
              </a:extLst>
            </p:cNvPr>
            <p:cNvSpPr/>
            <p:nvPr/>
          </p:nvSpPr>
          <p:spPr>
            <a:xfrm rot="7692873">
              <a:off x="8107973" y="3305854"/>
              <a:ext cx="220350" cy="338554"/>
            </a:xfrm>
            <a:prstGeom prst="downArrow">
              <a:avLst>
                <a:gd name="adj1" fmla="val 50000"/>
                <a:gd name="adj2" fmla="val 50000"/>
              </a:avLst>
            </a:prstGeom>
            <a:solidFill>
              <a:schemeClr val="accent6">
                <a:lumMod val="60000"/>
                <a:lumOff val="4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sp>
          <p:nvSpPr>
            <p:cNvPr id="94" name="Arrow: Down 53">
              <a:extLst>
                <a:ext uri="{FF2B5EF4-FFF2-40B4-BE49-F238E27FC236}">
                  <a16:creationId xmlns:a16="http://schemas.microsoft.com/office/drawing/2014/main" id="{CD8290A9-2C97-D041-94A8-2FFE1F120293}"/>
                </a:ext>
              </a:extLst>
            </p:cNvPr>
            <p:cNvSpPr/>
            <p:nvPr/>
          </p:nvSpPr>
          <p:spPr>
            <a:xfrm rot="3205524">
              <a:off x="8118546" y="3977301"/>
              <a:ext cx="220350" cy="338554"/>
            </a:xfrm>
            <a:prstGeom prst="downArrow">
              <a:avLst>
                <a:gd name="adj1" fmla="val 50000"/>
                <a:gd name="adj2" fmla="val 50000"/>
              </a:avLst>
            </a:prstGeom>
            <a:solidFill>
              <a:schemeClr val="accent6">
                <a:lumMod val="60000"/>
                <a:lumOff val="4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sp>
          <p:nvSpPr>
            <p:cNvPr id="95" name="Rectangle: Rounded Corners 54">
              <a:extLst>
                <a:ext uri="{FF2B5EF4-FFF2-40B4-BE49-F238E27FC236}">
                  <a16:creationId xmlns:a16="http://schemas.microsoft.com/office/drawing/2014/main" id="{62FD8DDA-C5C0-9B4F-86F6-22D876784663}"/>
                </a:ext>
              </a:extLst>
            </p:cNvPr>
            <p:cNvSpPr/>
            <p:nvPr/>
          </p:nvSpPr>
          <p:spPr>
            <a:xfrm>
              <a:off x="5647068" y="3971355"/>
              <a:ext cx="2298947" cy="503773"/>
            </a:xfrm>
            <a:prstGeom prst="roundRect">
              <a:avLst/>
            </a:prstGeom>
            <a:solidFill>
              <a:schemeClr val="accent6">
                <a:lumMod val="40000"/>
                <a:lumOff val="6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r>
                <a:rPr lang="en-US" sz="1600" b="1" dirty="0">
                  <a:solidFill>
                    <a:schemeClr val="tx1"/>
                  </a:solidFill>
                </a:rPr>
                <a:t>Experimental Validation</a:t>
              </a:r>
            </a:p>
          </p:txBody>
        </p:sp>
        <p:sp>
          <p:nvSpPr>
            <p:cNvPr id="96" name="Rectangle: Rounded Corners 55">
              <a:extLst>
                <a:ext uri="{FF2B5EF4-FFF2-40B4-BE49-F238E27FC236}">
                  <a16:creationId xmlns:a16="http://schemas.microsoft.com/office/drawing/2014/main" id="{6276FEE5-462F-D941-BA97-666D53535657}"/>
                </a:ext>
              </a:extLst>
            </p:cNvPr>
            <p:cNvSpPr/>
            <p:nvPr/>
          </p:nvSpPr>
          <p:spPr>
            <a:xfrm>
              <a:off x="5637793" y="3153224"/>
              <a:ext cx="2298947" cy="503773"/>
            </a:xfrm>
            <a:prstGeom prst="roundRect">
              <a:avLst/>
            </a:prstGeom>
            <a:solidFill>
              <a:schemeClr val="accent6">
                <a:lumMod val="40000"/>
                <a:lumOff val="6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r>
                <a:rPr lang="en-US" sz="1600" b="1" dirty="0">
                  <a:solidFill>
                    <a:schemeClr val="tx1"/>
                  </a:solidFill>
                </a:rPr>
                <a:t>Simulation Validation</a:t>
              </a:r>
            </a:p>
          </p:txBody>
        </p:sp>
        <p:sp>
          <p:nvSpPr>
            <p:cNvPr id="97" name="Arrow: Down 56">
              <a:extLst>
                <a:ext uri="{FF2B5EF4-FFF2-40B4-BE49-F238E27FC236}">
                  <a16:creationId xmlns:a16="http://schemas.microsoft.com/office/drawing/2014/main" id="{96C4AC8F-8AD1-F747-B01F-A6AFA4218631}"/>
                </a:ext>
              </a:extLst>
            </p:cNvPr>
            <p:cNvSpPr/>
            <p:nvPr/>
          </p:nvSpPr>
          <p:spPr>
            <a:xfrm rot="10800000">
              <a:off x="10362227" y="4851800"/>
              <a:ext cx="301752" cy="302923"/>
            </a:xfrm>
            <a:prstGeom prst="downArrow">
              <a:avLst/>
            </a:prstGeom>
            <a:solidFill>
              <a:schemeClr val="accent5">
                <a:lumMod val="60000"/>
                <a:lumOff val="4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sp>
          <p:nvSpPr>
            <p:cNvPr id="98" name="TextBox 97">
              <a:extLst>
                <a:ext uri="{FF2B5EF4-FFF2-40B4-BE49-F238E27FC236}">
                  <a16:creationId xmlns:a16="http://schemas.microsoft.com/office/drawing/2014/main" id="{F0671D82-9FC4-C04D-A2C0-F1169C96AB6D}"/>
                </a:ext>
              </a:extLst>
            </p:cNvPr>
            <p:cNvSpPr txBox="1"/>
            <p:nvPr/>
          </p:nvSpPr>
          <p:spPr>
            <a:xfrm>
              <a:off x="8354335" y="3324946"/>
              <a:ext cx="1290116" cy="1200329"/>
            </a:xfrm>
            <a:prstGeom prst="rect">
              <a:avLst/>
            </a:prstGeom>
            <a:noFill/>
          </p:spPr>
          <p:txBody>
            <a:bodyPr wrap="square" rtlCol="0">
              <a:spAutoFit/>
            </a:bodyPr>
            <a:lstStyle/>
            <a:p>
              <a:pPr algn="ctr"/>
              <a:r>
                <a:rPr lang="en-US" dirty="0"/>
                <a:t>De novo structure generation (optional)</a:t>
              </a:r>
            </a:p>
          </p:txBody>
        </p:sp>
        <p:sp>
          <p:nvSpPr>
            <p:cNvPr id="99" name="TextBox 98">
              <a:extLst>
                <a:ext uri="{FF2B5EF4-FFF2-40B4-BE49-F238E27FC236}">
                  <a16:creationId xmlns:a16="http://schemas.microsoft.com/office/drawing/2014/main" id="{33D1D467-A3C6-C64C-B834-1E948A8CE885}"/>
                </a:ext>
              </a:extLst>
            </p:cNvPr>
            <p:cNvSpPr txBox="1"/>
            <p:nvPr/>
          </p:nvSpPr>
          <p:spPr>
            <a:xfrm>
              <a:off x="6407621" y="2271168"/>
              <a:ext cx="3076786" cy="397666"/>
            </a:xfrm>
            <a:prstGeom prst="rect">
              <a:avLst/>
            </a:prstGeom>
            <a:noFill/>
          </p:spPr>
          <p:txBody>
            <a:bodyPr wrap="square" rtlCol="0">
              <a:spAutoFit/>
            </a:bodyPr>
            <a:lstStyle/>
            <a:p>
              <a:pPr algn="ctr"/>
              <a:r>
                <a:rPr lang="en-US" b="1" dirty="0">
                  <a:solidFill>
                    <a:schemeClr val="accent6"/>
                  </a:solidFill>
                </a:rPr>
                <a:t>Surface Design Model</a:t>
              </a:r>
            </a:p>
          </p:txBody>
        </p:sp>
        <p:cxnSp>
          <p:nvCxnSpPr>
            <p:cNvPr id="100" name="Connector: Elbow 61">
              <a:extLst>
                <a:ext uri="{FF2B5EF4-FFF2-40B4-BE49-F238E27FC236}">
                  <a16:creationId xmlns:a16="http://schemas.microsoft.com/office/drawing/2014/main" id="{5CADB891-F933-BC4A-9CB0-CAF3CA96AFAF}"/>
                </a:ext>
              </a:extLst>
            </p:cNvPr>
            <p:cNvCxnSpPr>
              <a:cxnSpLocks/>
              <a:stCxn id="99" idx="1"/>
              <a:endCxn id="99" idx="3"/>
            </p:cNvCxnSpPr>
            <p:nvPr/>
          </p:nvCxnSpPr>
          <p:spPr>
            <a:xfrm rot="10800000" flipH="1">
              <a:off x="6407620" y="2470001"/>
              <a:ext cx="3076786" cy="12700"/>
            </a:xfrm>
            <a:prstGeom prst="bentConnector5">
              <a:avLst>
                <a:gd name="adj1" fmla="val -8000"/>
                <a:gd name="adj2" fmla="val 3254063"/>
                <a:gd name="adj3" fmla="val 108000"/>
              </a:avLst>
            </a:prstGeom>
            <a:ln w="19050">
              <a:tailEnd type="none"/>
            </a:ln>
          </p:spPr>
          <p:style>
            <a:lnRef idx="1">
              <a:schemeClr val="accent6"/>
            </a:lnRef>
            <a:fillRef idx="0">
              <a:schemeClr val="accent6"/>
            </a:fillRef>
            <a:effectRef idx="0">
              <a:schemeClr val="accent6"/>
            </a:effectRef>
            <a:fontRef idx="minor">
              <a:schemeClr val="tx1"/>
            </a:fontRef>
          </p:style>
        </p:cxnSp>
      </p:grpSp>
    </p:spTree>
    <p:extLst>
      <p:ext uri="{BB962C8B-B14F-4D97-AF65-F5344CB8AC3E}">
        <p14:creationId xmlns:p14="http://schemas.microsoft.com/office/powerpoint/2010/main" val="230742850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rotWithShape="1">
          <a:blip r:embed="rId3">
            <a:extLst>
              <a:ext uri="{28A0092B-C50C-407E-A947-70E740481C1C}">
                <a14:useLocalDpi xmlns:a14="http://schemas.microsoft.com/office/drawing/2010/main"/>
              </a:ext>
            </a:extLst>
          </a:blip>
          <a:srcRect/>
          <a:stretch/>
        </p:blipFill>
        <p:spPr>
          <a:xfrm>
            <a:off x="1533144" y="10955"/>
            <a:ext cx="9103790" cy="822960"/>
          </a:xfrm>
          <a:prstGeom prst="rect">
            <a:avLst/>
          </a:prstGeom>
        </p:spPr>
      </p:pic>
      <p:sp>
        <p:nvSpPr>
          <p:cNvPr id="8" name="Title 2"/>
          <p:cNvSpPr txBox="1">
            <a:spLocks/>
          </p:cNvSpPr>
          <p:nvPr/>
        </p:nvSpPr>
        <p:spPr bwMode="auto">
          <a:xfrm>
            <a:off x="2468801" y="6270971"/>
            <a:ext cx="3183467" cy="492555"/>
          </a:xfrm>
          <a:prstGeom prst="rect">
            <a:avLst/>
          </a:prstGeom>
          <a:noFill/>
          <a:ln w="0">
            <a:noFill/>
            <a:miter lim="800000"/>
            <a:headEnd/>
            <a:tailEnd/>
          </a:ln>
          <a:effectLst/>
        </p:spPr>
        <p:txBody>
          <a:bodyPr vert="horz" wrap="square" lIns="91440" tIns="45720" rIns="91440" bIns="45720" numCol="1" anchor="ctr" anchorCtr="0" compatLnSpc="1">
            <a:prstTxWarp prst="textNoShape">
              <a:avLst/>
            </a:prstTxWarp>
          </a:bodyPr>
          <a:lstStyle/>
          <a:p>
            <a:pPr algn="ctr" defTabSz="723900" eaLnBrk="0" fontAlgn="base" hangingPunct="0">
              <a:spcBef>
                <a:spcPct val="20000"/>
              </a:spcBef>
              <a:spcAft>
                <a:spcPct val="0"/>
              </a:spcAft>
            </a:pPr>
            <a:r>
              <a:rPr kumimoji="1" lang="en-US" i="1" dirty="0">
                <a:ln w="12700" cmpd="sng">
                  <a:noFill/>
                </a:ln>
                <a:solidFill>
                  <a:srgbClr val="FF0000"/>
                </a:solidFill>
                <a:latin typeface="Arial"/>
              </a:rPr>
              <a:t>http://theory.rutgers.edu</a:t>
            </a:r>
          </a:p>
        </p:txBody>
      </p:sp>
      <p:sp>
        <p:nvSpPr>
          <p:cNvPr id="9" name="Content Placeholder 5"/>
          <p:cNvSpPr txBox="1">
            <a:spLocks/>
          </p:cNvSpPr>
          <p:nvPr/>
        </p:nvSpPr>
        <p:spPr bwMode="auto">
          <a:xfrm>
            <a:off x="1483906" y="944392"/>
            <a:ext cx="6523890" cy="887841"/>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342900" indent="-342900" algn="ctr" fontAlgn="base">
              <a:spcBef>
                <a:spcPct val="20000"/>
              </a:spcBef>
              <a:spcAft>
                <a:spcPct val="0"/>
              </a:spcAft>
              <a:buClr>
                <a:srgbClr val="3399FF"/>
              </a:buClr>
              <a:defRPr/>
            </a:pPr>
            <a:r>
              <a:rPr lang="en-US" sz="2400" kern="0" dirty="0">
                <a:solidFill>
                  <a:srgbClr val="FFC000"/>
                </a:solidFill>
                <a:latin typeface="Arial"/>
              </a:rPr>
              <a:t>Quantum Deep-learning Potential Interaction Energy (QD</a:t>
            </a:r>
            <a:r>
              <a:rPr lang="el-GR" sz="2400" kern="0" dirty="0">
                <a:solidFill>
                  <a:srgbClr val="FFC000"/>
                </a:solidFill>
                <a:latin typeface="Arial"/>
              </a:rPr>
              <a:t>π</a:t>
            </a:r>
            <a:r>
              <a:rPr lang="en-US" sz="2400" kern="0" dirty="0">
                <a:solidFill>
                  <a:srgbClr val="FFC000"/>
                </a:solidFill>
                <a:latin typeface="Arial"/>
              </a:rPr>
              <a:t>) Model for Drug Discovery</a:t>
            </a:r>
          </a:p>
        </p:txBody>
      </p:sp>
      <p:pic>
        <p:nvPicPr>
          <p:cNvPr id="2" name="Picture 1"/>
          <p:cNvPicPr>
            <a:picLocks noChangeAspect="1"/>
          </p:cNvPicPr>
          <p:nvPr/>
        </p:nvPicPr>
        <p:blipFill rotWithShape="1">
          <a:blip r:embed="rId4">
            <a:extLst>
              <a:ext uri="{28A0092B-C50C-407E-A947-70E740481C1C}">
                <a14:useLocalDpi xmlns:a14="http://schemas.microsoft.com/office/drawing/2010/main"/>
              </a:ext>
            </a:extLst>
          </a:blip>
          <a:srcRect/>
          <a:stretch/>
        </p:blipFill>
        <p:spPr>
          <a:xfrm>
            <a:off x="4060535" y="10955"/>
            <a:ext cx="6615407" cy="799954"/>
          </a:xfrm>
          <a:prstGeom prst="rect">
            <a:avLst/>
          </a:prstGeom>
        </p:spPr>
      </p:pic>
      <p:pic>
        <p:nvPicPr>
          <p:cNvPr id="3" name="Picture 2" descr="A picture containing text&#10;&#10;Description automatically generated">
            <a:extLst>
              <a:ext uri="{FF2B5EF4-FFF2-40B4-BE49-F238E27FC236}">
                <a16:creationId xmlns:a16="http://schemas.microsoft.com/office/drawing/2014/main" id="{9E6AC38D-34A5-352D-B917-9CB0D4A61972}"/>
              </a:ext>
            </a:extLst>
          </p:cNvPr>
          <p:cNvPicPr>
            <a:picLocks noChangeAspect="1"/>
          </p:cNvPicPr>
          <p:nvPr/>
        </p:nvPicPr>
        <p:blipFill rotWithShape="1">
          <a:blip r:embed="rId5" cstate="print">
            <a:extLst>
              <a:ext uri="{28A0092B-C50C-407E-A947-70E740481C1C}">
                <a14:useLocalDpi xmlns:a14="http://schemas.microsoft.com/office/drawing/2010/main"/>
              </a:ext>
            </a:extLst>
          </a:blip>
          <a:srcRect/>
          <a:stretch/>
        </p:blipFill>
        <p:spPr>
          <a:xfrm>
            <a:off x="1821563" y="6142463"/>
            <a:ext cx="1019256" cy="715538"/>
          </a:xfrm>
          <a:prstGeom prst="rect">
            <a:avLst/>
          </a:prstGeom>
        </p:spPr>
      </p:pic>
      <p:pic>
        <p:nvPicPr>
          <p:cNvPr id="4" name="Picture 2">
            <a:extLst>
              <a:ext uri="{FF2B5EF4-FFF2-40B4-BE49-F238E27FC236}">
                <a16:creationId xmlns:a16="http://schemas.microsoft.com/office/drawing/2014/main" id="{D457627F-2BD6-AB23-259A-439EFCD49AFE}"/>
              </a:ext>
            </a:extLst>
          </p:cNvPr>
          <p:cNvPicPr>
            <a:picLocks noChangeAspect="1" noChangeArrowheads="1"/>
          </p:cNvPicPr>
          <p:nvPr/>
        </p:nvPicPr>
        <p:blipFill>
          <a:blip r:embed="rId6">
            <a:extLst>
              <a:ext uri="{28A0092B-C50C-407E-A947-70E740481C1C}">
                <a14:useLocalDpi xmlns:a14="http://schemas.microsoft.com/office/drawing/2010/main"/>
              </a:ext>
            </a:extLst>
          </a:blip>
          <a:srcRect/>
          <a:stretch>
            <a:fillRect/>
          </a:stretch>
        </p:blipFill>
        <p:spPr bwMode="auto">
          <a:xfrm>
            <a:off x="8438705" y="3449838"/>
            <a:ext cx="2018745" cy="2684204"/>
          </a:xfrm>
          <a:prstGeom prst="rect">
            <a:avLst/>
          </a:prstGeom>
          <a:noFill/>
          <a:extLst>
            <a:ext uri="{909E8E84-426E-40DD-AFC4-6F175D3DCCD1}">
              <a14:hiddenFill xmlns:a14="http://schemas.microsoft.com/office/drawing/2010/main">
                <a:solidFill>
                  <a:srgbClr val="FFFFFF"/>
                </a:solidFill>
              </a14:hiddenFill>
            </a:ext>
          </a:extLst>
        </p:spPr>
      </p:pic>
      <p:sp>
        <p:nvSpPr>
          <p:cNvPr id="11" name="Title 2">
            <a:extLst>
              <a:ext uri="{FF2B5EF4-FFF2-40B4-BE49-F238E27FC236}">
                <a16:creationId xmlns:a16="http://schemas.microsoft.com/office/drawing/2014/main" id="{C3F86090-5FD4-7951-AFAB-7C46262BB395}"/>
              </a:ext>
            </a:extLst>
          </p:cNvPr>
          <p:cNvSpPr txBox="1">
            <a:spLocks/>
          </p:cNvSpPr>
          <p:nvPr/>
        </p:nvSpPr>
        <p:spPr bwMode="auto">
          <a:xfrm>
            <a:off x="8400301" y="6252495"/>
            <a:ext cx="2189085" cy="492555"/>
          </a:xfrm>
          <a:prstGeom prst="rect">
            <a:avLst/>
          </a:prstGeom>
          <a:noFill/>
          <a:ln w="0">
            <a:noFill/>
            <a:miter lim="800000"/>
            <a:headEnd/>
            <a:tailEnd/>
          </a:ln>
          <a:effectLst/>
        </p:spPr>
        <p:txBody>
          <a:bodyPr vert="horz" wrap="square" lIns="91440" tIns="45720" rIns="91440" bIns="45720" numCol="1" anchor="ctr" anchorCtr="0" compatLnSpc="1">
            <a:prstTxWarp prst="textNoShape">
              <a:avLst/>
            </a:prstTxWarp>
          </a:bodyPr>
          <a:lstStyle/>
          <a:p>
            <a:pPr algn="ctr" defTabSz="723900" eaLnBrk="0" fontAlgn="base" hangingPunct="0">
              <a:spcBef>
                <a:spcPct val="20000"/>
              </a:spcBef>
              <a:spcAft>
                <a:spcPct val="0"/>
              </a:spcAft>
            </a:pPr>
            <a:r>
              <a:rPr kumimoji="1" lang="en-US" i="1" dirty="0">
                <a:ln w="12700" cmpd="sng">
                  <a:noFill/>
                </a:ln>
                <a:solidFill>
                  <a:srgbClr val="FF0000"/>
                </a:solidFill>
                <a:latin typeface="Arial"/>
              </a:rPr>
              <a:t>Forthcoming JCTC Front Cover</a:t>
            </a:r>
          </a:p>
        </p:txBody>
      </p:sp>
      <p:pic>
        <p:nvPicPr>
          <p:cNvPr id="14" name="Picture 13">
            <a:extLst>
              <a:ext uri="{FF2B5EF4-FFF2-40B4-BE49-F238E27FC236}">
                <a16:creationId xmlns:a16="http://schemas.microsoft.com/office/drawing/2014/main" id="{B45E8787-3081-8D36-9FA2-06567728689B}"/>
              </a:ext>
            </a:extLst>
          </p:cNvPr>
          <p:cNvPicPr>
            <a:picLocks noChangeAspect="1"/>
          </p:cNvPicPr>
          <p:nvPr/>
        </p:nvPicPr>
        <p:blipFill>
          <a:blip r:embed="rId7"/>
          <a:stretch>
            <a:fillRect/>
          </a:stretch>
        </p:blipFill>
        <p:spPr>
          <a:xfrm>
            <a:off x="1871451" y="3449676"/>
            <a:ext cx="6319915" cy="2684366"/>
          </a:xfrm>
          <a:prstGeom prst="rect">
            <a:avLst/>
          </a:prstGeom>
        </p:spPr>
      </p:pic>
      <p:sp>
        <p:nvSpPr>
          <p:cNvPr id="15" name="TextBox 14">
            <a:extLst>
              <a:ext uri="{FF2B5EF4-FFF2-40B4-BE49-F238E27FC236}">
                <a16:creationId xmlns:a16="http://schemas.microsoft.com/office/drawing/2014/main" id="{E2B07A35-DC29-7FBD-7B7E-CFC62F6C236F}"/>
              </a:ext>
            </a:extLst>
          </p:cNvPr>
          <p:cNvSpPr txBox="1"/>
          <p:nvPr/>
        </p:nvSpPr>
        <p:spPr>
          <a:xfrm>
            <a:off x="1667476" y="2152135"/>
            <a:ext cx="8835127" cy="1200329"/>
          </a:xfrm>
          <a:prstGeom prst="rect">
            <a:avLst/>
          </a:prstGeom>
          <a:noFill/>
        </p:spPr>
        <p:txBody>
          <a:bodyPr wrap="square" rtlCol="0">
            <a:spAutoFit/>
          </a:bodyPr>
          <a:lstStyle/>
          <a:p>
            <a:pPr marL="285750" indent="-285750" fontAlgn="base">
              <a:spcBef>
                <a:spcPct val="0"/>
              </a:spcBef>
              <a:spcAft>
                <a:spcPct val="0"/>
              </a:spcAft>
              <a:buFont typeface="Arial" panose="020B0604020202020204" pitchFamily="34" charset="0"/>
              <a:buChar char="•"/>
            </a:pPr>
            <a:r>
              <a:rPr kumimoji="1" lang="en-US" dirty="0">
                <a:solidFill>
                  <a:srgbClr val="FF0000"/>
                </a:solidFill>
                <a:latin typeface="Tahoma" pitchFamily="34" charset="0"/>
              </a:rPr>
              <a:t>Simulations that predict drug-target binding are transformative for drug discovery</a:t>
            </a:r>
          </a:p>
          <a:p>
            <a:pPr marL="285750" indent="-285750" fontAlgn="base">
              <a:spcBef>
                <a:spcPct val="0"/>
              </a:spcBef>
              <a:spcAft>
                <a:spcPct val="0"/>
              </a:spcAft>
              <a:buFont typeface="Arial" panose="020B0604020202020204" pitchFamily="34" charset="0"/>
              <a:buChar char="•"/>
            </a:pPr>
            <a:r>
              <a:rPr kumimoji="1" lang="en-US" dirty="0">
                <a:solidFill>
                  <a:srgbClr val="FF0000"/>
                </a:solidFill>
                <a:latin typeface="Tahoma" pitchFamily="34" charset="0"/>
              </a:rPr>
              <a:t>Critical barrier to progress is accuracy of potential energy model for drugs</a:t>
            </a:r>
          </a:p>
          <a:p>
            <a:pPr marL="285750" indent="-285750" fontAlgn="base">
              <a:spcBef>
                <a:spcPct val="0"/>
              </a:spcBef>
              <a:spcAft>
                <a:spcPct val="0"/>
              </a:spcAft>
              <a:buFont typeface="Arial" panose="020B0604020202020204" pitchFamily="34" charset="0"/>
              <a:buChar char="•"/>
            </a:pPr>
            <a:r>
              <a:rPr kumimoji="1" lang="en-US" i="1" dirty="0">
                <a:solidFill>
                  <a:srgbClr val="FF0000"/>
                </a:solidFill>
                <a:latin typeface="Tahoma" pitchFamily="34" charset="0"/>
              </a:rPr>
              <a:t>Ab initio </a:t>
            </a:r>
            <a:r>
              <a:rPr kumimoji="1" lang="en-US" dirty="0">
                <a:solidFill>
                  <a:srgbClr val="FF0000"/>
                </a:solidFill>
                <a:latin typeface="Tahoma" pitchFamily="34" charset="0"/>
              </a:rPr>
              <a:t>quantum mechanical models are accurate, but computationally prohibitive</a:t>
            </a:r>
          </a:p>
          <a:p>
            <a:pPr marL="285750" indent="-285750" fontAlgn="base">
              <a:spcBef>
                <a:spcPct val="0"/>
              </a:spcBef>
              <a:spcAft>
                <a:spcPct val="0"/>
              </a:spcAft>
              <a:buFont typeface="Arial" panose="020B0604020202020204" pitchFamily="34" charset="0"/>
              <a:buChar char="•"/>
            </a:pPr>
            <a:r>
              <a:rPr kumimoji="1" lang="en-US" dirty="0">
                <a:solidFill>
                  <a:srgbClr val="FF0000"/>
                </a:solidFill>
                <a:latin typeface="Tahoma" pitchFamily="34" charset="0"/>
              </a:rPr>
              <a:t>New QD</a:t>
            </a:r>
            <a:r>
              <a:rPr lang="el-GR" kern="0" dirty="0">
                <a:solidFill>
                  <a:srgbClr val="FF0000"/>
                </a:solidFill>
                <a:latin typeface="Arial"/>
              </a:rPr>
              <a:t>π</a:t>
            </a:r>
            <a:r>
              <a:rPr kumimoji="1" lang="en-US" dirty="0">
                <a:solidFill>
                  <a:srgbClr val="FF0000"/>
                </a:solidFill>
                <a:latin typeface="Tahoma" pitchFamily="34" charset="0"/>
              </a:rPr>
              <a:t> model has </a:t>
            </a:r>
            <a:r>
              <a:rPr kumimoji="1" lang="en-US" i="1" dirty="0">
                <a:solidFill>
                  <a:srgbClr val="FF0000"/>
                </a:solidFill>
                <a:latin typeface="Tahoma" pitchFamily="34" charset="0"/>
              </a:rPr>
              <a:t>ab initio </a:t>
            </a:r>
            <a:r>
              <a:rPr kumimoji="1" lang="en-US" dirty="0">
                <a:solidFill>
                  <a:srgbClr val="FF0000"/>
                </a:solidFill>
                <a:latin typeface="Tahoma" pitchFamily="34" charset="0"/>
              </a:rPr>
              <a:t>quantum accuracy at 1000X speed-up</a:t>
            </a:r>
          </a:p>
        </p:txBody>
      </p:sp>
      <p:grpSp>
        <p:nvGrpSpPr>
          <p:cNvPr id="16" name="Group 15">
            <a:extLst>
              <a:ext uri="{FF2B5EF4-FFF2-40B4-BE49-F238E27FC236}">
                <a16:creationId xmlns:a16="http://schemas.microsoft.com/office/drawing/2014/main" id="{4FB68BE6-8E2F-1116-5305-EC8993C5AA42}"/>
              </a:ext>
            </a:extLst>
          </p:cNvPr>
          <p:cNvGrpSpPr/>
          <p:nvPr/>
        </p:nvGrpSpPr>
        <p:grpSpPr>
          <a:xfrm>
            <a:off x="7824226" y="31588"/>
            <a:ext cx="2807508" cy="2168453"/>
            <a:chOff x="8551570" y="553791"/>
            <a:chExt cx="3201473" cy="2472743"/>
          </a:xfrm>
        </p:grpSpPr>
        <p:pic>
          <p:nvPicPr>
            <p:cNvPr id="17" name="Picture 16">
              <a:extLst>
                <a:ext uri="{FF2B5EF4-FFF2-40B4-BE49-F238E27FC236}">
                  <a16:creationId xmlns:a16="http://schemas.microsoft.com/office/drawing/2014/main" id="{1895F48E-4B91-2D54-AC88-50451F40DF66}"/>
                </a:ext>
              </a:extLst>
            </p:cNvPr>
            <p:cNvPicPr>
              <a:picLocks noChangeAspect="1"/>
            </p:cNvPicPr>
            <p:nvPr/>
          </p:nvPicPr>
          <p:blipFill rotWithShape="1">
            <a:blip r:embed="rId8">
              <a:extLst>
                <a:ext uri="{28A0092B-C50C-407E-A947-70E740481C1C}">
                  <a14:useLocalDpi xmlns:a14="http://schemas.microsoft.com/office/drawing/2010/main"/>
                </a:ext>
              </a:extLst>
            </a:blip>
            <a:srcRect/>
            <a:stretch/>
          </p:blipFill>
          <p:spPr>
            <a:xfrm>
              <a:off x="8551570" y="553791"/>
              <a:ext cx="3201473" cy="2472743"/>
            </a:xfrm>
            <a:prstGeom prst="rect">
              <a:avLst/>
            </a:prstGeom>
            <a:ln>
              <a:noFill/>
            </a:ln>
            <a:effectLst>
              <a:softEdge rad="112500"/>
            </a:effectLst>
          </p:spPr>
        </p:pic>
        <p:sp>
          <p:nvSpPr>
            <p:cNvPr id="18" name="Oval 17">
              <a:extLst>
                <a:ext uri="{FF2B5EF4-FFF2-40B4-BE49-F238E27FC236}">
                  <a16:creationId xmlns:a16="http://schemas.microsoft.com/office/drawing/2014/main" id="{DECAFC16-780B-5C6F-06FE-5DD0849B27B3}"/>
                </a:ext>
              </a:extLst>
            </p:cNvPr>
            <p:cNvSpPr/>
            <p:nvPr/>
          </p:nvSpPr>
          <p:spPr>
            <a:xfrm>
              <a:off x="9630540" y="2148622"/>
              <a:ext cx="450761" cy="476519"/>
            </a:xfrm>
            <a:prstGeom prst="ellipse">
              <a:avLst/>
            </a:prstGeom>
            <a:noFill/>
            <a:ln w="4445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en-US" sz="1350">
                <a:solidFill>
                  <a:prstClr val="white"/>
                </a:solidFill>
                <a:latin typeface="Calibri" panose="020F0502020204030204"/>
              </a:endParaRPr>
            </a:p>
          </p:txBody>
        </p:sp>
      </p:grpSp>
    </p:spTree>
    <p:extLst>
      <p:ext uri="{BB962C8B-B14F-4D97-AF65-F5344CB8AC3E}">
        <p14:creationId xmlns:p14="http://schemas.microsoft.com/office/powerpoint/2010/main" val="387755685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rbit">
  <a:themeElements>
    <a:clrScheme name="Orbit 1">
      <a:dk1>
        <a:srgbClr val="010199"/>
      </a:dk1>
      <a:lt1>
        <a:srgbClr val="FFFFFF"/>
      </a:lt1>
      <a:dk2>
        <a:srgbClr val="000000"/>
      </a:dk2>
      <a:lt2>
        <a:srgbClr val="B2B2B2"/>
      </a:lt2>
      <a:accent1>
        <a:srgbClr val="3399FF"/>
      </a:accent1>
      <a:accent2>
        <a:srgbClr val="666699"/>
      </a:accent2>
      <a:accent3>
        <a:srgbClr val="AAAAAA"/>
      </a:accent3>
      <a:accent4>
        <a:srgbClr val="DADADA"/>
      </a:accent4>
      <a:accent5>
        <a:srgbClr val="ADCAFF"/>
      </a:accent5>
      <a:accent6>
        <a:srgbClr val="5C5C8A"/>
      </a:accent6>
      <a:hlink>
        <a:srgbClr val="FFFFCC"/>
      </a:hlink>
      <a:folHlink>
        <a:srgbClr val="FFCC66"/>
      </a:folHlink>
    </a:clrScheme>
    <a:fontScheme name="Orbit">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it-IT"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it-IT"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Orbit 1">
        <a:dk1>
          <a:srgbClr val="010199"/>
        </a:dk1>
        <a:lt1>
          <a:srgbClr val="FFFFFF"/>
        </a:lt1>
        <a:dk2>
          <a:srgbClr val="000000"/>
        </a:dk2>
        <a:lt2>
          <a:srgbClr val="B2B2B2"/>
        </a:lt2>
        <a:accent1>
          <a:srgbClr val="3399FF"/>
        </a:accent1>
        <a:accent2>
          <a:srgbClr val="666699"/>
        </a:accent2>
        <a:accent3>
          <a:srgbClr val="AAAAAA"/>
        </a:accent3>
        <a:accent4>
          <a:srgbClr val="DADADA"/>
        </a:accent4>
        <a:accent5>
          <a:srgbClr val="ADCAFF"/>
        </a:accent5>
        <a:accent6>
          <a:srgbClr val="5C5C8A"/>
        </a:accent6>
        <a:hlink>
          <a:srgbClr val="FFFFCC"/>
        </a:hlink>
        <a:folHlink>
          <a:srgbClr val="FFCC66"/>
        </a:folHlink>
      </a:clrScheme>
      <a:clrMap bg1="dk2" tx1="lt1" bg2="dk1" tx2="lt2" accent1="accent1" accent2="accent2" accent3="accent3" accent4="accent4" accent5="accent5" accent6="accent6" hlink="hlink" folHlink="folHlink"/>
    </a:extraClrScheme>
    <a:extraClrScheme>
      <a:clrScheme name="Orbit 2">
        <a:dk1>
          <a:srgbClr val="008000"/>
        </a:dk1>
        <a:lt1>
          <a:srgbClr val="FFFFFF"/>
        </a:lt1>
        <a:dk2>
          <a:srgbClr val="003300"/>
        </a:dk2>
        <a:lt2>
          <a:srgbClr val="C0C0C0"/>
        </a:lt2>
        <a:accent1>
          <a:srgbClr val="99CC00"/>
        </a:accent1>
        <a:accent2>
          <a:srgbClr val="527C3A"/>
        </a:accent2>
        <a:accent3>
          <a:srgbClr val="AAADAA"/>
        </a:accent3>
        <a:accent4>
          <a:srgbClr val="DADADA"/>
        </a:accent4>
        <a:accent5>
          <a:srgbClr val="CAE2AA"/>
        </a:accent5>
        <a:accent6>
          <a:srgbClr val="497034"/>
        </a:accent6>
        <a:hlink>
          <a:srgbClr val="33CC33"/>
        </a:hlink>
        <a:folHlink>
          <a:srgbClr val="C1FF83"/>
        </a:folHlink>
      </a:clrScheme>
      <a:clrMap bg1="dk2" tx1="lt1" bg2="dk1" tx2="lt2" accent1="accent1" accent2="accent2" accent3="accent3" accent4="accent4" accent5="accent5" accent6="accent6" hlink="hlink" folHlink="folHlink"/>
    </a:extraClrScheme>
    <a:extraClrScheme>
      <a:clrScheme name="Orbit 3">
        <a:dk1>
          <a:srgbClr val="000066"/>
        </a:dk1>
        <a:lt1>
          <a:srgbClr val="FFFFFF"/>
        </a:lt1>
        <a:dk2>
          <a:srgbClr val="000099"/>
        </a:dk2>
        <a:lt2>
          <a:srgbClr val="9FBFFF"/>
        </a:lt2>
        <a:accent1>
          <a:srgbClr val="0099CC"/>
        </a:accent1>
        <a:accent2>
          <a:srgbClr val="00CC66"/>
        </a:accent2>
        <a:accent3>
          <a:srgbClr val="AAAACA"/>
        </a:accent3>
        <a:accent4>
          <a:srgbClr val="DADADA"/>
        </a:accent4>
        <a:accent5>
          <a:srgbClr val="AACAE2"/>
        </a:accent5>
        <a:accent6>
          <a:srgbClr val="00B95C"/>
        </a:accent6>
        <a:hlink>
          <a:srgbClr val="00FFFF"/>
        </a:hlink>
        <a:folHlink>
          <a:srgbClr val="CDE6FF"/>
        </a:folHlink>
      </a:clrScheme>
      <a:clrMap bg1="dk2" tx1="lt1" bg2="dk1" tx2="lt2" accent1="accent1" accent2="accent2" accent3="accent3" accent4="accent4" accent5="accent5" accent6="accent6" hlink="hlink" folHlink="folHlink"/>
    </a:extraClrScheme>
    <a:extraClrScheme>
      <a:clrScheme name="Orbit 4">
        <a:dk1>
          <a:srgbClr val="00ACA8"/>
        </a:dk1>
        <a:lt1>
          <a:srgbClr val="FFFFFF"/>
        </a:lt1>
        <a:dk2>
          <a:srgbClr val="006666"/>
        </a:dk2>
        <a:lt2>
          <a:srgbClr val="FFFF99"/>
        </a:lt2>
        <a:accent1>
          <a:srgbClr val="0099CC"/>
        </a:accent1>
        <a:accent2>
          <a:srgbClr val="6D6FC7"/>
        </a:accent2>
        <a:accent3>
          <a:srgbClr val="AAB8B8"/>
        </a:accent3>
        <a:accent4>
          <a:srgbClr val="DADADA"/>
        </a:accent4>
        <a:accent5>
          <a:srgbClr val="AACAE2"/>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Orbit 5">
        <a:dk1>
          <a:srgbClr val="BA0023"/>
        </a:dk1>
        <a:lt1>
          <a:srgbClr val="FFFFFF"/>
        </a:lt1>
        <a:dk2>
          <a:srgbClr val="800000"/>
        </a:dk2>
        <a:lt2>
          <a:srgbClr val="FFFF99"/>
        </a:lt2>
        <a:accent1>
          <a:srgbClr val="FF6600"/>
        </a:accent1>
        <a:accent2>
          <a:srgbClr val="C5543D"/>
        </a:accent2>
        <a:accent3>
          <a:srgbClr val="C0AAAA"/>
        </a:accent3>
        <a:accent4>
          <a:srgbClr val="DADADA"/>
        </a:accent4>
        <a:accent5>
          <a:srgbClr val="FFB8AA"/>
        </a:accent5>
        <a:accent6>
          <a:srgbClr val="B24B36"/>
        </a:accent6>
        <a:hlink>
          <a:srgbClr val="FFFF00"/>
        </a:hlink>
        <a:folHlink>
          <a:srgbClr val="FF9900"/>
        </a:folHlink>
      </a:clrScheme>
      <a:clrMap bg1="dk2" tx1="lt1" bg2="dk1" tx2="lt2" accent1="accent1" accent2="accent2" accent3="accent3" accent4="accent4" accent5="accent5" accent6="accent6" hlink="hlink" folHlink="folHlink"/>
    </a:extraClrScheme>
    <a:extraClrScheme>
      <a:clrScheme name="Orbit 6">
        <a:dk1>
          <a:srgbClr val="6D776E"/>
        </a:dk1>
        <a:lt1>
          <a:srgbClr val="FFFFFF"/>
        </a:lt1>
        <a:dk2>
          <a:srgbClr val="575863"/>
        </a:dk2>
        <a:lt2>
          <a:srgbClr val="DDDDDD"/>
        </a:lt2>
        <a:accent1>
          <a:srgbClr val="0099CC"/>
        </a:accent1>
        <a:accent2>
          <a:srgbClr val="939EA9"/>
        </a:accent2>
        <a:accent3>
          <a:srgbClr val="B4B4B7"/>
        </a:accent3>
        <a:accent4>
          <a:srgbClr val="DADADA"/>
        </a:accent4>
        <a:accent5>
          <a:srgbClr val="AACAE2"/>
        </a:accent5>
        <a:accent6>
          <a:srgbClr val="858F99"/>
        </a:accent6>
        <a:hlink>
          <a:srgbClr val="FFCC00"/>
        </a:hlink>
        <a:folHlink>
          <a:srgbClr val="BD8949"/>
        </a:folHlink>
      </a:clrScheme>
      <a:clrMap bg1="dk2" tx1="lt1" bg2="dk1" tx2="lt2" accent1="accent1" accent2="accent2" accent3="accent3" accent4="accent4" accent5="accent5" accent6="accent6" hlink="hlink" folHlink="folHlink"/>
    </a:extraClrScheme>
    <a:extraClrScheme>
      <a:clrScheme name="Orbit 7">
        <a:dk1>
          <a:srgbClr val="A28A84"/>
        </a:dk1>
        <a:lt1>
          <a:srgbClr val="FFFFFF"/>
        </a:lt1>
        <a:dk2>
          <a:srgbClr val="765E58"/>
        </a:dk2>
        <a:lt2>
          <a:srgbClr val="DDDDDD"/>
        </a:lt2>
        <a:accent1>
          <a:srgbClr val="CC6600"/>
        </a:accent1>
        <a:accent2>
          <a:srgbClr val="CC9900"/>
        </a:accent2>
        <a:accent3>
          <a:srgbClr val="BDB6B4"/>
        </a:accent3>
        <a:accent4>
          <a:srgbClr val="DADADA"/>
        </a:accent4>
        <a:accent5>
          <a:srgbClr val="E2B8AA"/>
        </a:accent5>
        <a:accent6>
          <a:srgbClr val="B98A00"/>
        </a:accent6>
        <a:hlink>
          <a:srgbClr val="FFCC00"/>
        </a:hlink>
        <a:folHlink>
          <a:srgbClr val="FFFFBD"/>
        </a:folHlink>
      </a:clrScheme>
      <a:clrMap bg1="dk2" tx1="lt1" bg2="dk1" tx2="lt2" accent1="accent1" accent2="accent2" accent3="accent3" accent4="accent4" accent5="accent5" accent6="accent6" hlink="hlink" folHlink="folHlink"/>
    </a:extraClrScheme>
    <a:extraClrScheme>
      <a:clrScheme name="Orbit 8">
        <a:dk1>
          <a:srgbClr val="000000"/>
        </a:dk1>
        <a:lt1>
          <a:srgbClr val="C5D9ED"/>
        </a:lt1>
        <a:dk2>
          <a:srgbClr val="000000"/>
        </a:dk2>
        <a:lt2>
          <a:srgbClr val="FFFFFF"/>
        </a:lt2>
        <a:accent1>
          <a:srgbClr val="F3F6FF"/>
        </a:accent1>
        <a:accent2>
          <a:srgbClr val="33CCCC"/>
        </a:accent2>
        <a:accent3>
          <a:srgbClr val="DFE9F4"/>
        </a:accent3>
        <a:accent4>
          <a:srgbClr val="000000"/>
        </a:accent4>
        <a:accent5>
          <a:srgbClr val="F8FAFF"/>
        </a:accent5>
        <a:accent6>
          <a:srgbClr val="2DB9B9"/>
        </a:accent6>
        <a:hlink>
          <a:srgbClr val="0000FF"/>
        </a:hlink>
        <a:folHlink>
          <a:srgbClr val="006699"/>
        </a:folHlink>
      </a:clrScheme>
      <a:clrMap bg1="lt1" tx1="dk1" bg2="lt2" tx2="dk2" accent1="accent1" accent2="accent2" accent3="accent3" accent4="accent4" accent5="accent5" accent6="accent6" hlink="hlink" folHlink="folHlink"/>
    </a:extraClrScheme>
    <a:extraClrScheme>
      <a:clrScheme name="Orbit 9">
        <a:dk1>
          <a:srgbClr val="FFFFFF"/>
        </a:dk1>
        <a:lt1>
          <a:srgbClr val="FFFFFF"/>
        </a:lt1>
        <a:dk2>
          <a:srgbClr val="AAAAC6"/>
        </a:dk2>
        <a:lt2>
          <a:srgbClr val="FFFFCC"/>
        </a:lt2>
        <a:accent1>
          <a:srgbClr val="66667E"/>
        </a:accent1>
        <a:accent2>
          <a:srgbClr val="629157"/>
        </a:accent2>
        <a:accent3>
          <a:srgbClr val="D2D2DF"/>
        </a:accent3>
        <a:accent4>
          <a:srgbClr val="DADADA"/>
        </a:accent4>
        <a:accent5>
          <a:srgbClr val="B8B8C0"/>
        </a:accent5>
        <a:accent6>
          <a:srgbClr val="58834E"/>
        </a:accent6>
        <a:hlink>
          <a:srgbClr val="6600CC"/>
        </a:hlink>
        <a:folHlink>
          <a:srgbClr val="3399FF"/>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98</TotalTime>
  <Words>398</Words>
  <Application>Microsoft Macintosh PowerPoint</Application>
  <PresentationFormat>Widescreen</PresentationFormat>
  <Paragraphs>51</Paragraphs>
  <Slides>7</Slides>
  <Notes>3</Notes>
  <HiddenSlides>0</HiddenSlides>
  <MMClips>0</MMClips>
  <ScaleCrop>false</ScaleCrop>
  <HeadingPairs>
    <vt:vector size="6" baseType="variant">
      <vt:variant>
        <vt:lpstr>Fonts Used</vt:lpstr>
      </vt:variant>
      <vt:variant>
        <vt:i4>8</vt:i4>
      </vt:variant>
      <vt:variant>
        <vt:lpstr>Theme</vt:lpstr>
      </vt:variant>
      <vt:variant>
        <vt:i4>2</vt:i4>
      </vt:variant>
      <vt:variant>
        <vt:lpstr>Slide Titles</vt:lpstr>
      </vt:variant>
      <vt:variant>
        <vt:i4>7</vt:i4>
      </vt:variant>
    </vt:vector>
  </HeadingPairs>
  <TitlesOfParts>
    <vt:vector size="17" baseType="lpstr">
      <vt:lpstr>PingFang HK</vt:lpstr>
      <vt:lpstr>Arial</vt:lpstr>
      <vt:lpstr>Calibri</vt:lpstr>
      <vt:lpstr>Calibri Light</vt:lpstr>
      <vt:lpstr>Cambria</vt:lpstr>
      <vt:lpstr>Tahoma</vt:lpstr>
      <vt:lpstr>Times New Roman</vt:lpstr>
      <vt:lpstr>Wingdings</vt:lpstr>
      <vt:lpstr>Office Theme</vt:lpstr>
      <vt:lpstr>Orbit</vt:lpstr>
      <vt:lpstr>Structure-aware machine learning for protein design</vt:lpstr>
      <vt:lpstr>Towards Protein Editors: selectively target and edit a single type of protein am</vt:lpstr>
      <vt:lpstr>Combining experimental data and physics using machine learning</vt:lpstr>
      <vt:lpstr>Protein graph convolutional network PGCN </vt:lpstr>
      <vt:lpstr>Designing protein-polymer hybrids using ML</vt:lpstr>
      <vt:lpstr>PowerPoint Presentation</vt:lpstr>
      <vt:lpstr>PowerPoint Presentation</vt:lpstr>
    </vt:vector>
  </TitlesOfParts>
  <Company/>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Structure-aware machine learning for protein design</dc:title>
  <dc:creator>Sagar Khare</dc:creator>
  <cp:lastModifiedBy>Sagar Khare</cp:lastModifiedBy>
  <cp:revision>8</cp:revision>
  <dcterms:created xsi:type="dcterms:W3CDTF">2023-01-13T10:50:59Z</dcterms:created>
  <dcterms:modified xsi:type="dcterms:W3CDTF">2023-01-13T12:29:55Z</dcterms:modified>
</cp:coreProperties>
</file>