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27.jpeg" ContentType="image/jpeg"/>
  <Override PartName="/ppt/media/image1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2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2.jpeg" ContentType="image/jpeg"/>
  <Override PartName="/ppt/media/image14.png" ContentType="image/png"/>
  <Override PartName="/ppt/media/image13.png" ContentType="image/png"/>
  <Override PartName="/ppt/media/image11.png" ContentType="image/png"/>
  <Override PartName="/ppt/media/image10.png" ContentType="image/png"/>
  <Override PartName="/ppt/media/image9.jpeg" ContentType="image/jpeg"/>
  <Override PartName="/ppt/media/image16.png" ContentType="image/png"/>
  <Override PartName="/ppt/media/image15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2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3.png" ContentType="image/png"/>
  <Override PartName="/ppt/media/image21.png" ContentType="image/pn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9508320" y="7223760"/>
            <a:ext cx="1457280" cy="42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814318D9-D421-4662-85A5-F720D9A9E228}" type="slidenum">
              <a:rPr b="0" lang="en-US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0" y="7213680"/>
            <a:ext cx="173700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MARCH-2022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4572000" y="7223760"/>
            <a:ext cx="2285280" cy="60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CERN - USFQ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1" name="Imagen 42" descr=""/>
          <p:cNvPicPr/>
          <p:nvPr/>
        </p:nvPicPr>
        <p:blipFill>
          <a:blip r:embed="rId2"/>
          <a:stretch/>
        </p:blipFill>
        <p:spPr>
          <a:xfrm>
            <a:off x="548640" y="0"/>
            <a:ext cx="548280" cy="548280"/>
          </a:xfrm>
          <a:prstGeom prst="rect">
            <a:avLst/>
          </a:prstGeom>
          <a:ln>
            <a:noFill/>
          </a:ln>
        </p:spPr>
      </p:pic>
      <p:pic>
        <p:nvPicPr>
          <p:cNvPr id="42" name="Imagen 43" descr=""/>
          <p:cNvPicPr/>
          <p:nvPr/>
        </p:nvPicPr>
        <p:blipFill>
          <a:blip r:embed="rId3"/>
          <a:stretch/>
        </p:blipFill>
        <p:spPr>
          <a:xfrm>
            <a:off x="720" y="720"/>
            <a:ext cx="547560" cy="547560"/>
          </a:xfrm>
          <a:prstGeom prst="rect">
            <a:avLst/>
          </a:prstGeom>
          <a:ln>
            <a:noFill/>
          </a:ln>
        </p:spPr>
      </p:pic>
      <p:pic>
        <p:nvPicPr>
          <p:cNvPr id="43" name="Imagen 44" descr=""/>
          <p:cNvPicPr/>
          <p:nvPr/>
        </p:nvPicPr>
        <p:blipFill>
          <a:blip r:embed="rId4"/>
          <a:stretch/>
        </p:blipFill>
        <p:spPr>
          <a:xfrm>
            <a:off x="8605080" y="0"/>
            <a:ext cx="1475280" cy="456840"/>
          </a:xfrm>
          <a:prstGeom prst="rect">
            <a:avLst/>
          </a:prstGeom>
          <a:ln>
            <a:noFill/>
          </a:ln>
        </p:spPr>
      </p:pic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www.linkedin.com/in/xaferima/" TargetMode="Externa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BRIL-CMS-CERN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503640" y="1769040"/>
            <a:ext cx="90698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3465a4"/>
                </a:solidFill>
                <a:latin typeface="Arial"/>
                <a:ea typeface="DejaVu Sans"/>
              </a:rPr>
              <a:t>Software and computing: Ecuadorian contributions to 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3465a4"/>
                </a:solidFill>
                <a:latin typeface="Arial"/>
                <a:ea typeface="DejaVu Sans"/>
              </a:rPr>
              <a:t>CMS-BRIL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Xavier Riofrío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5c3566"/>
                </a:solidFill>
                <a:latin typeface="Arial"/>
                <a:ea typeface="DejaVu Sans"/>
              </a:rPr>
              <a:t>(Universidad San Francisco de Quito)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84" name="Imagen 83" descr=""/>
          <p:cNvPicPr/>
          <p:nvPr/>
        </p:nvPicPr>
        <p:blipFill>
          <a:blip r:embed="rId2"/>
          <a:stretch/>
        </p:blipFill>
        <p:spPr>
          <a:xfrm>
            <a:off x="-39240" y="0"/>
            <a:ext cx="1461960" cy="1461960"/>
          </a:xfrm>
          <a:prstGeom prst="rect">
            <a:avLst/>
          </a:prstGeom>
          <a:ln>
            <a:noFill/>
          </a:ln>
        </p:spPr>
      </p:pic>
      <p:pic>
        <p:nvPicPr>
          <p:cNvPr id="85" name="Imagen 84" descr=""/>
          <p:cNvPicPr/>
          <p:nvPr/>
        </p:nvPicPr>
        <p:blipFill>
          <a:blip r:embed="rId3"/>
          <a:stretch/>
        </p:blipFill>
        <p:spPr>
          <a:xfrm>
            <a:off x="8594640" y="0"/>
            <a:ext cx="1461960" cy="1461960"/>
          </a:xfrm>
          <a:prstGeom prst="rect">
            <a:avLst/>
          </a:prstGeom>
          <a:ln>
            <a:noFill/>
          </a:ln>
        </p:spPr>
      </p:pic>
      <p:pic>
        <p:nvPicPr>
          <p:cNvPr id="86" name="Imagen 85" descr=""/>
          <p:cNvPicPr/>
          <p:nvPr/>
        </p:nvPicPr>
        <p:blipFill>
          <a:blip r:embed="rId4"/>
          <a:stretch/>
        </p:blipFill>
        <p:spPr>
          <a:xfrm>
            <a:off x="0" y="6877440"/>
            <a:ext cx="2102040" cy="681480"/>
          </a:xfrm>
          <a:prstGeom prst="rect">
            <a:avLst/>
          </a:prstGeom>
          <a:ln>
            <a:noFill/>
          </a:ln>
        </p:spPr>
      </p:pic>
      <p:pic>
        <p:nvPicPr>
          <p:cNvPr id="87" name="Imagen 86" descr=""/>
          <p:cNvPicPr/>
          <p:nvPr/>
        </p:nvPicPr>
        <p:blipFill>
          <a:blip r:embed="rId5"/>
          <a:stretch/>
        </p:blipFill>
        <p:spPr>
          <a:xfrm>
            <a:off x="6948720" y="6663600"/>
            <a:ext cx="3114720" cy="964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The</a:t>
            </a: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 most exciting: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</p:spTree>
  </p:cSld>
  <p:transition spd="slow">
    <p:fad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0" name="Imagen 126" descr=""/>
          <p:cNvPicPr/>
          <p:nvPr/>
        </p:nvPicPr>
        <p:blipFill>
          <a:blip r:embed="rId1"/>
          <a:stretch/>
        </p:blipFill>
        <p:spPr>
          <a:xfrm>
            <a:off x="503640" y="3931920"/>
            <a:ext cx="4273920" cy="3205440"/>
          </a:xfrm>
          <a:prstGeom prst="rect">
            <a:avLst/>
          </a:prstGeom>
          <a:ln>
            <a:noFill/>
          </a:ln>
        </p:spPr>
      </p:pic>
      <p:pic>
        <p:nvPicPr>
          <p:cNvPr id="131" name="Imagen 127" descr=""/>
          <p:cNvPicPr/>
          <p:nvPr/>
        </p:nvPicPr>
        <p:blipFill>
          <a:blip r:embed="rId2"/>
          <a:srcRect l="0" t="0" r="6315" b="0"/>
          <a:stretch/>
        </p:blipFill>
        <p:spPr>
          <a:xfrm>
            <a:off x="3840480" y="2725200"/>
            <a:ext cx="2986920" cy="1937880"/>
          </a:xfrm>
          <a:prstGeom prst="rect">
            <a:avLst/>
          </a:prstGeom>
          <a:ln>
            <a:noFill/>
          </a:ln>
        </p:spPr>
      </p:pic>
      <p:pic>
        <p:nvPicPr>
          <p:cNvPr id="132" name="Imagen 128" descr=""/>
          <p:cNvPicPr/>
          <p:nvPr/>
        </p:nvPicPr>
        <p:blipFill>
          <a:blip r:embed="rId3"/>
          <a:stretch/>
        </p:blipFill>
        <p:spPr>
          <a:xfrm>
            <a:off x="6617520" y="380160"/>
            <a:ext cx="3074760" cy="4100040"/>
          </a:xfrm>
          <a:prstGeom prst="rect">
            <a:avLst/>
          </a:prstGeom>
          <a:ln>
            <a:noFill/>
          </a:ln>
        </p:spPr>
      </p:pic>
      <p:pic>
        <p:nvPicPr>
          <p:cNvPr id="133" name="Imagen 129" descr=""/>
          <p:cNvPicPr/>
          <p:nvPr/>
        </p:nvPicPr>
        <p:blipFill>
          <a:blip r:embed="rId4"/>
          <a:stretch/>
        </p:blipFill>
        <p:spPr>
          <a:xfrm>
            <a:off x="327600" y="822960"/>
            <a:ext cx="4335480" cy="2438280"/>
          </a:xfrm>
          <a:prstGeom prst="rect">
            <a:avLst/>
          </a:prstGeom>
          <a:ln>
            <a:noFill/>
          </a:ln>
        </p:spPr>
      </p:pic>
      <p:pic>
        <p:nvPicPr>
          <p:cNvPr id="134" name="Imagen 130" descr=""/>
          <p:cNvPicPr/>
          <p:nvPr/>
        </p:nvPicPr>
        <p:blipFill>
          <a:blip r:embed="rId5"/>
          <a:stretch/>
        </p:blipFill>
        <p:spPr>
          <a:xfrm>
            <a:off x="5946120" y="4663440"/>
            <a:ext cx="3288960" cy="2461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wipe dir="u"/>
      </p:transition>
    </mc:Choice>
    <mc:Fallback>
      <p:transition spd="slow">
        <p:wipe dir="u"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2"/>
          <p:cNvSpPr/>
          <p:nvPr/>
        </p:nvSpPr>
        <p:spPr>
          <a:xfrm>
            <a:off x="503640" y="1769040"/>
            <a:ext cx="90698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 algn="ctr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Thanks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37" name="Imagen 6" descr="Imagen que contiene Interfaz de usuario gráfica&#10;&#10;Descripción generada automáticamente"/>
          <p:cNvPicPr/>
          <p:nvPr/>
        </p:nvPicPr>
        <p:blipFill>
          <a:blip r:embed="rId1"/>
          <a:srcRect l="0" t="0" r="-127" b="14136"/>
          <a:stretch/>
        </p:blipFill>
        <p:spPr>
          <a:xfrm>
            <a:off x="-1080" y="1388160"/>
            <a:ext cx="10086480" cy="4862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503640" y="118440"/>
            <a:ext cx="9069840" cy="79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Profile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360" y="1097280"/>
            <a:ext cx="10078200" cy="505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3"/>
          <p:cNvSpPr/>
          <p:nvPr/>
        </p:nvSpPr>
        <p:spPr>
          <a:xfrm>
            <a:off x="390960" y="1746000"/>
            <a:ext cx="6523200" cy="43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Eng. MsC. Xavier Riofrío.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Computer Science Engineer,                                       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    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Universidad de Cuenca(2014).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Master of Science,                                               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    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The University of Birmingham(2017).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My experience: Professor, researcher and developer at universities in Ecuador.</a:t>
            </a: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Currently: </a:t>
            </a:r>
            <a:endParaRPr b="0" lang="en-US" sz="2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CERN-CMS-BRIL developer(April 2021-Now).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91" name="Imagen 3" descr="Logotipo, nombre de la empresa&#10;&#10;Descripción generada automáticamente"/>
          <p:cNvPicPr/>
          <p:nvPr/>
        </p:nvPicPr>
        <p:blipFill>
          <a:blip r:embed="rId1"/>
          <a:stretch/>
        </p:blipFill>
        <p:spPr>
          <a:xfrm>
            <a:off x="7183080" y="884160"/>
            <a:ext cx="2742840" cy="2742840"/>
          </a:xfrm>
          <a:prstGeom prst="rect">
            <a:avLst/>
          </a:prstGeom>
          <a:ln>
            <a:noFill/>
          </a:ln>
        </p:spPr>
      </p:pic>
      <p:pic>
        <p:nvPicPr>
          <p:cNvPr id="92" name="Imagen 4" descr=""/>
          <p:cNvPicPr/>
          <p:nvPr/>
        </p:nvPicPr>
        <p:blipFill>
          <a:blip r:embed="rId2"/>
          <a:stretch/>
        </p:blipFill>
        <p:spPr>
          <a:xfrm>
            <a:off x="7450560" y="3886200"/>
            <a:ext cx="2201760" cy="1104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503640" y="118440"/>
            <a:ext cx="9069840" cy="79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Main Activities developed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360" y="1097280"/>
            <a:ext cx="10078200" cy="505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1585"/>
              </a:spcBef>
            </a:pPr>
            <a:endParaRPr b="0" lang="en-US" sz="1800" spc="-1" strike="noStrike">
              <a:latin typeface="Arial"/>
            </a:endParaRPr>
          </a:p>
          <a:p>
            <a:pPr marL="431640" indent="-322920">
              <a:lnSpc>
                <a:spcPct val="100000"/>
              </a:lnSpc>
              <a:spcBef>
                <a:spcPts val="1585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A Generic Vectorized tool for calibrations and reprocess BRILdata</a:t>
            </a:r>
            <a:endParaRPr b="0" lang="en-US" sz="2400" spc="-1" strike="noStrike">
              <a:latin typeface="Arial"/>
            </a:endParaRPr>
          </a:p>
          <a:p>
            <a:pPr marL="431640" indent="-322920">
              <a:lnSpc>
                <a:spcPct val="100000"/>
              </a:lnSpc>
              <a:spcBef>
                <a:spcPts val="4465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Bril-view: Fixing bugs,  upgrading libraries and angular</a:t>
            </a:r>
            <a:endParaRPr b="0" lang="en-US" sz="2400" spc="-1" strike="noStrike">
              <a:latin typeface="Arial"/>
            </a:endParaRPr>
          </a:p>
          <a:p>
            <a:pPr marL="431640" indent="-322920">
              <a:lnSpc>
                <a:spcPct val="100000"/>
              </a:lnSpc>
              <a:spcBef>
                <a:spcPts val="4465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Web monitor: Fixing bugs and quality improvements</a:t>
            </a:r>
            <a:endParaRPr b="0" lang="en-US" sz="2400" spc="-1" strike="noStrike">
              <a:latin typeface="Arial"/>
            </a:endParaRPr>
          </a:p>
          <a:p>
            <a:pPr marL="431640" indent="-322920">
              <a:lnSpc>
                <a:spcPct val="100000"/>
              </a:lnSpc>
              <a:spcBef>
                <a:spcPts val="4465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Deployment and migration process of bril-view and bril-view-test</a:t>
            </a:r>
            <a:endParaRPr b="0" lang="en-US" sz="2400" spc="-1" strike="noStrike">
              <a:latin typeface="Arial"/>
            </a:endParaRPr>
          </a:p>
          <a:p>
            <a:pPr marL="431640" indent="-322920">
              <a:lnSpc>
                <a:spcPct val="100000"/>
              </a:lnSpc>
              <a:spcBef>
                <a:spcPts val="4465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204a87"/>
                </a:solidFill>
                <a:latin typeface="Arial"/>
                <a:ea typeface="DejaVu Sans"/>
              </a:rPr>
              <a:t>Research and solution for computational issues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1. A Generic Vectorized tool for calibrations and reprocess BRIL data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503640" y="1769040"/>
            <a:ext cx="82724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3"/>
          <p:cNvSpPr/>
          <p:nvPr/>
        </p:nvSpPr>
        <p:spPr>
          <a:xfrm>
            <a:off x="6582960" y="1769040"/>
            <a:ext cx="2558880" cy="341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4"/>
          <p:cNvSpPr/>
          <p:nvPr/>
        </p:nvSpPr>
        <p:spPr>
          <a:xfrm>
            <a:off x="6949440" y="3047040"/>
            <a:ext cx="2531160" cy="353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(Bril environment)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(Python plugin)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(Python code)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(Cython)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99" name="Google Shape;88;p17_1" descr=""/>
          <p:cNvPicPr/>
          <p:nvPr/>
        </p:nvPicPr>
        <p:blipFill>
          <a:blip r:embed="rId1"/>
          <a:stretch/>
        </p:blipFill>
        <p:spPr>
          <a:xfrm>
            <a:off x="803880" y="3108960"/>
            <a:ext cx="5505120" cy="3520800"/>
          </a:xfrm>
          <a:prstGeom prst="rect">
            <a:avLst/>
          </a:prstGeom>
          <a:ln>
            <a:noFill/>
          </a:ln>
        </p:spPr>
      </p:pic>
      <p:sp>
        <p:nvSpPr>
          <p:cNvPr id="100" name="CustomShape 5"/>
          <p:cNvSpPr/>
          <p:nvPr/>
        </p:nvSpPr>
        <p:spPr>
          <a:xfrm>
            <a:off x="54000" y="1805040"/>
            <a:ext cx="9912240" cy="6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24000" indent="-196920">
              <a:lnSpc>
                <a:spcPct val="115000"/>
              </a:lnSpc>
              <a:buClr>
                <a:srgbClr val="000000"/>
              </a:buClr>
              <a:buFont typeface="Times New Roman"/>
              <a:buChar char="●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Objective: To develop a library in Python where calibration functions are generalized.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01" name="Imagen 2" descr="Logotipo&#10;&#10;Descripción generada automáticamente"/>
          <p:cNvPicPr/>
          <p:nvPr/>
        </p:nvPicPr>
        <p:blipFill>
          <a:blip r:embed="rId2"/>
          <a:stretch/>
        </p:blipFill>
        <p:spPr>
          <a:xfrm>
            <a:off x="8929080" y="4506480"/>
            <a:ext cx="1067760" cy="616320"/>
          </a:xfrm>
          <a:prstGeom prst="rect">
            <a:avLst/>
          </a:prstGeom>
          <a:ln>
            <a:noFill/>
          </a:ln>
        </p:spPr>
      </p:pic>
      <p:pic>
        <p:nvPicPr>
          <p:cNvPr id="102" name="Imagen 3" descr="Logotipo, nombre de la empresa&#10;&#10;Descripción generada automáticamente"/>
          <p:cNvPicPr/>
          <p:nvPr/>
        </p:nvPicPr>
        <p:blipFill>
          <a:blip r:embed="rId3"/>
          <a:stretch/>
        </p:blipFill>
        <p:spPr>
          <a:xfrm>
            <a:off x="8892000" y="6020280"/>
            <a:ext cx="1068120" cy="475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2. Web monitor: Fixing bugs and quality improvements.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503640" y="1559160"/>
            <a:ext cx="82724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3"/>
          <p:cNvSpPr/>
          <p:nvPr/>
        </p:nvSpPr>
        <p:spPr>
          <a:xfrm>
            <a:off x="6582960" y="1769040"/>
            <a:ext cx="2558880" cy="341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4"/>
          <p:cNvSpPr/>
          <p:nvPr/>
        </p:nvSpPr>
        <p:spPr>
          <a:xfrm>
            <a:off x="54000" y="1805040"/>
            <a:ext cx="9912240" cy="178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BRIL DAQ web monitoring application: This is a webtool developed in Angular that shows in real time several graphs for different detectors.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440" indent="-3427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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Fixing bugs and updating angular.</a:t>
            </a:r>
            <a:endParaRPr b="0" lang="en-US" sz="2000" spc="-1" strike="noStrike">
              <a:latin typeface="Arial"/>
            </a:endParaRPr>
          </a:p>
          <a:p>
            <a:pPr marL="343440" indent="-3427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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Testing new features and performance before beam tests.</a:t>
            </a:r>
            <a:endParaRPr b="0" lang="en-US" sz="2000" spc="-1" strike="noStrike">
              <a:latin typeface="Arial"/>
            </a:endParaRPr>
          </a:p>
          <a:p>
            <a:pPr marL="343440" indent="-3427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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Updating documentation.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107" name="Imagen 99" descr=""/>
          <p:cNvPicPr/>
          <p:nvPr/>
        </p:nvPicPr>
        <p:blipFill>
          <a:blip r:embed="rId1"/>
          <a:stretch/>
        </p:blipFill>
        <p:spPr>
          <a:xfrm>
            <a:off x="0" y="3785040"/>
            <a:ext cx="8996400" cy="3346560"/>
          </a:xfrm>
          <a:prstGeom prst="rect">
            <a:avLst/>
          </a:prstGeom>
          <a:ln>
            <a:noFill/>
          </a:ln>
        </p:spPr>
      </p:pic>
      <p:pic>
        <p:nvPicPr>
          <p:cNvPr id="108" name="Imagen 2" descr=""/>
          <p:cNvPicPr/>
          <p:nvPr/>
        </p:nvPicPr>
        <p:blipFill>
          <a:blip r:embed="rId2"/>
          <a:stretch/>
        </p:blipFill>
        <p:spPr>
          <a:xfrm>
            <a:off x="9101160" y="3746880"/>
            <a:ext cx="1045080" cy="1037520"/>
          </a:xfrm>
          <a:prstGeom prst="rect">
            <a:avLst/>
          </a:prstGeom>
          <a:ln>
            <a:noFill/>
          </a:ln>
        </p:spPr>
      </p:pic>
      <p:pic>
        <p:nvPicPr>
          <p:cNvPr id="109" name="Imagen 4" descr="Logotipo, nombre de la empresa&#10;&#10;Descripción generada automáticamente"/>
          <p:cNvPicPr/>
          <p:nvPr/>
        </p:nvPicPr>
        <p:blipFill>
          <a:blip r:embed="rId3"/>
          <a:stretch/>
        </p:blipFill>
        <p:spPr>
          <a:xfrm>
            <a:off x="9038880" y="5104080"/>
            <a:ext cx="1157040" cy="605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marL="108720">
              <a:lnSpc>
                <a:spcPct val="100000"/>
              </a:lnSpc>
              <a:spcBef>
                <a:spcPts val="4465"/>
              </a:spcBef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3. Bril-view: Fixing bugs, upgrading libraries and angular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503640" y="1559160"/>
            <a:ext cx="82724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3"/>
          <p:cNvSpPr/>
          <p:nvPr/>
        </p:nvSpPr>
        <p:spPr>
          <a:xfrm>
            <a:off x="6582960" y="1769040"/>
            <a:ext cx="2558880" cy="341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4"/>
          <p:cNvSpPr/>
          <p:nvPr/>
        </p:nvSpPr>
        <p:spPr>
          <a:xfrm>
            <a:off x="54000" y="1805040"/>
            <a:ext cx="9912240" cy="178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Bril-view: This is a web tool developed in Angular that allows querying time for several graphs for different detectors.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Arial"/>
              </a:rPr>
              <a:t>Upgrading Angular 7 to Angular 12.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Arial"/>
              </a:rPr>
              <a:t>Fixing bugs.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Arial"/>
              </a:rPr>
              <a:t>Testing new features and performance before beam tests.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Arial"/>
              </a:rPr>
              <a:t>Updating documentation.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114" name="Imagen 2" descr=""/>
          <p:cNvPicPr/>
          <p:nvPr/>
        </p:nvPicPr>
        <p:blipFill>
          <a:blip r:embed="rId1"/>
          <a:stretch/>
        </p:blipFill>
        <p:spPr>
          <a:xfrm>
            <a:off x="7974360" y="3946680"/>
            <a:ext cx="1045080" cy="1037520"/>
          </a:xfrm>
          <a:prstGeom prst="rect">
            <a:avLst/>
          </a:prstGeom>
          <a:ln>
            <a:noFill/>
          </a:ln>
        </p:spPr>
      </p:pic>
      <p:pic>
        <p:nvPicPr>
          <p:cNvPr id="115" name="Imagen 2" descr="Logotipo&#10;&#10;Descripción generada automáticamente"/>
          <p:cNvPicPr/>
          <p:nvPr/>
        </p:nvPicPr>
        <p:blipFill>
          <a:blip r:embed="rId2"/>
          <a:stretch/>
        </p:blipFill>
        <p:spPr>
          <a:xfrm>
            <a:off x="7859520" y="5394600"/>
            <a:ext cx="1067760" cy="616320"/>
          </a:xfrm>
          <a:prstGeom prst="rect">
            <a:avLst/>
          </a:prstGeom>
          <a:ln>
            <a:noFill/>
          </a:ln>
        </p:spPr>
      </p:pic>
      <p:pic>
        <p:nvPicPr>
          <p:cNvPr id="116" name="Imagen 4" descr="Interfaz de usuario gráfica, Aplicación, PowerPoint&#10;&#10;Descripción generada automáticamente"/>
          <p:cNvPicPr/>
          <p:nvPr/>
        </p:nvPicPr>
        <p:blipFill>
          <a:blip r:embed="rId3"/>
          <a:stretch/>
        </p:blipFill>
        <p:spPr>
          <a:xfrm>
            <a:off x="1535760" y="3945600"/>
            <a:ext cx="5809680" cy="3306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marL="108720">
              <a:lnSpc>
                <a:spcPct val="100000"/>
              </a:lnSpc>
              <a:spcBef>
                <a:spcPts val="4465"/>
              </a:spcBef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4. Deployment and migration process of bril-view and bril-view-test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503640" y="1769040"/>
            <a:ext cx="82724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3"/>
          <p:cNvSpPr/>
          <p:nvPr/>
        </p:nvSpPr>
        <p:spPr>
          <a:xfrm>
            <a:off x="6582960" y="1769040"/>
            <a:ext cx="2558880" cy="341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4"/>
          <p:cNvSpPr/>
          <p:nvPr/>
        </p:nvSpPr>
        <p:spPr>
          <a:xfrm>
            <a:off x="54000" y="1805040"/>
            <a:ext cx="9912240" cy="459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The responsibility of this tool was directly assigned to me, therefore, I was in charge of the following activities: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Deployment and maintenance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Using Openshift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Updating scripts for deployment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Fixing bugs for both, such as:</a:t>
            </a:r>
            <a:endParaRPr b="0" lang="en-US" sz="2000" spc="-1" strike="noStrike">
              <a:latin typeface="Arial"/>
            </a:endParaRPr>
          </a:p>
          <a:p>
            <a:pPr lvl="1" marL="43164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Display errors</a:t>
            </a:r>
            <a:endParaRPr b="0" lang="en-US" sz="2000" spc="-1" strike="noStrike">
              <a:latin typeface="Arial"/>
            </a:endParaRPr>
          </a:p>
          <a:p>
            <a:pPr lvl="1" marL="43164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Deployment errors</a:t>
            </a:r>
            <a:endParaRPr b="0" lang="en-US" sz="2000" spc="-1" strike="noStrike">
              <a:latin typeface="Arial"/>
            </a:endParaRPr>
          </a:p>
          <a:p>
            <a:pPr lvl="1" marL="43164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Logical errors</a:t>
            </a:r>
            <a:endParaRPr b="0" lang="en-US" sz="2000" spc="-1" strike="noStrike">
              <a:latin typeface="Arial"/>
            </a:endParaRPr>
          </a:p>
          <a:p>
            <a:pPr lvl="1" marL="43164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GB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Among others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21" name="Imagen 2" descr="Interfaz de usuario gráfica, Aplicación&#10;&#10;Descripción generada automáticamente"/>
          <p:cNvPicPr/>
          <p:nvPr/>
        </p:nvPicPr>
        <p:blipFill>
          <a:blip r:embed="rId1"/>
          <a:stretch/>
        </p:blipFill>
        <p:spPr>
          <a:xfrm>
            <a:off x="3904200" y="3211560"/>
            <a:ext cx="7398000" cy="3189960"/>
          </a:xfrm>
          <a:prstGeom prst="rect">
            <a:avLst/>
          </a:prstGeom>
          <a:ln>
            <a:noFill/>
          </a:ln>
        </p:spPr>
      </p:pic>
      <p:pic>
        <p:nvPicPr>
          <p:cNvPr id="122" name="Imagen 3" descr="Logotipo&#10;&#10;Descripción generada automáticamente"/>
          <p:cNvPicPr/>
          <p:nvPr/>
        </p:nvPicPr>
        <p:blipFill>
          <a:blip r:embed="rId2"/>
          <a:stretch/>
        </p:blipFill>
        <p:spPr>
          <a:xfrm>
            <a:off x="1204920" y="5759640"/>
            <a:ext cx="1200960" cy="1193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marL="108720">
              <a:lnSpc>
                <a:spcPct val="100000"/>
              </a:lnSpc>
              <a:spcBef>
                <a:spcPts val="4465"/>
              </a:spcBef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5. Research and solution for computational issues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54000" y="1805040"/>
            <a:ext cx="9912240" cy="445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Different problems were solved, of many types such as: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Scripts for 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filtering data,</a:t>
            </a: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Solutions for common errors in brilconda environment,</a:t>
            </a: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Compatibility errors,</a:t>
            </a: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Among others.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503640" y="301320"/>
            <a:ext cx="9069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ce181e"/>
                </a:solidFill>
                <a:latin typeface="Arial"/>
                <a:ea typeface="DejaVu Sans"/>
              </a:rPr>
              <a:t>Main challenges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54000" y="1805040"/>
            <a:ext cx="9912240" cy="470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Arial"/>
              </a:rPr>
              <a:t>Understand the physics stuff, or at least the basics about what is being talked within the group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In the current situation the covid restrictions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Cultural barriers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127" name="Imagen 2" descr=""/>
          <p:cNvPicPr/>
          <p:nvPr/>
        </p:nvPicPr>
        <p:blipFill>
          <a:blip r:embed="rId1"/>
          <a:stretch/>
        </p:blipFill>
        <p:spPr>
          <a:xfrm>
            <a:off x="7207920" y="2576160"/>
            <a:ext cx="1297440" cy="659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2021-05-17T10:44:48Z</dcterms:created>
  <dc:creator/>
  <dc:description/>
  <dc:language>en-US</dc:language>
  <cp:lastModifiedBy/>
  <dcterms:modified xsi:type="dcterms:W3CDTF">2022-03-10T11:42:28Z</dcterms:modified>
  <cp:revision>292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Personalizado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12</vt:i4>
  </property>
</Properties>
</file>