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2"/>
    <p:sldId id="262" r:id="rId3"/>
    <p:sldId id="265" r:id="rId4"/>
    <p:sldId id="260" r:id="rId5"/>
    <p:sldId id="276" r:id="rId6"/>
    <p:sldId id="258" r:id="rId7"/>
    <p:sldId id="259" r:id="rId8"/>
    <p:sldId id="277" r:id="rId9"/>
    <p:sldId id="278" r:id="rId10"/>
    <p:sldId id="269" r:id="rId11"/>
    <p:sldId id="281" r:id="rId12"/>
    <p:sldId id="285" r:id="rId13"/>
    <p:sldId id="274" r:id="rId14"/>
    <p:sldId id="284" r:id="rId15"/>
    <p:sldId id="286" r:id="rId16"/>
    <p:sldId id="283" r:id="rId17"/>
  </p:sldIdLst>
  <p:sldSz cx="12192000" cy="6858000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Calibri"/>
      </a:defRPr>
    </a:lvl9pPr>
  </p:defaultTextStyle>
  <p:extLst>
    <p:ext uri="{EFAFB233-063F-42B5-8137-9DF3F51BA10A}">
      <p15:sldGuideLst xmlns:p15="http://schemas.microsoft.com/office/powerpoint/2012/main">
        <p15:guide id="1" orient="horz" pos="3113" userDrawn="1">
          <p15:clr>
            <a:srgbClr val="A4A3A4"/>
          </p15:clr>
        </p15:guide>
        <p15:guide id="2" pos="350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C443F"/>
    <a:srgbClr val="777777"/>
    <a:srgbClr val="5F5F5F"/>
    <a:srgbClr val="9696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D4126DA-AF61-4F99-8445-D42E58784A02}" v="938" dt="2025-02-02T21:58:40.687"/>
  </p1510:revLst>
</p1510:revInfo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Col>
    <a:la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C083E6E3-FA7D-4D7B-A595-EF9225AFEA82}" styleName="Light Style 1 – Accent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992" autoAdjust="0"/>
    <p:restoredTop sz="93171"/>
  </p:normalViewPr>
  <p:slideViewPr>
    <p:cSldViewPr snapToGrid="0" snapToObjects="1">
      <p:cViewPr varScale="1">
        <p:scale>
          <a:sx n="103" d="100"/>
          <a:sy n="103" d="100"/>
        </p:scale>
        <p:origin x="104" y="176"/>
      </p:cViewPr>
      <p:guideLst>
        <p:guide orient="horz" pos="3113"/>
        <p:guide pos="350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Caitlin Ross" userId="6221d1cb-5569-4d2a-95d6-4114373e289a" providerId="ADAL" clId="{6D4126DA-AF61-4F99-8445-D42E58784A02}"/>
    <pc:docChg chg="undo custSel addSld delSld modSld sldOrd modMainMaster">
      <pc:chgData name="Caitlin Ross" userId="6221d1cb-5569-4d2a-95d6-4114373e289a" providerId="ADAL" clId="{6D4126DA-AF61-4F99-8445-D42E58784A02}" dt="2025-02-02T21:58:40.687" v="3582"/>
      <pc:docMkLst>
        <pc:docMk/>
      </pc:docMkLst>
      <pc:sldChg chg="modSp mod modTransition">
        <pc:chgData name="Caitlin Ross" userId="6221d1cb-5569-4d2a-95d6-4114373e289a" providerId="ADAL" clId="{6D4126DA-AF61-4F99-8445-D42E58784A02}" dt="2025-01-30T00:12:24.317" v="2040" actId="6549"/>
        <pc:sldMkLst>
          <pc:docMk/>
          <pc:sldMk cId="0" sldId="256"/>
        </pc:sldMkLst>
        <pc:spChg chg="mod">
          <ac:chgData name="Caitlin Ross" userId="6221d1cb-5569-4d2a-95d6-4114373e289a" providerId="ADAL" clId="{6D4126DA-AF61-4F99-8445-D42E58784A02}" dt="2025-01-28T06:33:27.860" v="20"/>
          <ac:spMkLst>
            <pc:docMk/>
            <pc:sldMk cId="0" sldId="256"/>
            <ac:spMk id="2" creationId="{8A9C3BFB-2F17-BF15-0AB3-280D0A8EB5F6}"/>
          </ac:spMkLst>
        </pc:spChg>
        <pc:spChg chg="mod">
          <ac:chgData name="Caitlin Ross" userId="6221d1cb-5569-4d2a-95d6-4114373e289a" providerId="ADAL" clId="{6D4126DA-AF61-4F99-8445-D42E58784A02}" dt="2025-01-30T00:12:24.317" v="2040" actId="6549"/>
          <ac:spMkLst>
            <pc:docMk/>
            <pc:sldMk cId="0" sldId="256"/>
            <ac:spMk id="49" creationId="{00000000-0000-0000-0000-000000000000}"/>
          </ac:spMkLst>
        </pc:spChg>
        <pc:spChg chg="mod">
          <ac:chgData name="Caitlin Ross" userId="6221d1cb-5569-4d2a-95d6-4114373e289a" providerId="ADAL" clId="{6D4126DA-AF61-4F99-8445-D42E58784A02}" dt="2025-01-30T00:11:22.911" v="2034" actId="6549"/>
          <ac:spMkLst>
            <pc:docMk/>
            <pc:sldMk cId="0" sldId="256"/>
            <ac:spMk id="50" creationId="{00000000-0000-0000-0000-000000000000}"/>
          </ac:spMkLst>
        </pc:spChg>
      </pc:sldChg>
      <pc:sldChg chg="add del">
        <pc:chgData name="Caitlin Ross" userId="6221d1cb-5569-4d2a-95d6-4114373e289a" providerId="ADAL" clId="{6D4126DA-AF61-4F99-8445-D42E58784A02}" dt="2025-01-28T06:31:43.883" v="12" actId="47"/>
        <pc:sldMkLst>
          <pc:docMk/>
          <pc:sldMk cId="1766109143" sldId="257"/>
        </pc:sldMkLst>
      </pc:sldChg>
      <pc:sldChg chg="addSp delSp modSp add mod setBg modClrScheme chgLayout">
        <pc:chgData name="Caitlin Ross" userId="6221d1cb-5569-4d2a-95d6-4114373e289a" providerId="ADAL" clId="{6D4126DA-AF61-4F99-8445-D42E58784A02}" dt="2025-01-28T06:51:30.975" v="330" actId="1036"/>
        <pc:sldMkLst>
          <pc:docMk/>
          <pc:sldMk cId="3425834247" sldId="258"/>
        </pc:sldMkLst>
        <pc:spChg chg="mod ord">
          <ac:chgData name="Caitlin Ross" userId="6221d1cb-5569-4d2a-95d6-4114373e289a" providerId="ADAL" clId="{6D4126DA-AF61-4F99-8445-D42E58784A02}" dt="2025-01-28T06:43:22.607" v="26" actId="700"/>
          <ac:spMkLst>
            <pc:docMk/>
            <pc:sldMk cId="3425834247" sldId="258"/>
            <ac:spMk id="2" creationId="{52134621-749C-4C0D-394B-60D9D79F878F}"/>
          </ac:spMkLst>
        </pc:spChg>
        <pc:spChg chg="mod ord">
          <ac:chgData name="Caitlin Ross" userId="6221d1cb-5569-4d2a-95d6-4114373e289a" providerId="ADAL" clId="{6D4126DA-AF61-4F99-8445-D42E58784A02}" dt="2025-01-28T06:49:07.878" v="318" actId="1038"/>
          <ac:spMkLst>
            <pc:docMk/>
            <pc:sldMk cId="3425834247" sldId="258"/>
            <ac:spMk id="3" creationId="{41B2337D-D638-27F7-4EFF-B8C026682535}"/>
          </ac:spMkLst>
        </pc:spChg>
        <pc:picChg chg="mod">
          <ac:chgData name="Caitlin Ross" userId="6221d1cb-5569-4d2a-95d6-4114373e289a" providerId="ADAL" clId="{6D4126DA-AF61-4F99-8445-D42E58784A02}" dt="2025-01-28T06:48:59.342" v="280" actId="1036"/>
          <ac:picMkLst>
            <pc:docMk/>
            <pc:sldMk cId="3425834247" sldId="258"/>
            <ac:picMk id="5" creationId="{FC86EDDE-5677-545F-6825-6E9D89B61E8F}"/>
          </ac:picMkLst>
        </pc:picChg>
        <pc:picChg chg="add del mod">
          <ac:chgData name="Caitlin Ross" userId="6221d1cb-5569-4d2a-95d6-4114373e289a" providerId="ADAL" clId="{6D4126DA-AF61-4F99-8445-D42E58784A02}" dt="2025-01-28T06:51:30.975" v="330" actId="1036"/>
          <ac:picMkLst>
            <pc:docMk/>
            <pc:sldMk cId="3425834247" sldId="258"/>
            <ac:picMk id="7" creationId="{F218E5ED-0AC8-8271-BCB5-5466F53B2EAC}"/>
          </ac:picMkLst>
        </pc:picChg>
      </pc:sldChg>
      <pc:sldChg chg="modSp add mod modClrScheme chgLayout">
        <pc:chgData name="Caitlin Ross" userId="6221d1cb-5569-4d2a-95d6-4114373e289a" providerId="ADAL" clId="{6D4126DA-AF61-4F99-8445-D42E58784A02}" dt="2025-01-28T06:49:15.920" v="323" actId="1036"/>
        <pc:sldMkLst>
          <pc:docMk/>
          <pc:sldMk cId="2660266272" sldId="259"/>
        </pc:sldMkLst>
        <pc:spChg chg="mod ord">
          <ac:chgData name="Caitlin Ross" userId="6221d1cb-5569-4d2a-95d6-4114373e289a" providerId="ADAL" clId="{6D4126DA-AF61-4F99-8445-D42E58784A02}" dt="2025-01-28T06:43:28.319" v="27" actId="700"/>
          <ac:spMkLst>
            <pc:docMk/>
            <pc:sldMk cId="2660266272" sldId="259"/>
            <ac:spMk id="2" creationId="{32BA622A-4D79-82B7-D8AE-274EA1CF9A7D}"/>
          </ac:spMkLst>
        </pc:spChg>
        <pc:picChg chg="mod ord">
          <ac:chgData name="Caitlin Ross" userId="6221d1cb-5569-4d2a-95d6-4114373e289a" providerId="ADAL" clId="{6D4126DA-AF61-4F99-8445-D42E58784A02}" dt="2025-01-28T06:49:15.920" v="323" actId="1036"/>
          <ac:picMkLst>
            <pc:docMk/>
            <pc:sldMk cId="2660266272" sldId="259"/>
            <ac:picMk id="7" creationId="{CA064B04-972B-5D0C-60E8-767A1655495F}"/>
          </ac:picMkLst>
        </pc:picChg>
      </pc:sldChg>
      <pc:sldChg chg="modSp add mod modClrScheme chgLayout">
        <pc:chgData name="Caitlin Ross" userId="6221d1cb-5569-4d2a-95d6-4114373e289a" providerId="ADAL" clId="{6D4126DA-AF61-4F99-8445-D42E58784A02}" dt="2025-01-28T07:09:16.910" v="637" actId="20577"/>
        <pc:sldMkLst>
          <pc:docMk/>
          <pc:sldMk cId="1090893538" sldId="260"/>
        </pc:sldMkLst>
        <pc:spChg chg="mod ord">
          <ac:chgData name="Caitlin Ross" userId="6221d1cb-5569-4d2a-95d6-4114373e289a" providerId="ADAL" clId="{6D4126DA-AF61-4F99-8445-D42E58784A02}" dt="2025-01-28T07:09:16.910" v="637" actId="20577"/>
          <ac:spMkLst>
            <pc:docMk/>
            <pc:sldMk cId="1090893538" sldId="260"/>
            <ac:spMk id="2" creationId="{6DBBAF01-39D7-88D8-8073-66376ADAEC6D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4" creationId="{F1867012-649F-88FA-63CC-67962C0F8ED6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6" creationId="{0D906DB9-1492-9BFE-AAA4-E5659F6C25C6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7" creationId="{73A5B85A-9D77-3F6F-998C-AAC1218BE7C3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10" creationId="{D64E126E-2B86-02E6-4812-C0DD7DD683DD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11" creationId="{7A50B3B3-EBE3-9503-7BDB-8D2CE0F9733C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13" creationId="{5C66C042-C11A-9F4A-E646-CCF58C347E7F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21" creationId="{37F71A63-0A3F-4C2A-6C16-C18C351A8503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24" creationId="{9AF38A91-34EE-BB88-6158-7D2F94B5030E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25" creationId="{8521C022-4A1F-4205-8384-F365CF135FA3}"/>
          </ac:spMkLst>
        </pc:spChg>
        <pc:spChg chg="mod">
          <ac:chgData name="Caitlin Ross" userId="6221d1cb-5569-4d2a-95d6-4114373e289a" providerId="ADAL" clId="{6D4126DA-AF61-4F99-8445-D42E58784A02}" dt="2025-01-28T06:52:47.482" v="340" actId="1038"/>
          <ac:spMkLst>
            <pc:docMk/>
            <pc:sldMk cId="1090893538" sldId="260"/>
            <ac:spMk id="26" creationId="{B076BD66-AC11-690E-BC64-88265A316D61}"/>
          </ac:spMkLst>
        </pc:spChg>
      </pc:sldChg>
      <pc:sldChg chg="modSp">
        <pc:chgData name="Caitlin Ross" userId="6221d1cb-5569-4d2a-95d6-4114373e289a" providerId="ADAL" clId="{6D4126DA-AF61-4F99-8445-D42E58784A02}" dt="2025-01-28T06:33:27.860" v="20"/>
        <pc:sldMkLst>
          <pc:docMk/>
          <pc:sldMk cId="1940994298" sldId="262"/>
        </pc:sldMkLst>
        <pc:spChg chg="mod">
          <ac:chgData name="Caitlin Ross" userId="6221d1cb-5569-4d2a-95d6-4114373e289a" providerId="ADAL" clId="{6D4126DA-AF61-4F99-8445-D42E58784A02}" dt="2025-01-28T06:33:27.860" v="20"/>
          <ac:spMkLst>
            <pc:docMk/>
            <pc:sldMk cId="1940994298" sldId="262"/>
            <ac:spMk id="2" creationId="{F688314D-4AD2-A997-2204-F882B8E1375C}"/>
          </ac:spMkLst>
        </pc:spChg>
      </pc:sldChg>
      <pc:sldChg chg="addSp delSp modSp del mod ord modClrScheme chgLayout">
        <pc:chgData name="Caitlin Ross" userId="6221d1cb-5569-4d2a-95d6-4114373e289a" providerId="ADAL" clId="{6D4126DA-AF61-4F99-8445-D42E58784A02}" dt="2025-01-31T01:26:38.760" v="3453" actId="47"/>
        <pc:sldMkLst>
          <pc:docMk/>
          <pc:sldMk cId="916115347" sldId="263"/>
        </pc:sldMkLst>
      </pc:sldChg>
      <pc:sldChg chg="del">
        <pc:chgData name="Caitlin Ross" userId="6221d1cb-5569-4d2a-95d6-4114373e289a" providerId="ADAL" clId="{6D4126DA-AF61-4F99-8445-D42E58784A02}" dt="2025-01-28T06:28:54.552" v="2" actId="47"/>
        <pc:sldMkLst>
          <pc:docMk/>
          <pc:sldMk cId="2258684965" sldId="264"/>
        </pc:sldMkLst>
      </pc:sldChg>
      <pc:sldChg chg="modSp mod modAnim">
        <pc:chgData name="Caitlin Ross" userId="6221d1cb-5569-4d2a-95d6-4114373e289a" providerId="ADAL" clId="{6D4126DA-AF61-4F99-8445-D42E58784A02}" dt="2025-02-02T21:58:40.687" v="3582"/>
        <pc:sldMkLst>
          <pc:docMk/>
          <pc:sldMk cId="2638360589" sldId="265"/>
        </pc:sldMkLst>
        <pc:spChg chg="mod">
          <ac:chgData name="Caitlin Ross" userId="6221d1cb-5569-4d2a-95d6-4114373e289a" providerId="ADAL" clId="{6D4126DA-AF61-4F99-8445-D42E58784A02}" dt="2025-01-30T00:48:48.167" v="3030" actId="27636"/>
          <ac:spMkLst>
            <pc:docMk/>
            <pc:sldMk cId="2638360589" sldId="265"/>
            <ac:spMk id="57" creationId="{00000000-0000-0000-0000-000000000000}"/>
          </ac:spMkLst>
        </pc:spChg>
        <pc:spChg chg="mod">
          <ac:chgData name="Caitlin Ross" userId="6221d1cb-5569-4d2a-95d6-4114373e289a" providerId="ADAL" clId="{6D4126DA-AF61-4F99-8445-D42E58784A02}" dt="2025-01-28T06:33:27.860" v="20"/>
          <ac:spMkLst>
            <pc:docMk/>
            <pc:sldMk cId="2638360589" sldId="265"/>
            <ac:spMk id="58" creationId="{00000000-0000-0000-0000-000000000000}"/>
          </ac:spMkLst>
        </pc:spChg>
      </pc:sldChg>
      <pc:sldChg chg="del">
        <pc:chgData name="Caitlin Ross" userId="6221d1cb-5569-4d2a-95d6-4114373e289a" providerId="ADAL" clId="{6D4126DA-AF61-4F99-8445-D42E58784A02}" dt="2025-01-28T06:28:54.043" v="1" actId="47"/>
        <pc:sldMkLst>
          <pc:docMk/>
          <pc:sldMk cId="861610727" sldId="267"/>
        </pc:sldMkLst>
      </pc:sldChg>
      <pc:sldChg chg="modSp del">
        <pc:chgData name="Caitlin Ross" userId="6221d1cb-5569-4d2a-95d6-4114373e289a" providerId="ADAL" clId="{6D4126DA-AF61-4F99-8445-D42E58784A02}" dt="2025-01-28T06:51:36.358" v="331" actId="47"/>
        <pc:sldMkLst>
          <pc:docMk/>
          <pc:sldMk cId="1245917641" sldId="268"/>
        </pc:sldMkLst>
      </pc:sldChg>
      <pc:sldChg chg="addSp delSp modSp mod">
        <pc:chgData name="Caitlin Ross" userId="6221d1cb-5569-4d2a-95d6-4114373e289a" providerId="ADAL" clId="{6D4126DA-AF61-4F99-8445-D42E58784A02}" dt="2025-01-30T03:36:16.048" v="3052" actId="478"/>
        <pc:sldMkLst>
          <pc:docMk/>
          <pc:sldMk cId="1274785594" sldId="269"/>
        </pc:sldMkLst>
        <pc:spChg chg="mod">
          <ac:chgData name="Caitlin Ross" userId="6221d1cb-5569-4d2a-95d6-4114373e289a" providerId="ADAL" clId="{6D4126DA-AF61-4F99-8445-D42E58784A02}" dt="2025-01-30T00:49:18.378" v="3047" actId="1036"/>
          <ac:spMkLst>
            <pc:docMk/>
            <pc:sldMk cId="1274785594" sldId="269"/>
            <ac:spMk id="6" creationId="{6B43F1C3-BB57-88BC-5A91-ECB3B78E35B2}"/>
          </ac:spMkLst>
        </pc:spChg>
        <pc:spChg chg="mod">
          <ac:chgData name="Caitlin Ross" userId="6221d1cb-5569-4d2a-95d6-4114373e289a" providerId="ADAL" clId="{6D4126DA-AF61-4F99-8445-D42E58784A02}" dt="2025-01-30T00:49:18.378" v="3047" actId="1036"/>
          <ac:spMkLst>
            <pc:docMk/>
            <pc:sldMk cId="1274785594" sldId="269"/>
            <ac:spMk id="9" creationId="{E9E0F44F-5536-D3B1-B82E-13A4CA2EECD3}"/>
          </ac:spMkLst>
        </pc:spChg>
        <pc:spChg chg="mod">
          <ac:chgData name="Caitlin Ross" userId="6221d1cb-5569-4d2a-95d6-4114373e289a" providerId="ADAL" clId="{6D4126DA-AF61-4F99-8445-D42E58784A02}" dt="2025-01-28T07:10:05.495" v="650" actId="20577"/>
          <ac:spMkLst>
            <pc:docMk/>
            <pc:sldMk cId="1274785594" sldId="269"/>
            <ac:spMk id="57" creationId="{00000000-0000-0000-0000-000000000000}"/>
          </ac:spMkLst>
        </pc:spChg>
        <pc:picChg chg="mod">
          <ac:chgData name="Caitlin Ross" userId="6221d1cb-5569-4d2a-95d6-4114373e289a" providerId="ADAL" clId="{6D4126DA-AF61-4F99-8445-D42E58784A02}" dt="2025-01-30T00:49:18.378" v="3047" actId="1036"/>
          <ac:picMkLst>
            <pc:docMk/>
            <pc:sldMk cId="1274785594" sldId="269"/>
            <ac:picMk id="4" creationId="{CC7400F3-FB2D-AC8D-B6D0-61DFF8ACCDFD}"/>
          </ac:picMkLst>
        </pc:picChg>
        <pc:picChg chg="mod">
          <ac:chgData name="Caitlin Ross" userId="6221d1cb-5569-4d2a-95d6-4114373e289a" providerId="ADAL" clId="{6D4126DA-AF61-4F99-8445-D42E58784A02}" dt="2025-01-30T00:49:18.378" v="3047" actId="1036"/>
          <ac:picMkLst>
            <pc:docMk/>
            <pc:sldMk cId="1274785594" sldId="269"/>
            <ac:picMk id="8" creationId="{7EC3E433-BE14-4592-13CA-1F447BD3216C}"/>
          </ac:picMkLst>
        </pc:picChg>
      </pc:sldChg>
      <pc:sldChg chg="del">
        <pc:chgData name="Caitlin Ross" userId="6221d1cb-5569-4d2a-95d6-4114373e289a" providerId="ADAL" clId="{6D4126DA-AF61-4F99-8445-D42E58784A02}" dt="2025-01-28T06:28:53.283" v="0" actId="47"/>
        <pc:sldMkLst>
          <pc:docMk/>
          <pc:sldMk cId="3411971257" sldId="270"/>
        </pc:sldMkLst>
      </pc:sldChg>
      <pc:sldChg chg="del">
        <pc:chgData name="Caitlin Ross" userId="6221d1cb-5569-4d2a-95d6-4114373e289a" providerId="ADAL" clId="{6D4126DA-AF61-4F99-8445-D42E58784A02}" dt="2025-01-28T06:29:03.899" v="4" actId="47"/>
        <pc:sldMkLst>
          <pc:docMk/>
          <pc:sldMk cId="116538454" sldId="271"/>
        </pc:sldMkLst>
      </pc:sldChg>
      <pc:sldChg chg="del">
        <pc:chgData name="Caitlin Ross" userId="6221d1cb-5569-4d2a-95d6-4114373e289a" providerId="ADAL" clId="{6D4126DA-AF61-4F99-8445-D42E58784A02}" dt="2025-01-28T06:28:57.192" v="3" actId="47"/>
        <pc:sldMkLst>
          <pc:docMk/>
          <pc:sldMk cId="3527773082" sldId="272"/>
        </pc:sldMkLst>
      </pc:sldChg>
      <pc:sldChg chg="addSp delSp modSp mod">
        <pc:chgData name="Caitlin Ross" userId="6221d1cb-5569-4d2a-95d6-4114373e289a" providerId="ADAL" clId="{6D4126DA-AF61-4F99-8445-D42E58784A02}" dt="2025-01-31T01:01:27.310" v="3066" actId="478"/>
        <pc:sldMkLst>
          <pc:docMk/>
          <pc:sldMk cId="943783597" sldId="274"/>
        </pc:sldMkLst>
        <pc:spChg chg="mod">
          <ac:chgData name="Caitlin Ross" userId="6221d1cb-5569-4d2a-95d6-4114373e289a" providerId="ADAL" clId="{6D4126DA-AF61-4F99-8445-D42E58784A02}" dt="2025-01-28T07:11:15.765" v="701" actId="20577"/>
          <ac:spMkLst>
            <pc:docMk/>
            <pc:sldMk cId="943783597" sldId="274"/>
            <ac:spMk id="57" creationId="{00000000-0000-0000-0000-000000000000}"/>
          </ac:spMkLst>
        </pc:spChg>
        <pc:spChg chg="mod">
          <ac:chgData name="Caitlin Ross" userId="6221d1cb-5569-4d2a-95d6-4114373e289a" providerId="ADAL" clId="{6D4126DA-AF61-4F99-8445-D42E58784A02}" dt="2025-01-28T06:33:27.860" v="20"/>
          <ac:spMkLst>
            <pc:docMk/>
            <pc:sldMk cId="943783597" sldId="274"/>
            <ac:spMk id="58" creationId="{00000000-0000-0000-0000-000000000000}"/>
          </ac:spMkLst>
        </pc:spChg>
        <pc:picChg chg="mod">
          <ac:chgData name="Caitlin Ross" userId="6221d1cb-5569-4d2a-95d6-4114373e289a" providerId="ADAL" clId="{6D4126DA-AF61-4F99-8445-D42E58784A02}" dt="2025-01-31T01:01:24.691" v="3065" actId="14826"/>
          <ac:picMkLst>
            <pc:docMk/>
            <pc:sldMk cId="943783597" sldId="274"/>
            <ac:picMk id="11" creationId="{42B87FA4-9095-BDEB-4948-4981F91D976C}"/>
          </ac:picMkLst>
        </pc:picChg>
      </pc:sldChg>
      <pc:sldChg chg="addSp delSp modSp del mod">
        <pc:chgData name="Caitlin Ross" userId="6221d1cb-5569-4d2a-95d6-4114373e289a" providerId="ADAL" clId="{6D4126DA-AF61-4F99-8445-D42E58784A02}" dt="2025-01-31T01:01:53.035" v="3069" actId="47"/>
        <pc:sldMkLst>
          <pc:docMk/>
          <pc:sldMk cId="4149572335" sldId="275"/>
        </pc:sldMkLst>
      </pc:sldChg>
      <pc:sldChg chg="addSp delSp modSp add mod delAnim modAnim">
        <pc:chgData name="Caitlin Ross" userId="6221d1cb-5569-4d2a-95d6-4114373e289a" providerId="ADAL" clId="{6D4126DA-AF61-4F99-8445-D42E58784A02}" dt="2025-01-30T00:37:10.994" v="2723" actId="207"/>
        <pc:sldMkLst>
          <pc:docMk/>
          <pc:sldMk cId="1000447824" sldId="276"/>
        </pc:sldMkLst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20" creationId="{0966C47B-F12B-B564-5885-36E7012147DF}"/>
          </ac:spMkLst>
        </pc:spChg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21" creationId="{62CEE1BC-A493-16CA-0459-CF4088296BE3}"/>
          </ac:spMkLst>
        </pc:spChg>
        <pc:spChg chg="add mod">
          <ac:chgData name="Caitlin Ross" userId="6221d1cb-5569-4d2a-95d6-4114373e289a" providerId="ADAL" clId="{6D4126DA-AF61-4F99-8445-D42E58784A02}" dt="2025-01-30T00:36:51.544" v="2720" actId="207"/>
          <ac:spMkLst>
            <pc:docMk/>
            <pc:sldMk cId="1000447824" sldId="276"/>
            <ac:spMk id="22" creationId="{AFA2F484-AD65-3235-145D-A3639CA9A4AC}"/>
          </ac:spMkLst>
        </pc:spChg>
        <pc:spChg chg="add mod">
          <ac:chgData name="Caitlin Ross" userId="6221d1cb-5569-4d2a-95d6-4114373e289a" providerId="ADAL" clId="{6D4126DA-AF61-4F99-8445-D42E58784A02}" dt="2025-01-28T06:33:27.860" v="20"/>
          <ac:spMkLst>
            <pc:docMk/>
            <pc:sldMk cId="1000447824" sldId="276"/>
            <ac:spMk id="23" creationId="{9AA95565-B919-4AC7-776E-8599038B183F}"/>
          </ac:spMkLst>
        </pc:spChg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26" creationId="{A7ED7FB1-6C03-5BF0-804D-8544393EEB83}"/>
          </ac:spMkLst>
        </pc:spChg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27" creationId="{6AA94BF9-73E4-72F9-9620-1EC050B09970}"/>
          </ac:spMkLst>
        </pc:spChg>
        <pc:spChg chg="add mod">
          <ac:chgData name="Caitlin Ross" userId="6221d1cb-5569-4d2a-95d6-4114373e289a" providerId="ADAL" clId="{6D4126DA-AF61-4F99-8445-D42E58784A02}" dt="2025-01-30T00:37:10.994" v="2723" actId="207"/>
          <ac:spMkLst>
            <pc:docMk/>
            <pc:sldMk cId="1000447824" sldId="276"/>
            <ac:spMk id="28" creationId="{D6D20346-9298-232D-893A-5E188B42EE11}"/>
          </ac:spMkLst>
        </pc:spChg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30" creationId="{83C39DDF-179C-12B1-9890-F960645D19EB}"/>
          </ac:spMkLst>
        </pc:spChg>
        <pc:spChg chg="add mod">
          <ac:chgData name="Caitlin Ross" userId="6221d1cb-5569-4d2a-95d6-4114373e289a" providerId="ADAL" clId="{6D4126DA-AF61-4F99-8445-D42E58784A02}" dt="2025-01-28T06:31:31.651" v="11"/>
          <ac:spMkLst>
            <pc:docMk/>
            <pc:sldMk cId="1000447824" sldId="276"/>
            <ac:spMk id="31" creationId="{7207DC2A-5980-7C2E-2765-8421881ED57C}"/>
          </ac:spMkLst>
        </pc:spChg>
        <pc:picChg chg="add mod">
          <ac:chgData name="Caitlin Ross" userId="6221d1cb-5569-4d2a-95d6-4114373e289a" providerId="ADAL" clId="{6D4126DA-AF61-4F99-8445-D42E58784A02}" dt="2025-01-28T06:31:31.651" v="11"/>
          <ac:picMkLst>
            <pc:docMk/>
            <pc:sldMk cId="1000447824" sldId="276"/>
            <ac:picMk id="25" creationId="{08D1E140-26E3-ED9B-D230-9568FD8E13EA}"/>
          </ac:picMkLst>
        </pc:picChg>
      </pc:sldChg>
      <pc:sldChg chg="addSp delSp modSp add mod modClrScheme chgLayout">
        <pc:chgData name="Caitlin Ross" userId="6221d1cb-5569-4d2a-95d6-4114373e289a" providerId="ADAL" clId="{6D4126DA-AF61-4F99-8445-D42E58784A02}" dt="2025-01-28T06:56:05.547" v="381" actId="1036"/>
        <pc:sldMkLst>
          <pc:docMk/>
          <pc:sldMk cId="3508557036" sldId="277"/>
        </pc:sldMkLst>
        <pc:spChg chg="mod ord">
          <ac:chgData name="Caitlin Ross" userId="6221d1cb-5569-4d2a-95d6-4114373e289a" providerId="ADAL" clId="{6D4126DA-AF61-4F99-8445-D42E58784A02}" dt="2025-01-28T06:43:31.619" v="29" actId="27636"/>
          <ac:spMkLst>
            <pc:docMk/>
            <pc:sldMk cId="3508557036" sldId="277"/>
            <ac:spMk id="2" creationId="{9FDB1D41-2538-0E1F-2775-DB1275A15167}"/>
          </ac:spMkLst>
        </pc:spChg>
        <pc:picChg chg="mod ord">
          <ac:chgData name="Caitlin Ross" userId="6221d1cb-5569-4d2a-95d6-4114373e289a" providerId="ADAL" clId="{6D4126DA-AF61-4F99-8445-D42E58784A02}" dt="2025-01-28T06:56:05.547" v="381" actId="1036"/>
          <ac:picMkLst>
            <pc:docMk/>
            <pc:sldMk cId="3508557036" sldId="277"/>
            <ac:picMk id="7" creationId="{965D6ABC-015F-6B47-4543-E0DFB6B728DC}"/>
          </ac:picMkLst>
        </pc:picChg>
      </pc:sldChg>
      <pc:sldChg chg="modSp add del mod">
        <pc:chgData name="Caitlin Ross" userId="6221d1cb-5569-4d2a-95d6-4114373e289a" providerId="ADAL" clId="{6D4126DA-AF61-4F99-8445-D42E58784A02}" dt="2025-01-28T06:49:11.549" v="319" actId="47"/>
        <pc:sldMkLst>
          <pc:docMk/>
          <pc:sldMk cId="553914834" sldId="278"/>
        </pc:sldMkLst>
      </pc:sldChg>
      <pc:sldChg chg="addSp modSp new mod ord">
        <pc:chgData name="Caitlin Ross" userId="6221d1cb-5569-4d2a-95d6-4114373e289a" providerId="ADAL" clId="{6D4126DA-AF61-4F99-8445-D42E58784A02}" dt="2025-01-31T01:29:24.378" v="3571" actId="1076"/>
        <pc:sldMkLst>
          <pc:docMk/>
          <pc:sldMk cId="3256515239" sldId="278"/>
        </pc:sldMkLst>
        <pc:spChg chg="mod">
          <ac:chgData name="Caitlin Ross" userId="6221d1cb-5569-4d2a-95d6-4114373e289a" providerId="ADAL" clId="{6D4126DA-AF61-4F99-8445-D42E58784A02}" dt="2025-01-28T07:09:44.918" v="639" actId="20577"/>
          <ac:spMkLst>
            <pc:docMk/>
            <pc:sldMk cId="3256515239" sldId="278"/>
            <ac:spMk id="2" creationId="{CF01F19B-8632-936E-F074-B3D0C73FD451}"/>
          </ac:spMkLst>
        </pc:spChg>
        <pc:spChg chg="add mod">
          <ac:chgData name="Caitlin Ross" userId="6221d1cb-5569-4d2a-95d6-4114373e289a" providerId="ADAL" clId="{6D4126DA-AF61-4F99-8445-D42E58784A02}" dt="2025-01-31T01:28:30.347" v="3548" actId="1076"/>
          <ac:spMkLst>
            <pc:docMk/>
            <pc:sldMk cId="3256515239" sldId="278"/>
            <ac:spMk id="7" creationId="{9816499E-3F8A-A68E-5E40-C36AB01A393D}"/>
          </ac:spMkLst>
        </pc:spChg>
        <pc:spChg chg="add mod">
          <ac:chgData name="Caitlin Ross" userId="6221d1cb-5569-4d2a-95d6-4114373e289a" providerId="ADAL" clId="{6D4126DA-AF61-4F99-8445-D42E58784A02}" dt="2025-01-31T01:29:03.917" v="3569" actId="1037"/>
          <ac:spMkLst>
            <pc:docMk/>
            <pc:sldMk cId="3256515239" sldId="278"/>
            <ac:spMk id="8" creationId="{C3ABC95A-8581-0E51-6A84-6AF24069EA77}"/>
          </ac:spMkLst>
        </pc:spChg>
        <pc:spChg chg="add mod">
          <ac:chgData name="Caitlin Ross" userId="6221d1cb-5569-4d2a-95d6-4114373e289a" providerId="ADAL" clId="{6D4126DA-AF61-4F99-8445-D42E58784A02}" dt="2025-01-31T01:29:24.378" v="3571" actId="1076"/>
          <ac:spMkLst>
            <pc:docMk/>
            <pc:sldMk cId="3256515239" sldId="278"/>
            <ac:spMk id="9" creationId="{FC8DFC74-075B-0911-D044-5BB3BE2F3FD5}"/>
          </ac:spMkLst>
        </pc:spChg>
        <pc:picChg chg="add mod">
          <ac:chgData name="Caitlin Ross" userId="6221d1cb-5569-4d2a-95d6-4114373e289a" providerId="ADAL" clId="{6D4126DA-AF61-4F99-8445-D42E58784A02}" dt="2025-01-31T01:28:11.688" v="3542" actId="1076"/>
          <ac:picMkLst>
            <pc:docMk/>
            <pc:sldMk cId="3256515239" sldId="278"/>
            <ac:picMk id="4" creationId="{9847B784-145B-9F42-DC0F-8F39799AE43F}"/>
          </ac:picMkLst>
        </pc:picChg>
        <pc:picChg chg="add mod modCrop">
          <ac:chgData name="Caitlin Ross" userId="6221d1cb-5569-4d2a-95d6-4114373e289a" providerId="ADAL" clId="{6D4126DA-AF61-4F99-8445-D42E58784A02}" dt="2025-01-28T06:57:43.485" v="422" actId="1035"/>
          <ac:picMkLst>
            <pc:docMk/>
            <pc:sldMk cId="3256515239" sldId="278"/>
            <ac:picMk id="5" creationId="{1FE8BC0E-F74C-0C2E-72FD-54D7334B9B3B}"/>
          </ac:picMkLst>
        </pc:picChg>
        <pc:picChg chg="add mod modCrop">
          <ac:chgData name="Caitlin Ross" userId="6221d1cb-5569-4d2a-95d6-4114373e289a" providerId="ADAL" clId="{6D4126DA-AF61-4F99-8445-D42E58784A02}" dt="2025-01-28T06:57:27.757" v="393" actId="732"/>
          <ac:picMkLst>
            <pc:docMk/>
            <pc:sldMk cId="3256515239" sldId="278"/>
            <ac:picMk id="6" creationId="{1DD4599C-5936-08D1-7FD3-148685ADEA1F}"/>
          </ac:picMkLst>
        </pc:picChg>
      </pc:sldChg>
      <pc:sldChg chg="add del">
        <pc:chgData name="Caitlin Ross" userId="6221d1cb-5569-4d2a-95d6-4114373e289a" providerId="ADAL" clId="{6D4126DA-AF61-4F99-8445-D42E58784A02}" dt="2025-01-28T06:52:17.813" v="335" actId="47"/>
        <pc:sldMkLst>
          <pc:docMk/>
          <pc:sldMk cId="3664412246" sldId="278"/>
        </pc:sldMkLst>
      </pc:sldChg>
      <pc:sldChg chg="addSp delSp modSp add del mod">
        <pc:chgData name="Caitlin Ross" userId="6221d1cb-5569-4d2a-95d6-4114373e289a" providerId="ADAL" clId="{6D4126DA-AF61-4F99-8445-D42E58784A02}" dt="2025-01-28T07:03:05.598" v="587" actId="47"/>
        <pc:sldMkLst>
          <pc:docMk/>
          <pc:sldMk cId="303824672" sldId="279"/>
        </pc:sldMkLst>
      </pc:sldChg>
      <pc:sldChg chg="add del">
        <pc:chgData name="Caitlin Ross" userId="6221d1cb-5569-4d2a-95d6-4114373e289a" providerId="ADAL" clId="{6D4126DA-AF61-4F99-8445-D42E58784A02}" dt="2025-01-28T06:52:19.554" v="336" actId="47"/>
        <pc:sldMkLst>
          <pc:docMk/>
          <pc:sldMk cId="1456891320" sldId="279"/>
        </pc:sldMkLst>
      </pc:sldChg>
      <pc:sldChg chg="modSp add del mod">
        <pc:chgData name="Caitlin Ross" userId="6221d1cb-5569-4d2a-95d6-4114373e289a" providerId="ADAL" clId="{6D4126DA-AF61-4F99-8445-D42E58784A02}" dt="2025-01-28T07:21:27.676" v="1418" actId="47"/>
        <pc:sldMkLst>
          <pc:docMk/>
          <pc:sldMk cId="2305143945" sldId="280"/>
        </pc:sldMkLst>
      </pc:sldChg>
      <pc:sldChg chg="addSp delSp modSp add mod">
        <pc:chgData name="Caitlin Ross" userId="6221d1cb-5569-4d2a-95d6-4114373e289a" providerId="ADAL" clId="{6D4126DA-AF61-4F99-8445-D42E58784A02}" dt="2025-01-31T01:27:52.858" v="3539" actId="478"/>
        <pc:sldMkLst>
          <pc:docMk/>
          <pc:sldMk cId="4081107398" sldId="281"/>
        </pc:sldMkLst>
        <pc:picChg chg="mod">
          <ac:chgData name="Caitlin Ross" userId="6221d1cb-5569-4d2a-95d6-4114373e289a" providerId="ADAL" clId="{6D4126DA-AF61-4F99-8445-D42E58784A02}" dt="2025-01-31T00:59:36.647" v="3057" actId="14826"/>
          <ac:picMkLst>
            <pc:docMk/>
            <pc:sldMk cId="4081107398" sldId="281"/>
            <ac:picMk id="11" creationId="{F2512502-B4AB-D521-C69B-D48AF8CB9360}"/>
          </ac:picMkLst>
        </pc:picChg>
      </pc:sldChg>
      <pc:sldChg chg="modSp add del mod modClrScheme chgLayout">
        <pc:chgData name="Caitlin Ross" userId="6221d1cb-5569-4d2a-95d6-4114373e289a" providerId="ADAL" clId="{6D4126DA-AF61-4F99-8445-D42E58784A02}" dt="2025-01-28T07:10:10.537" v="651" actId="47"/>
        <pc:sldMkLst>
          <pc:docMk/>
          <pc:sldMk cId="4228155026" sldId="281"/>
        </pc:sldMkLst>
      </pc:sldChg>
      <pc:sldChg chg="modSp new del mod">
        <pc:chgData name="Caitlin Ross" userId="6221d1cb-5569-4d2a-95d6-4114373e289a" providerId="ADAL" clId="{6D4126DA-AF61-4F99-8445-D42E58784A02}" dt="2025-01-28T07:20:30.003" v="1391" actId="47"/>
        <pc:sldMkLst>
          <pc:docMk/>
          <pc:sldMk cId="3091388691" sldId="282"/>
        </pc:sldMkLst>
      </pc:sldChg>
      <pc:sldChg chg="add del">
        <pc:chgData name="Caitlin Ross" userId="6221d1cb-5569-4d2a-95d6-4114373e289a" providerId="ADAL" clId="{6D4126DA-AF61-4F99-8445-D42E58784A02}" dt="2025-01-31T01:01:54.050" v="3070" actId="47"/>
        <pc:sldMkLst>
          <pc:docMk/>
          <pc:sldMk cId="3568514953" sldId="282"/>
        </pc:sldMkLst>
      </pc:sldChg>
      <pc:sldChg chg="modSp add mod ord modAnim">
        <pc:chgData name="Caitlin Ross" userId="6221d1cb-5569-4d2a-95d6-4114373e289a" providerId="ADAL" clId="{6D4126DA-AF61-4F99-8445-D42E58784A02}" dt="2025-01-31T03:28:55.023" v="3580" actId="20577"/>
        <pc:sldMkLst>
          <pc:docMk/>
          <pc:sldMk cId="3093736156" sldId="283"/>
        </pc:sldMkLst>
        <pc:spChg chg="mod">
          <ac:chgData name="Caitlin Ross" userId="6221d1cb-5569-4d2a-95d6-4114373e289a" providerId="ADAL" clId="{6D4126DA-AF61-4F99-8445-D42E58784A02}" dt="2025-01-31T03:28:55.023" v="3580" actId="20577"/>
          <ac:spMkLst>
            <pc:docMk/>
            <pc:sldMk cId="3093736156" sldId="283"/>
            <ac:spMk id="5" creationId="{136CF324-69A3-248A-E7B4-D134AC17F126}"/>
          </ac:spMkLst>
        </pc:spChg>
        <pc:spChg chg="mod">
          <ac:chgData name="Caitlin Ross" userId="6221d1cb-5569-4d2a-95d6-4114373e289a" providerId="ADAL" clId="{6D4126DA-AF61-4F99-8445-D42E58784A02}" dt="2025-01-28T07:21:40.628" v="1437" actId="20577"/>
          <ac:spMkLst>
            <pc:docMk/>
            <pc:sldMk cId="3093736156" sldId="283"/>
            <ac:spMk id="57" creationId="{9253CDD3-8603-1894-7D5C-0FC3727A4C52}"/>
          </ac:spMkLst>
        </pc:spChg>
      </pc:sldChg>
      <pc:sldChg chg="addSp delSp modSp add mod ord">
        <pc:chgData name="Caitlin Ross" userId="6221d1cb-5569-4d2a-95d6-4114373e289a" providerId="ADAL" clId="{6D4126DA-AF61-4F99-8445-D42E58784A02}" dt="2025-01-31T01:03:25.466" v="3080"/>
        <pc:sldMkLst>
          <pc:docMk/>
          <pc:sldMk cId="1780007072" sldId="284"/>
        </pc:sldMkLst>
        <pc:picChg chg="add del mod">
          <ac:chgData name="Caitlin Ross" userId="6221d1cb-5569-4d2a-95d6-4114373e289a" providerId="ADAL" clId="{6D4126DA-AF61-4F99-8445-D42E58784A02}" dt="2025-01-31T01:02:44.571" v="3075" actId="14826"/>
          <ac:picMkLst>
            <pc:docMk/>
            <pc:sldMk cId="1780007072" sldId="284"/>
            <ac:picMk id="11" creationId="{ABFEC7DA-EA7A-8ABA-F123-19A77EB70418}"/>
          </ac:picMkLst>
        </pc:picChg>
      </pc:sldChg>
      <pc:sldChg chg="addSp delSp modSp new del mod">
        <pc:chgData name="Caitlin Ross" userId="6221d1cb-5569-4d2a-95d6-4114373e289a" providerId="ADAL" clId="{6D4126DA-AF61-4F99-8445-D42E58784A02}" dt="2025-01-31T00:59:17.706" v="3056" actId="47"/>
        <pc:sldMkLst>
          <pc:docMk/>
          <pc:sldMk cId="2564531211" sldId="284"/>
        </pc:sldMkLst>
      </pc:sldChg>
      <pc:sldChg chg="delSp add mod ord">
        <pc:chgData name="Caitlin Ross" userId="6221d1cb-5569-4d2a-95d6-4114373e289a" providerId="ADAL" clId="{6D4126DA-AF61-4F99-8445-D42E58784A02}" dt="2025-01-31T01:00:17.110" v="3064"/>
        <pc:sldMkLst>
          <pc:docMk/>
          <pc:sldMk cId="3568025492" sldId="285"/>
        </pc:sldMkLst>
      </pc:sldChg>
      <pc:sldChg chg="modSp add mod modTransition modAnim">
        <pc:chgData name="Caitlin Ross" userId="6221d1cb-5569-4d2a-95d6-4114373e289a" providerId="ADAL" clId="{6D4126DA-AF61-4F99-8445-D42E58784A02}" dt="2025-01-31T03:27:58.977" v="3575"/>
        <pc:sldMkLst>
          <pc:docMk/>
          <pc:sldMk cId="1715914040" sldId="286"/>
        </pc:sldMkLst>
        <pc:graphicFrameChg chg="mod modGraphic">
          <ac:chgData name="Caitlin Ross" userId="6221d1cb-5569-4d2a-95d6-4114373e289a" providerId="ADAL" clId="{6D4126DA-AF61-4F99-8445-D42E58784A02}" dt="2025-01-31T01:26:34.093" v="3452" actId="1036"/>
          <ac:graphicFrameMkLst>
            <pc:docMk/>
            <pc:sldMk cId="1715914040" sldId="286"/>
            <ac:graphicFrameMk id="14" creationId="{C239C06F-F808-3BA6-5CB2-98C2FA1A000B}"/>
          </ac:graphicFrameMkLst>
        </pc:graphicFrameChg>
        <pc:graphicFrameChg chg="mod">
          <ac:chgData name="Caitlin Ross" userId="6221d1cb-5569-4d2a-95d6-4114373e289a" providerId="ADAL" clId="{6D4126DA-AF61-4F99-8445-D42E58784A02}" dt="2025-01-31T01:26:27.356" v="3446" actId="167"/>
          <ac:graphicFrameMkLst>
            <pc:docMk/>
            <pc:sldMk cId="1715914040" sldId="286"/>
            <ac:graphicFrameMk id="19" creationId="{35BE255A-6660-5E35-D445-D1A8B719F7CA}"/>
          </ac:graphicFrameMkLst>
        </pc:graphicFrameChg>
      </pc:sldChg>
      <pc:sldMasterChg chg="delSldLayout modSldLayout">
        <pc:chgData name="Caitlin Ross" userId="6221d1cb-5569-4d2a-95d6-4114373e289a" providerId="ADAL" clId="{6D4126DA-AF61-4F99-8445-D42E58784A02}" dt="2025-01-28T07:20:30.003" v="1391" actId="47"/>
        <pc:sldMasterMkLst>
          <pc:docMk/>
          <pc:sldMasterMk cId="0" sldId="2147483648"/>
        </pc:sldMasterMkLst>
        <pc:sldLayoutChg chg="modSp mod">
          <pc:chgData name="Caitlin Ross" userId="6221d1cb-5569-4d2a-95d6-4114373e289a" providerId="ADAL" clId="{6D4126DA-AF61-4F99-8445-D42E58784A02}" dt="2025-01-28T07:14:32.233" v="768" actId="207"/>
          <pc:sldLayoutMkLst>
            <pc:docMk/>
            <pc:sldMasterMk cId="0" sldId="2147483648"/>
            <pc:sldLayoutMk cId="0" sldId="2147483651"/>
          </pc:sldLayoutMkLst>
          <pc:spChg chg="mod">
            <ac:chgData name="Caitlin Ross" userId="6221d1cb-5569-4d2a-95d6-4114373e289a" providerId="ADAL" clId="{6D4126DA-AF61-4F99-8445-D42E58784A02}" dt="2025-01-28T07:14:32.233" v="768" actId="207"/>
            <ac:spMkLst>
              <pc:docMk/>
              <pc:sldMasterMk cId="0" sldId="2147483648"/>
              <pc:sldLayoutMk cId="0" sldId="2147483651"/>
              <ac:spMk id="36" creationId="{00000000-0000-0000-0000-000000000000}"/>
            </ac:spMkLst>
          </pc:spChg>
          <pc:spChg chg="mod">
            <ac:chgData name="Caitlin Ross" userId="6221d1cb-5569-4d2a-95d6-4114373e289a" providerId="ADAL" clId="{6D4126DA-AF61-4F99-8445-D42E58784A02}" dt="2025-01-28T06:51:05.382" v="325" actId="207"/>
            <ac:spMkLst>
              <pc:docMk/>
              <pc:sldMasterMk cId="0" sldId="2147483648"/>
              <pc:sldLayoutMk cId="0" sldId="2147483651"/>
              <ac:spMk id="39" creationId="{00000000-0000-0000-0000-000000000000}"/>
            </ac:spMkLst>
          </pc:spChg>
        </pc:sldLayoutChg>
        <pc:sldLayoutChg chg="del">
          <pc:chgData name="Caitlin Ross" userId="6221d1cb-5569-4d2a-95d6-4114373e289a" providerId="ADAL" clId="{6D4126DA-AF61-4F99-8445-D42E58784A02}" dt="2025-01-28T06:31:43.883" v="12" actId="47"/>
          <pc:sldLayoutMkLst>
            <pc:docMk/>
            <pc:sldMasterMk cId="0" sldId="2147483648"/>
            <pc:sldLayoutMk cId="1258209611" sldId="2147483653"/>
          </pc:sldLayoutMkLst>
        </pc:sldLayoutChg>
        <pc:sldLayoutChg chg="del">
          <pc:chgData name="Caitlin Ross" userId="6221d1cb-5569-4d2a-95d6-4114373e289a" providerId="ADAL" clId="{6D4126DA-AF61-4F99-8445-D42E58784A02}" dt="2025-01-28T06:49:11.549" v="319" actId="47"/>
          <pc:sldLayoutMkLst>
            <pc:docMk/>
            <pc:sldMasterMk cId="0" sldId="2147483648"/>
            <pc:sldLayoutMk cId="1841221340" sldId="2147483653"/>
          </pc:sldLayoutMkLst>
        </pc:sldLayoutChg>
        <pc:sldLayoutChg chg="del">
          <pc:chgData name="Caitlin Ross" userId="6221d1cb-5569-4d2a-95d6-4114373e289a" providerId="ADAL" clId="{6D4126DA-AF61-4F99-8445-D42E58784A02}" dt="2025-01-28T07:20:30.003" v="1391" actId="47"/>
          <pc:sldLayoutMkLst>
            <pc:docMk/>
            <pc:sldMasterMk cId="0" sldId="2147483648"/>
            <pc:sldLayoutMk cId="3682346645" sldId="2147483653"/>
          </pc:sldLayoutMkLst>
        </pc:sldLayoutChg>
      </pc:sldMasterChg>
      <pc:sldMasterChg chg="addSp modSldLayout">
        <pc:chgData name="Caitlin Ross" userId="6221d1cb-5569-4d2a-95d6-4114373e289a" providerId="ADAL" clId="{6D4126DA-AF61-4F99-8445-D42E58784A02}" dt="2025-01-28T06:33:27.860" v="20"/>
        <pc:sldMasterMkLst>
          <pc:docMk/>
          <pc:sldMasterMk cId="1299984034" sldId="2147483654"/>
        </pc:sldMasterMkLst>
        <pc:sldLayoutChg chg="addSp">
          <pc:chgData name="Caitlin Ross" userId="6221d1cb-5569-4d2a-95d6-4114373e289a" providerId="ADAL" clId="{6D4126DA-AF61-4F99-8445-D42E58784A02}" dt="2025-01-28T06:33:10.752" v="16"/>
          <pc:sldLayoutMkLst>
            <pc:docMk/>
            <pc:sldMasterMk cId="1299984034" sldId="2147483654"/>
            <pc:sldLayoutMk cId="929320826" sldId="2147483655"/>
          </pc:sldLayoutMkLst>
        </pc:sldLayoutChg>
        <pc:sldLayoutChg chg="addSp delSp">
          <pc:chgData name="Caitlin Ross" userId="6221d1cb-5569-4d2a-95d6-4114373e289a" providerId="ADAL" clId="{6D4126DA-AF61-4F99-8445-D42E58784A02}" dt="2025-01-28T06:33:27.860" v="20"/>
          <pc:sldLayoutMkLst>
            <pc:docMk/>
            <pc:sldMasterMk cId="1299984034" sldId="2147483654"/>
            <pc:sldLayoutMk cId="1980631794" sldId="2147483666"/>
          </pc:sldLayoutMkLst>
        </pc:sldLayoutChg>
      </pc:sldMasterChg>
    </pc:docChg>
  </pc:docChgLst>
</pc:chgInfo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6A21DAA-17BC-43CA-9719-B89D313BA4A3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0E99BC8-3C61-49C1-9FAA-D0F8E3E89783}">
      <dgm:prSet phldrT="[Text]"/>
      <dgm:spPr>
        <a:solidFill>
          <a:schemeClr val="accent1">
            <a:lumMod val="20000"/>
            <a:lumOff val="80000"/>
          </a:schemeClr>
        </a:solidFill>
        <a:ln w="38100">
          <a:solidFill>
            <a:schemeClr val="accent1"/>
          </a:solidFill>
        </a:ln>
      </dgm:spPr>
      <dgm:t>
        <a:bodyPr/>
        <a:lstStyle/>
        <a:p>
          <a:r>
            <a:rPr lang="en-AU" dirty="0">
              <a:solidFill>
                <a:schemeClr val="tx1"/>
              </a:solidFill>
            </a:rPr>
            <a:t>Catalogue Inclusions</a:t>
          </a:r>
        </a:p>
      </dgm:t>
    </dgm:pt>
    <dgm:pt modelId="{4FE67F15-2995-4085-B5FE-0430EE645720}" type="parTrans" cxnId="{BB6E69CE-1EB1-4535-9F12-2CCEF5FFC239}">
      <dgm:prSet/>
      <dgm:spPr/>
      <dgm:t>
        <a:bodyPr/>
        <a:lstStyle/>
        <a:p>
          <a:endParaRPr lang="en-AU"/>
        </a:p>
      </dgm:t>
    </dgm:pt>
    <dgm:pt modelId="{64997323-D319-4984-9903-9FA80D64928F}" type="sibTrans" cxnId="{BB6E69CE-1EB1-4535-9F12-2CCEF5FFC239}">
      <dgm:prSet/>
      <dgm:spPr/>
      <dgm:t>
        <a:bodyPr/>
        <a:lstStyle/>
        <a:p>
          <a:endParaRPr lang="en-AU"/>
        </a:p>
      </dgm:t>
    </dgm:pt>
    <dgm:pt modelId="{87BF3BC3-7296-403E-83F3-E82CD075DB4B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sz="3000" dirty="0">
              <a:solidFill>
                <a:schemeClr val="tx1"/>
              </a:solidFill>
            </a:rPr>
            <a:t>ID parameters</a:t>
          </a:r>
        </a:p>
        <a:p>
          <a:r>
            <a:rPr lang="en-AU" sz="1800" dirty="0">
              <a:solidFill>
                <a:schemeClr val="tx1"/>
              </a:solidFill>
            </a:rPr>
            <a:t>DESI ID info + RA/DEC</a:t>
          </a:r>
        </a:p>
      </dgm:t>
    </dgm:pt>
    <dgm:pt modelId="{A0DEA48D-3E3E-483C-8E0A-42207BE6653B}" type="parTrans" cxnId="{22E40DBD-1BF6-4EA8-BD98-68D7AE08C535}">
      <dgm:prSet/>
      <dgm:spPr/>
      <dgm:t>
        <a:bodyPr/>
        <a:lstStyle/>
        <a:p>
          <a:endParaRPr lang="en-AU"/>
        </a:p>
      </dgm:t>
    </dgm:pt>
    <dgm:pt modelId="{405BD19D-13F1-4C50-9BB0-AF5696580127}" type="sibTrans" cxnId="{22E40DBD-1BF6-4EA8-BD98-68D7AE08C535}">
      <dgm:prSet/>
      <dgm:spPr/>
      <dgm:t>
        <a:bodyPr/>
        <a:lstStyle/>
        <a:p>
          <a:endParaRPr lang="en-AU"/>
        </a:p>
      </dgm:t>
    </dgm:pt>
    <dgm:pt modelId="{78ADE39E-220A-425C-9583-95F0D7E2979A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sz="3000" dirty="0">
              <a:solidFill>
                <a:schemeClr val="tx1"/>
              </a:solidFill>
            </a:rPr>
            <a:t>Selection Parameters</a:t>
          </a:r>
        </a:p>
      </dgm:t>
    </dgm:pt>
    <dgm:pt modelId="{B4A917B6-677E-4BA6-AAF4-834E4A2DC358}" type="parTrans" cxnId="{7E7AFD0E-AB3F-4DC3-AB3C-017625A3F595}">
      <dgm:prSet/>
      <dgm:spPr/>
      <dgm:t>
        <a:bodyPr/>
        <a:lstStyle/>
        <a:p>
          <a:endParaRPr lang="en-AU"/>
        </a:p>
      </dgm:t>
    </dgm:pt>
    <dgm:pt modelId="{67A5430D-DEB6-42AB-831D-99B52C317B8D}" type="sibTrans" cxnId="{7E7AFD0E-AB3F-4DC3-AB3C-017625A3F595}">
      <dgm:prSet/>
      <dgm:spPr/>
      <dgm:t>
        <a:bodyPr/>
        <a:lstStyle/>
        <a:p>
          <a:endParaRPr lang="en-AU"/>
        </a:p>
      </dgm:t>
    </dgm:pt>
    <dgm:pt modelId="{33CE6467-C626-41E5-8F30-D5675C8A9C7F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sz="3000" dirty="0">
              <a:solidFill>
                <a:schemeClr val="tx1"/>
              </a:solidFill>
            </a:rPr>
            <a:t>FP inputs</a:t>
          </a:r>
        </a:p>
        <a:p>
          <a:r>
            <a:rPr lang="en-AU" sz="1800" dirty="0" err="1">
              <a:solidFill>
                <a:schemeClr val="tx1"/>
              </a:solidFill>
            </a:rPr>
            <a:t>r,s,i</a:t>
          </a:r>
          <a:r>
            <a:rPr lang="en-AU" sz="1800" dirty="0">
              <a:solidFill>
                <a:schemeClr val="tx1"/>
              </a:solidFill>
            </a:rPr>
            <a:t> + errors</a:t>
          </a:r>
        </a:p>
      </dgm:t>
    </dgm:pt>
    <dgm:pt modelId="{A61FA17E-2522-4777-9DFD-50B101196914}" type="parTrans" cxnId="{B849B730-B23A-4610-A0FC-37EAE6D3263F}">
      <dgm:prSet/>
      <dgm:spPr/>
      <dgm:t>
        <a:bodyPr/>
        <a:lstStyle/>
        <a:p>
          <a:endParaRPr lang="en-AU"/>
        </a:p>
      </dgm:t>
    </dgm:pt>
    <dgm:pt modelId="{5A2D5A28-77C0-4589-B8B3-5D76B2786551}" type="sibTrans" cxnId="{B849B730-B23A-4610-A0FC-37EAE6D3263F}">
      <dgm:prSet/>
      <dgm:spPr/>
      <dgm:t>
        <a:bodyPr/>
        <a:lstStyle/>
        <a:p>
          <a:endParaRPr lang="en-AU"/>
        </a:p>
      </dgm:t>
    </dgm:pt>
    <dgm:pt modelId="{EF968A20-255F-4D98-8DB8-8746805484B1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sz="3000" dirty="0">
              <a:solidFill>
                <a:schemeClr val="tx1"/>
              </a:solidFill>
            </a:rPr>
            <a:t>PV outputs</a:t>
          </a:r>
        </a:p>
        <a:p>
          <a:r>
            <a:rPr lang="en-AU" sz="1800" dirty="0" err="1">
              <a:solidFill>
                <a:schemeClr val="tx1"/>
              </a:solidFill>
            </a:rPr>
            <a:t>logdist</a:t>
          </a:r>
          <a:r>
            <a:rPr lang="en-AU" sz="1800" dirty="0">
              <a:solidFill>
                <a:schemeClr val="tx1"/>
              </a:solidFill>
            </a:rPr>
            <a:t> + PV + errors</a:t>
          </a:r>
        </a:p>
      </dgm:t>
    </dgm:pt>
    <dgm:pt modelId="{2CC79DA3-FA09-4246-AB97-6948C427ABF5}" type="parTrans" cxnId="{27322654-72DB-4DCD-8E00-F8AE3D4863CE}">
      <dgm:prSet/>
      <dgm:spPr/>
      <dgm:t>
        <a:bodyPr/>
        <a:lstStyle/>
        <a:p>
          <a:endParaRPr lang="en-AU"/>
        </a:p>
      </dgm:t>
    </dgm:pt>
    <dgm:pt modelId="{4DB5A5C9-D107-48D4-8201-77EFFBAB7CB3}" type="sibTrans" cxnId="{27322654-72DB-4DCD-8E00-F8AE3D4863CE}">
      <dgm:prSet/>
      <dgm:spPr/>
      <dgm:t>
        <a:bodyPr/>
        <a:lstStyle/>
        <a:p>
          <a:endParaRPr lang="en-AU"/>
        </a:p>
      </dgm:t>
    </dgm:pt>
    <dgm:pt modelId="{0E8734F7-E1BE-4DBB-A089-AD970D45B691}">
      <dgm:prSet phldrT="[Text]" custT="1"/>
      <dgm:spPr>
        <a:solidFill>
          <a:schemeClr val="bg1"/>
        </a:solidFill>
        <a:ln>
          <a:solidFill>
            <a:schemeClr val="accent1"/>
          </a:solidFill>
        </a:ln>
      </dgm:spPr>
      <dgm:t>
        <a:bodyPr/>
        <a:lstStyle/>
        <a:p>
          <a:r>
            <a:rPr lang="en-AU" sz="3000" dirty="0">
              <a:solidFill>
                <a:schemeClr val="tx1"/>
              </a:solidFill>
            </a:rPr>
            <a:t>Subset Flags</a:t>
          </a:r>
        </a:p>
        <a:p>
          <a:r>
            <a:rPr lang="en-AU" sz="1800" dirty="0" err="1">
              <a:solidFill>
                <a:schemeClr val="tx1"/>
              </a:solidFill>
            </a:rPr>
            <a:t>primaryVdisp</a:t>
          </a:r>
          <a:r>
            <a:rPr lang="en-AU" sz="1800" dirty="0">
              <a:solidFill>
                <a:schemeClr val="tx1"/>
              </a:solidFill>
            </a:rPr>
            <a:t> +  </a:t>
          </a:r>
          <a:r>
            <a:rPr lang="en-AU" sz="1800" dirty="0" err="1">
              <a:solidFill>
                <a:schemeClr val="tx1"/>
              </a:solidFill>
            </a:rPr>
            <a:t>Fpcalibrator</a:t>
          </a:r>
          <a:r>
            <a:rPr lang="en-AU" sz="1800" dirty="0">
              <a:solidFill>
                <a:schemeClr val="tx1"/>
              </a:solidFill>
            </a:rPr>
            <a:t> +  </a:t>
          </a:r>
          <a:r>
            <a:rPr lang="en-AU" sz="1800" dirty="0" err="1">
              <a:solidFill>
                <a:schemeClr val="tx1"/>
              </a:solidFill>
            </a:rPr>
            <a:t>Pvclustering</a:t>
          </a:r>
          <a:endParaRPr lang="en-AU" sz="1800" dirty="0">
            <a:solidFill>
              <a:schemeClr val="tx1"/>
            </a:solidFill>
          </a:endParaRPr>
        </a:p>
      </dgm:t>
    </dgm:pt>
    <dgm:pt modelId="{44E5E402-04D0-4C1E-BE74-7E3F74CFBCBE}" type="parTrans" cxnId="{94C0269B-E232-4908-8734-23584192D40D}">
      <dgm:prSet/>
      <dgm:spPr/>
      <dgm:t>
        <a:bodyPr/>
        <a:lstStyle/>
        <a:p>
          <a:endParaRPr lang="en-AU"/>
        </a:p>
      </dgm:t>
    </dgm:pt>
    <dgm:pt modelId="{A6C7ADBB-7B45-4E12-A4CC-6BFE9A72B5F5}" type="sibTrans" cxnId="{94C0269B-E232-4908-8734-23584192D40D}">
      <dgm:prSet/>
      <dgm:spPr/>
      <dgm:t>
        <a:bodyPr/>
        <a:lstStyle/>
        <a:p>
          <a:endParaRPr lang="en-AU"/>
        </a:p>
      </dgm:t>
    </dgm:pt>
    <dgm:pt modelId="{56EFC727-569A-4FC3-BA99-919FB440FA7C}" type="pres">
      <dgm:prSet presAssocID="{D6A21DAA-17BC-43CA-9719-B89D313BA4A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440B42C-86B7-4214-953D-8D300AA3C5E9}" type="pres">
      <dgm:prSet presAssocID="{10E99BC8-3C61-49C1-9FAA-D0F8E3E89783}" presName="singleCycle" presStyleCnt="0"/>
      <dgm:spPr/>
    </dgm:pt>
    <dgm:pt modelId="{92D54003-0BBC-4D59-920F-48A873D39B75}" type="pres">
      <dgm:prSet presAssocID="{10E99BC8-3C61-49C1-9FAA-D0F8E3E89783}" presName="singleCenter" presStyleLbl="node1" presStyleIdx="0" presStyleCnt="6" custScaleX="166539" custScaleY="74072" custLinFactNeighborX="-5031" custLinFactNeighborY="-20258">
        <dgm:presLayoutVars>
          <dgm:chMax val="7"/>
          <dgm:chPref val="7"/>
        </dgm:presLayoutVars>
      </dgm:prSet>
      <dgm:spPr/>
    </dgm:pt>
    <dgm:pt modelId="{1D34B6AA-A920-43A2-B85A-13FA0792400B}" type="pres">
      <dgm:prSet presAssocID="{A0DEA48D-3E3E-483C-8E0A-42207BE6653B}" presName="Name56" presStyleLbl="parChTrans1D2" presStyleIdx="0" presStyleCnt="5"/>
      <dgm:spPr/>
    </dgm:pt>
    <dgm:pt modelId="{890DBF0F-0592-4743-8E67-95AD10C68D74}" type="pres">
      <dgm:prSet presAssocID="{87BF3BC3-7296-403E-83F3-E82CD075DB4B}" presName="text0" presStyleLbl="node1" presStyleIdx="1" presStyleCnt="6" custScaleX="231133" custScaleY="84080" custRadScaleRad="164085" custRadScaleInc="-225266">
        <dgm:presLayoutVars>
          <dgm:bulletEnabled val="1"/>
        </dgm:presLayoutVars>
      </dgm:prSet>
      <dgm:spPr/>
    </dgm:pt>
    <dgm:pt modelId="{A5D93F15-BFFD-4360-AF0A-DF9B4A810529}" type="pres">
      <dgm:prSet presAssocID="{B4A917B6-677E-4BA6-AAF4-834E4A2DC358}" presName="Name56" presStyleLbl="parChTrans1D2" presStyleIdx="1" presStyleCnt="5"/>
      <dgm:spPr/>
    </dgm:pt>
    <dgm:pt modelId="{29427948-2C61-4A3D-8C36-EEF3E4466376}" type="pres">
      <dgm:prSet presAssocID="{78ADE39E-220A-425C-9583-95F0D7E2979A}" presName="text0" presStyleLbl="node1" presStyleIdx="2" presStyleCnt="6" custScaleX="231133" custScaleY="84156" custRadScaleRad="148408" custRadScaleInc="-496062">
        <dgm:presLayoutVars>
          <dgm:bulletEnabled val="1"/>
        </dgm:presLayoutVars>
      </dgm:prSet>
      <dgm:spPr/>
    </dgm:pt>
    <dgm:pt modelId="{A3B4FCDC-CC3F-4BD6-9818-1CB927C55C4B}" type="pres">
      <dgm:prSet presAssocID="{A61FA17E-2522-4777-9DFD-50B101196914}" presName="Name56" presStyleLbl="parChTrans1D2" presStyleIdx="2" presStyleCnt="5"/>
      <dgm:spPr/>
    </dgm:pt>
    <dgm:pt modelId="{8C9B3B83-5FB8-41BF-94EE-4996A684C001}" type="pres">
      <dgm:prSet presAssocID="{33CE6467-C626-41E5-8F30-D5675C8A9C7F}" presName="text0" presStyleLbl="node1" presStyleIdx="3" presStyleCnt="6" custScaleX="187136" custScaleY="84156" custRadScaleRad="43696" custRadScaleInc="139542">
        <dgm:presLayoutVars>
          <dgm:bulletEnabled val="1"/>
        </dgm:presLayoutVars>
      </dgm:prSet>
      <dgm:spPr/>
    </dgm:pt>
    <dgm:pt modelId="{32F1D91A-60C6-44D4-B6C1-4D0D14412F14}" type="pres">
      <dgm:prSet presAssocID="{2CC79DA3-FA09-4246-AB97-6948C427ABF5}" presName="Name56" presStyleLbl="parChTrans1D2" presStyleIdx="3" presStyleCnt="5"/>
      <dgm:spPr/>
    </dgm:pt>
    <dgm:pt modelId="{A41539C6-9C12-4FC2-A42E-A96B2F546BB3}" type="pres">
      <dgm:prSet presAssocID="{EF968A20-255F-4D98-8DB8-8746805484B1}" presName="text0" presStyleLbl="node1" presStyleIdx="4" presStyleCnt="6" custScaleX="226515" custScaleY="84156" custRadScaleRad="123494" custRadScaleInc="-294284">
        <dgm:presLayoutVars>
          <dgm:bulletEnabled val="1"/>
        </dgm:presLayoutVars>
      </dgm:prSet>
      <dgm:spPr/>
    </dgm:pt>
    <dgm:pt modelId="{165D4624-D57A-4D02-8603-A4414DB862D3}" type="pres">
      <dgm:prSet presAssocID="{44E5E402-04D0-4C1E-BE74-7E3F74CFBCBE}" presName="Name56" presStyleLbl="parChTrans1D2" presStyleIdx="4" presStyleCnt="5"/>
      <dgm:spPr/>
    </dgm:pt>
    <dgm:pt modelId="{096B1248-49D6-4130-B22B-0882803B7181}" type="pres">
      <dgm:prSet presAssocID="{0E8734F7-E1BE-4DBB-A089-AD970D45B691}" presName="text0" presStyleLbl="node1" presStyleIdx="5" presStyleCnt="6" custScaleX="256124" custScaleY="129080" custRadScaleRad="145041" custRadScaleInc="422182">
        <dgm:presLayoutVars>
          <dgm:bulletEnabled val="1"/>
        </dgm:presLayoutVars>
      </dgm:prSet>
      <dgm:spPr/>
    </dgm:pt>
  </dgm:ptLst>
  <dgm:cxnLst>
    <dgm:cxn modelId="{5A55CE07-6332-4260-9D69-8CC1C4108169}" type="presOf" srcId="{D6A21DAA-17BC-43CA-9719-B89D313BA4A3}" destId="{56EFC727-569A-4FC3-BA99-919FB440FA7C}" srcOrd="0" destOrd="0" presId="urn:microsoft.com/office/officeart/2008/layout/RadialCluster"/>
    <dgm:cxn modelId="{E65B3F0A-1F5F-4557-B013-66C3CE91A617}" type="presOf" srcId="{A0DEA48D-3E3E-483C-8E0A-42207BE6653B}" destId="{1D34B6AA-A920-43A2-B85A-13FA0792400B}" srcOrd="0" destOrd="0" presId="urn:microsoft.com/office/officeart/2008/layout/RadialCluster"/>
    <dgm:cxn modelId="{7E7AFD0E-AB3F-4DC3-AB3C-017625A3F595}" srcId="{10E99BC8-3C61-49C1-9FAA-D0F8E3E89783}" destId="{78ADE39E-220A-425C-9583-95F0D7E2979A}" srcOrd="1" destOrd="0" parTransId="{B4A917B6-677E-4BA6-AAF4-834E4A2DC358}" sibTransId="{67A5430D-DEB6-42AB-831D-99B52C317B8D}"/>
    <dgm:cxn modelId="{DB4D3118-E0C0-466B-AA85-2A12DEBD7570}" type="presOf" srcId="{87BF3BC3-7296-403E-83F3-E82CD075DB4B}" destId="{890DBF0F-0592-4743-8E67-95AD10C68D74}" srcOrd="0" destOrd="0" presId="urn:microsoft.com/office/officeart/2008/layout/RadialCluster"/>
    <dgm:cxn modelId="{B849B730-B23A-4610-A0FC-37EAE6D3263F}" srcId="{10E99BC8-3C61-49C1-9FAA-D0F8E3E89783}" destId="{33CE6467-C626-41E5-8F30-D5675C8A9C7F}" srcOrd="2" destOrd="0" parTransId="{A61FA17E-2522-4777-9DFD-50B101196914}" sibTransId="{5A2D5A28-77C0-4589-B8B3-5D76B2786551}"/>
    <dgm:cxn modelId="{A128284E-3A32-40EA-9B65-FABA20040152}" type="presOf" srcId="{33CE6467-C626-41E5-8F30-D5675C8A9C7F}" destId="{8C9B3B83-5FB8-41BF-94EE-4996A684C001}" srcOrd="0" destOrd="0" presId="urn:microsoft.com/office/officeart/2008/layout/RadialCluster"/>
    <dgm:cxn modelId="{C0AC2073-BC18-4B50-9416-4AE4F4953FC4}" type="presOf" srcId="{2CC79DA3-FA09-4246-AB97-6948C427ABF5}" destId="{32F1D91A-60C6-44D4-B6C1-4D0D14412F14}" srcOrd="0" destOrd="0" presId="urn:microsoft.com/office/officeart/2008/layout/RadialCluster"/>
    <dgm:cxn modelId="{27322654-72DB-4DCD-8E00-F8AE3D4863CE}" srcId="{10E99BC8-3C61-49C1-9FAA-D0F8E3E89783}" destId="{EF968A20-255F-4D98-8DB8-8746805484B1}" srcOrd="3" destOrd="0" parTransId="{2CC79DA3-FA09-4246-AB97-6948C427ABF5}" sibTransId="{4DB5A5C9-D107-48D4-8201-77EFFBAB7CB3}"/>
    <dgm:cxn modelId="{318F827C-194B-4ACB-9B7B-3B79C6EFB5E2}" type="presOf" srcId="{44E5E402-04D0-4C1E-BE74-7E3F74CFBCBE}" destId="{165D4624-D57A-4D02-8603-A4414DB862D3}" srcOrd="0" destOrd="0" presId="urn:microsoft.com/office/officeart/2008/layout/RadialCluster"/>
    <dgm:cxn modelId="{94C0269B-E232-4908-8734-23584192D40D}" srcId="{10E99BC8-3C61-49C1-9FAA-D0F8E3E89783}" destId="{0E8734F7-E1BE-4DBB-A089-AD970D45B691}" srcOrd="4" destOrd="0" parTransId="{44E5E402-04D0-4C1E-BE74-7E3F74CFBCBE}" sibTransId="{A6C7ADBB-7B45-4E12-A4CC-6BFE9A72B5F5}"/>
    <dgm:cxn modelId="{6B72929F-A17C-4056-89B2-8A630E91719D}" type="presOf" srcId="{EF968A20-255F-4D98-8DB8-8746805484B1}" destId="{A41539C6-9C12-4FC2-A42E-A96B2F546BB3}" srcOrd="0" destOrd="0" presId="urn:microsoft.com/office/officeart/2008/layout/RadialCluster"/>
    <dgm:cxn modelId="{D41ABDB1-C3C1-4435-99E8-B338F8976B55}" type="presOf" srcId="{0E8734F7-E1BE-4DBB-A089-AD970D45B691}" destId="{096B1248-49D6-4130-B22B-0882803B7181}" srcOrd="0" destOrd="0" presId="urn:microsoft.com/office/officeart/2008/layout/RadialCluster"/>
    <dgm:cxn modelId="{CDB654B8-1EA8-432D-B26B-EE216B1339AC}" type="presOf" srcId="{B4A917B6-677E-4BA6-AAF4-834E4A2DC358}" destId="{A5D93F15-BFFD-4360-AF0A-DF9B4A810529}" srcOrd="0" destOrd="0" presId="urn:microsoft.com/office/officeart/2008/layout/RadialCluster"/>
    <dgm:cxn modelId="{FCD6C6BC-3840-4FE5-AD7D-AAAFB0C8C9A6}" type="presOf" srcId="{10E99BC8-3C61-49C1-9FAA-D0F8E3E89783}" destId="{92D54003-0BBC-4D59-920F-48A873D39B75}" srcOrd="0" destOrd="0" presId="urn:microsoft.com/office/officeart/2008/layout/RadialCluster"/>
    <dgm:cxn modelId="{22E40DBD-1BF6-4EA8-BD98-68D7AE08C535}" srcId="{10E99BC8-3C61-49C1-9FAA-D0F8E3E89783}" destId="{87BF3BC3-7296-403E-83F3-E82CD075DB4B}" srcOrd="0" destOrd="0" parTransId="{A0DEA48D-3E3E-483C-8E0A-42207BE6653B}" sibTransId="{405BD19D-13F1-4C50-9BB0-AF5696580127}"/>
    <dgm:cxn modelId="{BB6E69CE-1EB1-4535-9F12-2CCEF5FFC239}" srcId="{D6A21DAA-17BC-43CA-9719-B89D313BA4A3}" destId="{10E99BC8-3C61-49C1-9FAA-D0F8E3E89783}" srcOrd="0" destOrd="0" parTransId="{4FE67F15-2995-4085-B5FE-0430EE645720}" sibTransId="{64997323-D319-4984-9903-9FA80D64928F}"/>
    <dgm:cxn modelId="{2189FAD8-7FCC-4077-AB62-C322FB4B93FD}" type="presOf" srcId="{A61FA17E-2522-4777-9DFD-50B101196914}" destId="{A3B4FCDC-CC3F-4BD6-9818-1CB927C55C4B}" srcOrd="0" destOrd="0" presId="urn:microsoft.com/office/officeart/2008/layout/RadialCluster"/>
    <dgm:cxn modelId="{58BDFEE3-48C9-4C45-A884-B7AF614B8259}" type="presOf" srcId="{78ADE39E-220A-425C-9583-95F0D7E2979A}" destId="{29427948-2C61-4A3D-8C36-EEF3E4466376}" srcOrd="0" destOrd="0" presId="urn:microsoft.com/office/officeart/2008/layout/RadialCluster"/>
    <dgm:cxn modelId="{C9B22877-FC10-47FF-8AD6-4C3E1A92787D}" type="presParOf" srcId="{56EFC727-569A-4FC3-BA99-919FB440FA7C}" destId="{A440B42C-86B7-4214-953D-8D300AA3C5E9}" srcOrd="0" destOrd="0" presId="urn:microsoft.com/office/officeart/2008/layout/RadialCluster"/>
    <dgm:cxn modelId="{08131BE9-DA5B-4D72-87B7-4927EA89A2AF}" type="presParOf" srcId="{A440B42C-86B7-4214-953D-8D300AA3C5E9}" destId="{92D54003-0BBC-4D59-920F-48A873D39B75}" srcOrd="0" destOrd="0" presId="urn:microsoft.com/office/officeart/2008/layout/RadialCluster"/>
    <dgm:cxn modelId="{97413968-A7D9-4781-A5CE-B9335F192940}" type="presParOf" srcId="{A440B42C-86B7-4214-953D-8D300AA3C5E9}" destId="{1D34B6AA-A920-43A2-B85A-13FA0792400B}" srcOrd="1" destOrd="0" presId="urn:microsoft.com/office/officeart/2008/layout/RadialCluster"/>
    <dgm:cxn modelId="{7CC66360-40D2-4265-9A85-DF0BF8D03922}" type="presParOf" srcId="{A440B42C-86B7-4214-953D-8D300AA3C5E9}" destId="{890DBF0F-0592-4743-8E67-95AD10C68D74}" srcOrd="2" destOrd="0" presId="urn:microsoft.com/office/officeart/2008/layout/RadialCluster"/>
    <dgm:cxn modelId="{53FAB640-ACEA-427B-B8E0-F59A62AC539A}" type="presParOf" srcId="{A440B42C-86B7-4214-953D-8D300AA3C5E9}" destId="{A5D93F15-BFFD-4360-AF0A-DF9B4A810529}" srcOrd="3" destOrd="0" presId="urn:microsoft.com/office/officeart/2008/layout/RadialCluster"/>
    <dgm:cxn modelId="{71C1B6EC-6D1C-4BF6-A76B-2E486B835E38}" type="presParOf" srcId="{A440B42C-86B7-4214-953D-8D300AA3C5E9}" destId="{29427948-2C61-4A3D-8C36-EEF3E4466376}" srcOrd="4" destOrd="0" presId="urn:microsoft.com/office/officeart/2008/layout/RadialCluster"/>
    <dgm:cxn modelId="{D7F66F87-F0DF-4D30-8A52-005F3854F7D8}" type="presParOf" srcId="{A440B42C-86B7-4214-953D-8D300AA3C5E9}" destId="{A3B4FCDC-CC3F-4BD6-9818-1CB927C55C4B}" srcOrd="5" destOrd="0" presId="urn:microsoft.com/office/officeart/2008/layout/RadialCluster"/>
    <dgm:cxn modelId="{A0FE4FDC-110A-41FC-8CEF-ECB0465166F0}" type="presParOf" srcId="{A440B42C-86B7-4214-953D-8D300AA3C5E9}" destId="{8C9B3B83-5FB8-41BF-94EE-4996A684C001}" srcOrd="6" destOrd="0" presId="urn:microsoft.com/office/officeart/2008/layout/RadialCluster"/>
    <dgm:cxn modelId="{C7232528-D66B-4D19-AAF5-88C0D266D178}" type="presParOf" srcId="{A440B42C-86B7-4214-953D-8D300AA3C5E9}" destId="{32F1D91A-60C6-44D4-B6C1-4D0D14412F14}" srcOrd="7" destOrd="0" presId="urn:microsoft.com/office/officeart/2008/layout/RadialCluster"/>
    <dgm:cxn modelId="{DD86C1BA-1156-4595-9965-13E429E43798}" type="presParOf" srcId="{A440B42C-86B7-4214-953D-8D300AA3C5E9}" destId="{A41539C6-9C12-4FC2-A42E-A96B2F546BB3}" srcOrd="8" destOrd="0" presId="urn:microsoft.com/office/officeart/2008/layout/RadialCluster"/>
    <dgm:cxn modelId="{F086372F-E26D-4793-A21E-596D2FBDDA07}" type="presParOf" srcId="{A440B42C-86B7-4214-953D-8D300AA3C5E9}" destId="{165D4624-D57A-4D02-8603-A4414DB862D3}" srcOrd="9" destOrd="0" presId="urn:microsoft.com/office/officeart/2008/layout/RadialCluster"/>
    <dgm:cxn modelId="{BDFE2AE3-28FE-4016-94AE-568CFC937324}" type="presParOf" srcId="{A440B42C-86B7-4214-953D-8D300AA3C5E9}" destId="{096B1248-49D6-4130-B22B-0882803B7181}" srcOrd="10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6A21DAA-17BC-43CA-9719-B89D313BA4A3}" type="doc">
      <dgm:prSet loTypeId="urn:microsoft.com/office/officeart/2008/layout/RadialCluster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AU"/>
        </a:p>
      </dgm:t>
    </dgm:pt>
    <dgm:pt modelId="{10E99BC8-3C61-49C1-9FAA-D0F8E3E89783}">
      <dgm:prSet phldrT="[Text]"/>
      <dgm:spPr>
        <a:solidFill>
          <a:srgbClr val="DC443F">
            <a:alpha val="25098"/>
          </a:srgbClr>
        </a:solidFill>
        <a:ln w="38100">
          <a:solidFill>
            <a:srgbClr val="DC443F"/>
          </a:solidFill>
        </a:ln>
      </dgm:spPr>
      <dgm:t>
        <a:bodyPr/>
        <a:lstStyle/>
        <a:p>
          <a:r>
            <a:rPr lang="en-AU" dirty="0">
              <a:solidFill>
                <a:schemeClr val="tx1"/>
              </a:solidFill>
            </a:rPr>
            <a:t>Zero-Pointing</a:t>
          </a:r>
        </a:p>
      </dgm:t>
    </dgm:pt>
    <dgm:pt modelId="{4FE67F15-2995-4085-B5FE-0430EE645720}" type="parTrans" cxnId="{BB6E69CE-1EB1-4535-9F12-2CCEF5FFC239}">
      <dgm:prSet/>
      <dgm:spPr/>
      <dgm:t>
        <a:bodyPr/>
        <a:lstStyle/>
        <a:p>
          <a:endParaRPr lang="en-AU"/>
        </a:p>
      </dgm:t>
    </dgm:pt>
    <dgm:pt modelId="{64997323-D319-4984-9903-9FA80D64928F}" type="sibTrans" cxnId="{BB6E69CE-1EB1-4535-9F12-2CCEF5FFC239}">
      <dgm:prSet/>
      <dgm:spPr/>
      <dgm:t>
        <a:bodyPr/>
        <a:lstStyle/>
        <a:p>
          <a:endParaRPr lang="en-AU"/>
        </a:p>
      </dgm:t>
    </dgm:pt>
    <dgm:pt modelId="{87BF3BC3-7296-403E-83F3-E82CD075DB4B}">
      <dgm:prSet phldrT="[Text]"/>
      <dgm:spPr>
        <a:solidFill>
          <a:schemeClr val="bg1"/>
        </a:solidFill>
        <a:ln>
          <a:solidFill>
            <a:srgbClr val="DC443F"/>
          </a:solidFill>
        </a:ln>
      </dgm:spPr>
      <dgm:t>
        <a:bodyPr/>
        <a:lstStyle/>
        <a:p>
          <a:r>
            <a:rPr lang="en-AU" dirty="0">
              <a:solidFill>
                <a:schemeClr val="tx1"/>
              </a:solidFill>
            </a:rPr>
            <a:t>Tied to Y1 TF sample (Pantheon+)</a:t>
          </a:r>
        </a:p>
      </dgm:t>
    </dgm:pt>
    <dgm:pt modelId="{A0DEA48D-3E3E-483C-8E0A-42207BE6653B}" type="parTrans" cxnId="{22E40DBD-1BF6-4EA8-BD98-68D7AE08C535}">
      <dgm:prSet/>
      <dgm:spPr>
        <a:ln>
          <a:solidFill>
            <a:srgbClr val="DC443F"/>
          </a:solidFill>
        </a:ln>
      </dgm:spPr>
      <dgm:t>
        <a:bodyPr/>
        <a:lstStyle/>
        <a:p>
          <a:endParaRPr lang="en-AU"/>
        </a:p>
      </dgm:t>
    </dgm:pt>
    <dgm:pt modelId="{405BD19D-13F1-4C50-9BB0-AF5696580127}" type="sibTrans" cxnId="{22E40DBD-1BF6-4EA8-BD98-68D7AE08C535}">
      <dgm:prSet/>
      <dgm:spPr/>
      <dgm:t>
        <a:bodyPr/>
        <a:lstStyle/>
        <a:p>
          <a:endParaRPr lang="en-AU"/>
        </a:p>
      </dgm:t>
    </dgm:pt>
    <dgm:pt modelId="{56EFC727-569A-4FC3-BA99-919FB440FA7C}" type="pres">
      <dgm:prSet presAssocID="{D6A21DAA-17BC-43CA-9719-B89D313BA4A3}" presName="Name0" presStyleCnt="0">
        <dgm:presLayoutVars>
          <dgm:chMax val="1"/>
          <dgm:chPref val="1"/>
          <dgm:dir/>
          <dgm:animOne val="branch"/>
          <dgm:animLvl val="lvl"/>
        </dgm:presLayoutVars>
      </dgm:prSet>
      <dgm:spPr/>
    </dgm:pt>
    <dgm:pt modelId="{A440B42C-86B7-4214-953D-8D300AA3C5E9}" type="pres">
      <dgm:prSet presAssocID="{10E99BC8-3C61-49C1-9FAA-D0F8E3E89783}" presName="singleCycle" presStyleCnt="0"/>
      <dgm:spPr/>
    </dgm:pt>
    <dgm:pt modelId="{92D54003-0BBC-4D59-920F-48A873D39B75}" type="pres">
      <dgm:prSet presAssocID="{10E99BC8-3C61-49C1-9FAA-D0F8E3E89783}" presName="singleCenter" presStyleLbl="node1" presStyleIdx="0" presStyleCnt="2" custScaleX="548640" custScaleY="195563" custLinFactX="-59903" custLinFactNeighborX="-100000" custLinFactNeighborY="-4268">
        <dgm:presLayoutVars>
          <dgm:chMax val="7"/>
          <dgm:chPref val="7"/>
        </dgm:presLayoutVars>
      </dgm:prSet>
      <dgm:spPr/>
    </dgm:pt>
    <dgm:pt modelId="{1D34B6AA-A920-43A2-B85A-13FA0792400B}" type="pres">
      <dgm:prSet presAssocID="{A0DEA48D-3E3E-483C-8E0A-42207BE6653B}" presName="Name56" presStyleLbl="parChTrans1D2" presStyleIdx="0" presStyleCnt="1"/>
      <dgm:spPr/>
    </dgm:pt>
    <dgm:pt modelId="{890DBF0F-0592-4743-8E67-95AD10C68D74}" type="pres">
      <dgm:prSet presAssocID="{87BF3BC3-7296-403E-83F3-E82CD075DB4B}" presName="text0" presStyleLbl="node1" presStyleIdx="1" presStyleCnt="2" custScaleX="680308" custScaleY="298507" custRadScaleRad="416075" custRadScaleInc="-899">
        <dgm:presLayoutVars>
          <dgm:bulletEnabled val="1"/>
        </dgm:presLayoutVars>
      </dgm:prSet>
      <dgm:spPr/>
    </dgm:pt>
  </dgm:ptLst>
  <dgm:cxnLst>
    <dgm:cxn modelId="{5A55CE07-6332-4260-9D69-8CC1C4108169}" type="presOf" srcId="{D6A21DAA-17BC-43CA-9719-B89D313BA4A3}" destId="{56EFC727-569A-4FC3-BA99-919FB440FA7C}" srcOrd="0" destOrd="0" presId="urn:microsoft.com/office/officeart/2008/layout/RadialCluster"/>
    <dgm:cxn modelId="{E65B3F0A-1F5F-4557-B013-66C3CE91A617}" type="presOf" srcId="{A0DEA48D-3E3E-483C-8E0A-42207BE6653B}" destId="{1D34B6AA-A920-43A2-B85A-13FA0792400B}" srcOrd="0" destOrd="0" presId="urn:microsoft.com/office/officeart/2008/layout/RadialCluster"/>
    <dgm:cxn modelId="{DB4D3118-E0C0-466B-AA85-2A12DEBD7570}" type="presOf" srcId="{87BF3BC3-7296-403E-83F3-E82CD075DB4B}" destId="{890DBF0F-0592-4743-8E67-95AD10C68D74}" srcOrd="0" destOrd="0" presId="urn:microsoft.com/office/officeart/2008/layout/RadialCluster"/>
    <dgm:cxn modelId="{FCD6C6BC-3840-4FE5-AD7D-AAAFB0C8C9A6}" type="presOf" srcId="{10E99BC8-3C61-49C1-9FAA-D0F8E3E89783}" destId="{92D54003-0BBC-4D59-920F-48A873D39B75}" srcOrd="0" destOrd="0" presId="urn:microsoft.com/office/officeart/2008/layout/RadialCluster"/>
    <dgm:cxn modelId="{22E40DBD-1BF6-4EA8-BD98-68D7AE08C535}" srcId="{10E99BC8-3C61-49C1-9FAA-D0F8E3E89783}" destId="{87BF3BC3-7296-403E-83F3-E82CD075DB4B}" srcOrd="0" destOrd="0" parTransId="{A0DEA48D-3E3E-483C-8E0A-42207BE6653B}" sibTransId="{405BD19D-13F1-4C50-9BB0-AF5696580127}"/>
    <dgm:cxn modelId="{BB6E69CE-1EB1-4535-9F12-2CCEF5FFC239}" srcId="{D6A21DAA-17BC-43CA-9719-B89D313BA4A3}" destId="{10E99BC8-3C61-49C1-9FAA-D0F8E3E89783}" srcOrd="0" destOrd="0" parTransId="{4FE67F15-2995-4085-B5FE-0430EE645720}" sibTransId="{64997323-D319-4984-9903-9FA80D64928F}"/>
    <dgm:cxn modelId="{C9B22877-FC10-47FF-8AD6-4C3E1A92787D}" type="presParOf" srcId="{56EFC727-569A-4FC3-BA99-919FB440FA7C}" destId="{A440B42C-86B7-4214-953D-8D300AA3C5E9}" srcOrd="0" destOrd="0" presId="urn:microsoft.com/office/officeart/2008/layout/RadialCluster"/>
    <dgm:cxn modelId="{08131BE9-DA5B-4D72-87B7-4927EA89A2AF}" type="presParOf" srcId="{A440B42C-86B7-4214-953D-8D300AA3C5E9}" destId="{92D54003-0BBC-4D59-920F-48A873D39B75}" srcOrd="0" destOrd="0" presId="urn:microsoft.com/office/officeart/2008/layout/RadialCluster"/>
    <dgm:cxn modelId="{97413968-A7D9-4781-A5CE-B9335F192940}" type="presParOf" srcId="{A440B42C-86B7-4214-953D-8D300AA3C5E9}" destId="{1D34B6AA-A920-43A2-B85A-13FA0792400B}" srcOrd="1" destOrd="0" presId="urn:microsoft.com/office/officeart/2008/layout/RadialCluster"/>
    <dgm:cxn modelId="{7CC66360-40D2-4265-9A85-DF0BF8D03922}" type="presParOf" srcId="{A440B42C-86B7-4214-953D-8D300AA3C5E9}" destId="{890DBF0F-0592-4743-8E67-95AD10C68D74}" srcOrd="2" destOrd="0" presId="urn:microsoft.com/office/officeart/2008/layout/RadialCluster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54003-0BBC-4D59-920F-48A873D39B75}">
      <dsp:nvSpPr>
        <dsp:cNvPr id="0" name=""/>
        <dsp:cNvSpPr/>
      </dsp:nvSpPr>
      <dsp:spPr>
        <a:xfrm>
          <a:off x="4467953" y="1698256"/>
          <a:ext cx="3278288" cy="1458093"/>
        </a:xfrm>
        <a:prstGeom prst="roundRect">
          <a:avLst/>
        </a:prstGeom>
        <a:solidFill>
          <a:schemeClr val="accent1">
            <a:lumMod val="20000"/>
            <a:lumOff val="80000"/>
          </a:schemeClr>
        </a:solidFill>
        <a:ln w="381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6360" tIns="86360" rIns="86360" bIns="86360" numCol="1" spcCol="1270" anchor="ctr" anchorCtr="0">
          <a:noAutofit/>
        </a:bodyPr>
        <a:lstStyle/>
        <a:p>
          <a:pPr marL="0" lvl="0" indent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400" kern="1200" dirty="0">
              <a:solidFill>
                <a:schemeClr val="tx1"/>
              </a:solidFill>
            </a:rPr>
            <a:t>Catalogue Inclusions</a:t>
          </a:r>
        </a:p>
      </dsp:txBody>
      <dsp:txXfrm>
        <a:off x="4539131" y="1769434"/>
        <a:ext cx="3135932" cy="1315737"/>
      </dsp:txXfrm>
    </dsp:sp>
    <dsp:sp modelId="{1D34B6AA-A920-43A2-B85A-13FA0792400B}">
      <dsp:nvSpPr>
        <dsp:cNvPr id="0" name=""/>
        <dsp:cNvSpPr/>
      </dsp:nvSpPr>
      <dsp:spPr>
        <a:xfrm rot="10459294">
          <a:off x="3439350" y="2641300"/>
          <a:ext cx="1031132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031132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DBF0F-0592-4743-8E67-95AD10C68D74}">
      <dsp:nvSpPr>
        <dsp:cNvPr id="0" name=""/>
        <dsp:cNvSpPr/>
      </dsp:nvSpPr>
      <dsp:spPr>
        <a:xfrm>
          <a:off x="393508" y="2289409"/>
          <a:ext cx="3048372" cy="1108916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000" kern="1200" dirty="0">
              <a:solidFill>
                <a:schemeClr val="tx1"/>
              </a:solidFill>
            </a:rPr>
            <a:t>ID parameters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>
              <a:solidFill>
                <a:schemeClr val="tx1"/>
              </a:solidFill>
            </a:rPr>
            <a:t>DESI ID info + RA/DEC</a:t>
          </a:r>
        </a:p>
      </dsp:txBody>
      <dsp:txXfrm>
        <a:off x="447641" y="2343542"/>
        <a:ext cx="2940106" cy="1000650"/>
      </dsp:txXfrm>
    </dsp:sp>
    <dsp:sp modelId="{A5D93F15-BFFD-4360-AF0A-DF9B4A810529}">
      <dsp:nvSpPr>
        <dsp:cNvPr id="0" name=""/>
        <dsp:cNvSpPr/>
      </dsp:nvSpPr>
      <dsp:spPr>
        <a:xfrm rot="8874783">
          <a:off x="3206666" y="3656038"/>
          <a:ext cx="1881336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8133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9427948-2C61-4A3D-8C36-EEF3E4466376}">
      <dsp:nvSpPr>
        <dsp:cNvPr id="0" name=""/>
        <dsp:cNvSpPr/>
      </dsp:nvSpPr>
      <dsp:spPr>
        <a:xfrm>
          <a:off x="941045" y="4155726"/>
          <a:ext cx="3048372" cy="1109918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000" kern="1200" dirty="0">
              <a:solidFill>
                <a:schemeClr val="tx1"/>
              </a:solidFill>
            </a:rPr>
            <a:t>Selection Parameters</a:t>
          </a:r>
        </a:p>
      </dsp:txBody>
      <dsp:txXfrm>
        <a:off x="995227" y="4209908"/>
        <a:ext cx="2940008" cy="1001554"/>
      </dsp:txXfrm>
    </dsp:sp>
    <dsp:sp modelId="{A3B4FCDC-CC3F-4BD6-9818-1CB927C55C4B}">
      <dsp:nvSpPr>
        <dsp:cNvPr id="0" name=""/>
        <dsp:cNvSpPr/>
      </dsp:nvSpPr>
      <dsp:spPr>
        <a:xfrm rot="5428329">
          <a:off x="5597269" y="3656034"/>
          <a:ext cx="99940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99940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9B3B83-5FB8-41BF-94EE-4996A684C001}">
      <dsp:nvSpPr>
        <dsp:cNvPr id="0" name=""/>
        <dsp:cNvSpPr/>
      </dsp:nvSpPr>
      <dsp:spPr>
        <a:xfrm>
          <a:off x="4854228" y="4155719"/>
          <a:ext cx="2468103" cy="1109918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000" kern="1200" dirty="0">
              <a:solidFill>
                <a:schemeClr val="tx1"/>
              </a:solidFill>
            </a:rPr>
            <a:t>FP inputs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 err="1">
              <a:solidFill>
                <a:schemeClr val="tx1"/>
              </a:solidFill>
            </a:rPr>
            <a:t>r,s,i</a:t>
          </a:r>
          <a:r>
            <a:rPr lang="en-AU" sz="1800" kern="1200" dirty="0">
              <a:solidFill>
                <a:schemeClr val="tx1"/>
              </a:solidFill>
            </a:rPr>
            <a:t> + errors</a:t>
          </a:r>
        </a:p>
      </dsp:txBody>
      <dsp:txXfrm>
        <a:off x="4908410" y="4209901"/>
        <a:ext cx="2359739" cy="1001554"/>
      </dsp:txXfrm>
    </dsp:sp>
    <dsp:sp modelId="{32F1D91A-60C6-44D4-B6C1-4D0D14412F14}">
      <dsp:nvSpPr>
        <dsp:cNvPr id="0" name=""/>
        <dsp:cNvSpPr/>
      </dsp:nvSpPr>
      <dsp:spPr>
        <a:xfrm rot="1999156">
          <a:off x="7066623" y="3656035"/>
          <a:ext cx="1819344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819344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41539C6-9C12-4FC2-A42E-A96B2F546BB3}">
      <dsp:nvSpPr>
        <dsp:cNvPr id="0" name=""/>
        <dsp:cNvSpPr/>
      </dsp:nvSpPr>
      <dsp:spPr>
        <a:xfrm>
          <a:off x="8086931" y="4155722"/>
          <a:ext cx="2987466" cy="1109918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000" kern="1200" dirty="0">
              <a:solidFill>
                <a:schemeClr val="tx1"/>
              </a:solidFill>
            </a:rPr>
            <a:t>PV outputs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 err="1">
              <a:solidFill>
                <a:schemeClr val="tx1"/>
              </a:solidFill>
            </a:rPr>
            <a:t>logdist</a:t>
          </a:r>
          <a:r>
            <a:rPr lang="en-AU" sz="1800" kern="1200" dirty="0">
              <a:solidFill>
                <a:schemeClr val="tx1"/>
              </a:solidFill>
            </a:rPr>
            <a:t> + PV + errors</a:t>
          </a:r>
        </a:p>
      </dsp:txBody>
      <dsp:txXfrm>
        <a:off x="8141113" y="4209904"/>
        <a:ext cx="2879102" cy="1001554"/>
      </dsp:txXfrm>
    </dsp:sp>
    <dsp:sp modelId="{165D4624-D57A-4D02-8603-A4414DB862D3}">
      <dsp:nvSpPr>
        <dsp:cNvPr id="0" name=""/>
        <dsp:cNvSpPr/>
      </dsp:nvSpPr>
      <dsp:spPr>
        <a:xfrm rot="342735">
          <a:off x="7744034" y="2635509"/>
          <a:ext cx="889040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889040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6B1248-49D6-4130-B22B-0882803B7181}">
      <dsp:nvSpPr>
        <dsp:cNvPr id="0" name=""/>
        <dsp:cNvSpPr/>
      </dsp:nvSpPr>
      <dsp:spPr>
        <a:xfrm>
          <a:off x="8630868" y="1997495"/>
          <a:ext cx="3377974" cy="1702413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chemeClr val="accent1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000" kern="1200" dirty="0">
              <a:solidFill>
                <a:schemeClr val="tx1"/>
              </a:solidFill>
            </a:rPr>
            <a:t>Subset Flags</a:t>
          </a:r>
        </a:p>
        <a:p>
          <a:pPr marL="0" lvl="0" indent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1800" kern="1200" dirty="0" err="1">
              <a:solidFill>
                <a:schemeClr val="tx1"/>
              </a:solidFill>
            </a:rPr>
            <a:t>primaryVdisp</a:t>
          </a:r>
          <a:r>
            <a:rPr lang="en-AU" sz="1800" kern="1200" dirty="0">
              <a:solidFill>
                <a:schemeClr val="tx1"/>
              </a:solidFill>
            </a:rPr>
            <a:t> +  </a:t>
          </a:r>
          <a:r>
            <a:rPr lang="en-AU" sz="1800" kern="1200" dirty="0" err="1">
              <a:solidFill>
                <a:schemeClr val="tx1"/>
              </a:solidFill>
            </a:rPr>
            <a:t>Fpcalibrator</a:t>
          </a:r>
          <a:r>
            <a:rPr lang="en-AU" sz="1800" kern="1200" dirty="0">
              <a:solidFill>
                <a:schemeClr val="tx1"/>
              </a:solidFill>
            </a:rPr>
            <a:t> +  </a:t>
          </a:r>
          <a:r>
            <a:rPr lang="en-AU" sz="1800" kern="1200" dirty="0" err="1">
              <a:solidFill>
                <a:schemeClr val="tx1"/>
              </a:solidFill>
            </a:rPr>
            <a:t>Pvclustering</a:t>
          </a:r>
          <a:endParaRPr lang="en-AU" sz="1800" kern="1200" dirty="0">
            <a:solidFill>
              <a:schemeClr val="tx1"/>
            </a:solidFill>
          </a:endParaRPr>
        </a:p>
      </dsp:txBody>
      <dsp:txXfrm>
        <a:off x="8713973" y="2080600"/>
        <a:ext cx="3211764" cy="153620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D54003-0BBC-4D59-920F-48A873D39B75}">
      <dsp:nvSpPr>
        <dsp:cNvPr id="0" name=""/>
        <dsp:cNvSpPr/>
      </dsp:nvSpPr>
      <dsp:spPr>
        <a:xfrm>
          <a:off x="1095846" y="0"/>
          <a:ext cx="3168736" cy="1129497"/>
        </a:xfrm>
        <a:prstGeom prst="roundRect">
          <a:avLst/>
        </a:prstGeom>
        <a:solidFill>
          <a:srgbClr val="DC443F">
            <a:alpha val="25098"/>
          </a:srgbClr>
        </a:solidFill>
        <a:ln w="38100" cap="flat" cmpd="sng" algn="ctr">
          <a:solidFill>
            <a:srgbClr val="DC443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0" tIns="88900" rIns="88900" bIns="88900" numCol="1" spcCol="1270" anchor="ctr" anchorCtr="0">
          <a:noAutofit/>
        </a:bodyPr>
        <a:lstStyle/>
        <a:p>
          <a:pPr marL="0" lvl="0" indent="0" algn="ctr" defTabSz="1555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3500" kern="1200" dirty="0">
              <a:solidFill>
                <a:schemeClr val="tx1"/>
              </a:solidFill>
            </a:rPr>
            <a:t>Zero-Pointing</a:t>
          </a:r>
        </a:p>
      </dsp:txBody>
      <dsp:txXfrm>
        <a:off x="1150983" y="55137"/>
        <a:ext cx="3058462" cy="1019223"/>
      </dsp:txXfrm>
    </dsp:sp>
    <dsp:sp modelId="{1D34B6AA-A920-43A2-B85A-13FA0792400B}">
      <dsp:nvSpPr>
        <dsp:cNvPr id="0" name=""/>
        <dsp:cNvSpPr/>
      </dsp:nvSpPr>
      <dsp:spPr>
        <a:xfrm rot="8905">
          <a:off x="4264579" y="571502"/>
          <a:ext cx="2045703" cy="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045703" y="0"/>
              </a:lnTo>
            </a:path>
          </a:pathLst>
        </a:custGeom>
        <a:noFill/>
        <a:ln w="25400" cap="flat" cmpd="sng" algn="ctr">
          <a:solidFill>
            <a:srgbClr val="DC443F"/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90DBF0F-0592-4743-8E67-95AD10C68D74}">
      <dsp:nvSpPr>
        <dsp:cNvPr id="0" name=""/>
        <dsp:cNvSpPr/>
      </dsp:nvSpPr>
      <dsp:spPr>
        <a:xfrm>
          <a:off x="6310279" y="0"/>
          <a:ext cx="2632564" cy="1155122"/>
        </a:xfrm>
        <a:prstGeom prst="roundRect">
          <a:avLst/>
        </a:prstGeom>
        <a:solidFill>
          <a:schemeClr val="bg1"/>
        </a:solidFill>
        <a:ln w="25400" cap="flat" cmpd="sng" algn="ctr">
          <a:solidFill>
            <a:srgbClr val="DC443F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8420" tIns="58420" rIns="58420" bIns="5842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AU" sz="2300" kern="1200" dirty="0">
              <a:solidFill>
                <a:schemeClr val="tx1"/>
              </a:solidFill>
            </a:rPr>
            <a:t>Tied to Y1 TF sample (Pantheon+)</a:t>
          </a:r>
        </a:p>
      </dsp:txBody>
      <dsp:txXfrm>
        <a:off x="6366667" y="56388"/>
        <a:ext cx="2519788" cy="10423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RadialCluster">
  <dgm:title val=""/>
  <dgm:desc val=""/>
  <dgm:catLst>
    <dgm:cat type="relationship" pri="19500"/>
    <dgm:cat type="cycle" pri="1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Name0">
    <dgm:varLst>
      <dgm:chMax val="1"/>
      <dgm:chPref val="1"/>
      <dgm:dir/>
      <dgm:animOne val="branch"/>
      <dgm:animLvl val="lvl"/>
    </dgm:varLst>
    <dgm:alg type="composite">
      <dgm:param type="ar" val="1.00"/>
    </dgm:alg>
    <dgm:shape xmlns:r="http://schemas.openxmlformats.org/officeDocument/2006/relationships" r:blip="">
      <dgm:adjLst/>
    </dgm:shape>
    <dgm:choose name="Name1">
      <dgm:if name="Name2" func="var" arg="dir" op="equ" val="norm">
        <dgm:choose name="Name3">
          <dgm:if name="Name4" axis="ch ch" ptType="node node" cnt="1 0" func="cnt" op="equ" val="1">
            <dgm:constrLst>
              <dgm:constr type="l" for="ch" forName="textCenter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r" for="ch" forName="cycle_1" refType="w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5" axis="ch ch" ptType="node node" cnt="1 0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6" axis="ch ch" ptType="node node" cnt="1 0" func="cnt" op="equ" val="3">
            <dgm:choose name="Name7">
              <dgm:if name="Name8" axis="ch ch ch" ptType="node node node" st="1 2 0" cnt="1 1 0" func="cnt" op="equ" val="1">
                <dgm:choose name="Name9">
                  <dgm:if name="Name10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12">
                <dgm:choose name="Name13">
                  <dgm:if name="Name14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15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r" for="ch" forName="cycle_2" refType="w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l" for="ch" forName="cycle_3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16" axis="ch ch" ptType="node node" cnt="1 0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r" for="ch" forName="cycle_2" refType="w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l" for="ch" forName="cycle_4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17" axis="ch ch" ptType="node node" cnt="1 0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r" for="ch" forName="cycle_3" refType="w" fact="0.89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l" for="ch" forName="cycle_4" refType="w" fact="0.11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18" axis="ch ch" ptType="node node" cnt="1 0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r" for="ch" forName="cycle_2" refType="w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r" for="ch" forName="cycle_3" refType="w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l" for="ch" forName="cycle_5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l" for="ch" forName="cycle_6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19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r" for="ch" forName="cycle_2" refType="w" fact="0.938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r" for="ch" forName="cycle_3" refType="w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r" for="ch" forName="cycle_4" refType="w" fact="0.8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l" for="ch" forName="cycle_5" refType="w" fact="0.2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l" for="ch" forName="cycle_6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l" for="ch" forName="cycle_7" refType="w" fact="0.062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if>
      <dgm:else name="Name20">
        <dgm:choose name="Name21">
          <dgm:if name="Name22" axis="ch ch" ptType="node node" func="cnt" op="equ" val="1">
            <dgm:constrLst>
              <dgm:constr type="r" for="ch" forName="textCenter" refType="w"/>
              <dgm:constr type="ctrY" for="ch" forName="textCenter" refType="h" fact="0.5"/>
              <dgm:constr type="w" for="ch" forName="textCenter" refType="w" fact="0.32"/>
              <dgm:constr type="h" for="ch" forName="textCenter" refType="w" refFor="ch" refForName="textCenter"/>
              <dgm:constr type="l" for="ch" forName="cycle_1"/>
              <dgm:constr type="ctrY" for="ch" forName="cycle_1" refType="h" fact="0.5"/>
              <dgm:constr type="w" for="ch" forName="cycle_1" refType="w" fact="0.56"/>
              <dgm:constr type="h" for="ch" forName="cycle_1" refType="h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userS" for="des" ptType="node" refType="w" refFor="ch" refForName="textCenter" fact="0.67"/>
            </dgm:constrLst>
          </dgm:if>
          <dgm:if name="Name23" axis="ch ch" ptType="node node" func="cnt" op="equ" val="2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5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/>
              <dgm:constr type="h" for="ch" forName="cycle_1" refType="h" fact="0.34"/>
              <dgm:constr type="ctrX" for="ch" forName="cycle_2" refType="w" fact="0.5"/>
              <dgm:constr type="b" for="ch" forName="cycle_2" refType="h"/>
              <dgm:constr type="w" for="ch" forName="cycle_2" refType="w"/>
              <dgm:constr type="h" for="ch" forName="cycle_2" refType="h" fact="0.34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userS" for="des" ptType="node" refType="w" refFor="ch" refForName="textCenter" fact="0.67"/>
            </dgm:constrLst>
          </dgm:if>
          <dgm:if name="Name24" axis="ch ch" ptType="node node" func="cnt" op="equ" val="3">
            <dgm:choose name="Name25">
              <dgm:if name="Name26" axis="ch ch ch" ptType="node node node" st="1 2 0" cnt="1 1 0" func="cnt" op="equ" val="1">
                <dgm:choose name="Name27">
                  <dgm:if name="Name28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29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 fact="0.85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if>
              <dgm:else name="Name30">
                <dgm:choose name="Name31">
                  <dgm:if name="Name32" axis="ch ch ch" ptType="node node node" st="1 3 0" cnt="1 1 0" func="cnt" op="equ" val="1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 fact="0.85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if>
                  <dgm:else name="Name33">
                    <dgm:constrLst>
                      <dgm:constr type="ctrX" for="ch" forName="textCenter" refType="w" fact="0.5"/>
                      <dgm:constr type="t" for="ch" forName="textCenter" refType="h" fact="0.436"/>
                      <dgm:constr type="w" for="ch" forName="textCenter" refType="w" fact="0.21"/>
                      <dgm:constr type="h" for="ch" forName="textCenter" refType="w" refFor="ch" refForName="textCenter"/>
                      <dgm:constr type="ctrX" for="ch" forName="cycle_1" refType="w" fact="0.5"/>
                      <dgm:constr type="t" for="ch" forName="cycle_1"/>
                      <dgm:constr type="w" for="ch" forName="cycle_1" refType="w" fact="0.61"/>
                      <dgm:constr type="h" for="ch" forName="cycle_1" refType="h" fact="0.36"/>
                      <dgm:constr type="diam" for="ch" forName="cycle_1" refType="w" fact="0.5"/>
                      <dgm:constr type="l" for="ch" forName="cycle_2"/>
                      <dgm:constr type="b" for="ch" forName="cycle_2" refType="h"/>
                      <dgm:constr type="w" for="ch" forName="cycle_2" refType="w" fact="0.46"/>
                      <dgm:constr type="h" for="ch" forName="cycle_2" refType="h" fact="0.54"/>
                      <dgm:constr type="diam" for="ch" forName="cycle_2" refType="w" fact="0.5"/>
                      <dgm:constr type="r" for="ch" forName="cycle_3" refType="w"/>
                      <dgm:constr type="b" for="ch" forName="cycle_3" refType="h"/>
                      <dgm:constr type="w" for="ch" forName="cycle_3" refType="w" fact="0.46"/>
                      <dgm:constr type="h" for="ch" forName="cycle_3" refType="h" fact="0.54"/>
                      <dgm:constr type="diam" for="ch" forName="cycle_3" refType="w" fact="0.5"/>
                      <dgm:constr type="primFontSz" for="ch" forName="textCenter" val="65"/>
                      <dgm:constr type="primFontSz" for="des" forName="childCenter1" val="65"/>
                      <dgm:constr type="primFontSz" for="des" forName="text1" op="equ" val="65"/>
                      <dgm:constr type="primFontSz" for="des" forName="childCenter2" refType="primFontSz" refFor="des" refForName="childCenter1" op="equ"/>
                      <dgm:constr type="primFontSz" for="des" forName="text2" refType="primFontSz" refFor="des" refForName="text1" op="equ"/>
                      <dgm:constr type="primFontSz" for="des" forName="childCenter3" refType="primFontSz" refFor="des" refForName="childCenter1" op="equ"/>
                      <dgm:constr type="primFontSz" for="des" forName="text3" refType="primFontSz" refFor="des" refForName="text1" op="equ"/>
                      <dgm:constr type="userS" for="des" ptType="node" refType="w" refFor="ch" refForName="textCenter" fact="0.67"/>
                    </dgm:constrLst>
                  </dgm:else>
                </dgm:choose>
              </dgm:else>
            </dgm:choose>
          </dgm:if>
          <dgm:if name="Name34" axis="ch ch" ptType="node node" func="cnt" op="equ" val="4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5"/>
              <dgm:constr type="h" for="ch" forName="cycle_1" refType="h" fact="0.33"/>
              <dgm:constr type="l" for="ch" forName="cycle_2"/>
              <dgm:constr type="ctrY" for="ch" forName="cycle_2" refType="h" fact="0.5"/>
              <dgm:constr type="w" for="ch" forName="cycle_2" refType="w" fact="0.33"/>
              <dgm:constr type="h" for="ch" forName="cycle_2" refType="h" fact="0.5"/>
              <dgm:constr type="ctrX" for="ch" forName="cycle_3" refType="w" fact="0.5"/>
              <dgm:constr type="b" for="ch" forName="cycle_3" refType="h"/>
              <dgm:constr type="w" for="ch" forName="cycle_3" refType="w" fact="0.5"/>
              <dgm:constr type="h" for="ch" forName="cycle_3" refType="h" fact="0.33"/>
              <dgm:constr type="r" for="ch" forName="cycle_4" refType="w"/>
              <dgm:constr type="ctrY" for="ch" forName="cycle_4" refType="h" fact="0.5"/>
              <dgm:constr type="w" for="ch" forName="cycle_4" refType="w" fact="0.33"/>
              <dgm:constr type="h" for="ch" forName="cycle_4" refType="h" fact="0.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userS" for="des" ptType="node" refType="w" refFor="ch" refForName="textCenter" fact="0.67"/>
            </dgm:constrLst>
          </dgm:if>
          <dgm:if name="Name35" axis="ch ch" ptType="node node" func="cnt" op="equ" val="5">
            <dgm:constrLst>
              <dgm:constr type="ctrX" for="ch" forName="textCenter" refType="w" fact="0.5"/>
              <dgm:constr type="t" for="ch" forName="textCenter" refType="h" fact="0.42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24"/>
              <dgm:constr type="w" for="ch" forName="cycle_2" refType="w" fact="0.33"/>
              <dgm:constr type="h" for="ch" forName="cycle_2" refType="w" refFor="ch" refForName="cycle_2"/>
              <dgm:constr type="l" for="ch" forName="cycle_3" refType="w" fact="0.11"/>
              <dgm:constr type="b" for="ch" forName="cycle_3" refType="h"/>
              <dgm:constr type="w" for="ch" forName="cycle_3" refType="w" fact="0.33"/>
              <dgm:constr type="h" for="ch" forName="cycle_3" refType="w" refFor="ch" refForName="cycle_3"/>
              <dgm:constr type="r" for="ch" forName="cycle_4" refType="w" fact="0.89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t" for="ch" forName="cycle_5" refType="h" fact="0.24"/>
              <dgm:constr type="w" for="ch" forName="cycle_5" refType="w" fact="0.33"/>
              <dgm:constr type="h" for="ch" forName="cycle_5" refType="w" refFor="ch" refForName="cycle_5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userS" for="des" ptType="node" refType="w" refFor="ch" refForName="textCenter" fact="0.67"/>
            </dgm:constrLst>
          </dgm:if>
          <dgm:if name="Name36" axis="ch ch" ptType="node node" func="cnt" op="equ" val="6">
            <dgm:constrLst>
              <dgm:constr type="ctrX" for="ch" forName="textCenter" refType="w" fact="0.5"/>
              <dgm:constr type="ctrY" for="ch" forName="textCenter" refType="h" fact="0.5"/>
              <dgm:constr type="w" for="ch" forName="textCenter" refType="w" fact="0.2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33"/>
              <dgm:constr type="h" for="ch" forName="cycle_1" refType="w" refFor="ch" refForName="cycle_1"/>
              <dgm:constr type="l" for="ch" forName="cycle_2"/>
              <dgm:constr type="t" for="ch" forName="cycle_2" refType="h" fact="0.17"/>
              <dgm:constr type="w" for="ch" forName="cycle_2" refType="w" fact="0.33"/>
              <dgm:constr type="h" for="ch" forName="cycle_2" refType="w" refFor="ch" refForName="cycle_2"/>
              <dgm:constr type="l" for="ch" forName="cycle_3"/>
              <dgm:constr type="b" for="ch" forName="cycle_3" refType="h" fact="0.83"/>
              <dgm:constr type="w" for="ch" forName="cycle_3" refType="w" fact="0.33"/>
              <dgm:constr type="h" for="ch" forName="cycle_3" refType="w" refFor="ch" refForName="cycle_3"/>
              <dgm:constr type="ctrX" for="ch" forName="cycle_4" refType="w" fact="0.5"/>
              <dgm:constr type="b" for="ch" forName="cycle_4" refType="h"/>
              <dgm:constr type="w" for="ch" forName="cycle_4" refType="w" fact="0.33"/>
              <dgm:constr type="h" for="ch" forName="cycle_4" refType="w" refFor="ch" refForName="cycle_4"/>
              <dgm:constr type="r" for="ch" forName="cycle_5" refType="w"/>
              <dgm:constr type="b" for="ch" forName="cycle_5" refType="h" fact="0.83"/>
              <dgm:constr type="w" for="ch" forName="cycle_5" refType="w" fact="0.33"/>
              <dgm:constr type="h" for="ch" forName="cycle_5" refType="w" refFor="ch" refForName="cycle_5"/>
              <dgm:constr type="r" for="ch" forName="cycle_6" refType="w"/>
              <dgm:constr type="t" for="ch" forName="cycle_6" refType="h" fact="0.17"/>
              <dgm:constr type="w" for="ch" forName="cycle_6" refType="w" fact="0.33"/>
              <dgm:constr type="h" for="ch" forName="cycle_6" refType="w" refFor="ch" refForName="cycle_6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userS" for="des" ptType="node" refType="w" refFor="ch" refForName="textCenter" fact="0.67"/>
            </dgm:constrLst>
          </dgm:if>
          <dgm:else name="Name37">
            <dgm:constrLst>
              <dgm:constr type="ctrX" for="ch" forName="textCenter" refType="w" fact="0.5"/>
              <dgm:constr type="t" for="ch" forName="textCenter" refType="h" fact="0.444"/>
              <dgm:constr type="w" for="ch" forName="textCenter" refType="w" fact="0.167"/>
              <dgm:constr type="h" for="ch" forName="textCenter" refType="w" refFor="ch" refForName="textCenter"/>
              <dgm:constr type="ctrX" for="ch" forName="cycle_1" refType="w" fact="0.5"/>
              <dgm:constr type="t" for="ch" forName="cycle_1"/>
              <dgm:constr type="w" for="ch" forName="cycle_1" refType="w" fact="0.263"/>
              <dgm:constr type="h" for="ch" forName="cycle_1" refType="w" refFor="ch" refForName="cycle_1"/>
              <dgm:constr type="l" for="ch" forName="cycle_2" refType="w" fact="0.062"/>
              <dgm:constr type="t" for="ch" forName="cycle_2" refType="h" fact="0.141"/>
              <dgm:constr type="w" for="ch" forName="cycle_2" refType="w" fact="0.263"/>
              <dgm:constr type="h" for="ch" forName="cycle_2" refType="w" refFor="ch" refForName="cycle_2"/>
              <dgm:constr type="l" for="ch" forName="cycle_3"/>
              <dgm:constr type="b" for="ch" forName="cycle_3" refType="h" fact="0.74"/>
              <dgm:constr type="w" for="ch" forName="cycle_3" refType="w" fact="0.263"/>
              <dgm:constr type="h" for="ch" forName="cycle_3" refType="w" refFor="ch" refForName="cycle_3"/>
              <dgm:constr type="l" for="ch" forName="cycle_4" refType="w" fact="0.2"/>
              <dgm:constr type="b" for="ch" forName="cycle_4" refType="h"/>
              <dgm:constr type="w" for="ch" forName="cycle_4" refType="w" fact="0.263"/>
              <dgm:constr type="h" for="ch" forName="cycle_4" refType="w" refFor="ch" refForName="cycle_4"/>
              <dgm:constr type="r" for="ch" forName="cycle_5" refType="w" fact="0.8"/>
              <dgm:constr type="b" for="ch" forName="cycle_5" refType="h"/>
              <dgm:constr type="w" for="ch" forName="cycle_5" refType="w" fact="0.263"/>
              <dgm:constr type="h" for="ch" forName="cycle_5" refType="w" refFor="ch" refForName="cycle_5"/>
              <dgm:constr type="r" for="ch" forName="cycle_6" refType="w"/>
              <dgm:constr type="b" for="ch" forName="cycle_6" refType="h" fact="0.74"/>
              <dgm:constr type="w" for="ch" forName="cycle_6" refType="w" fact="0.263"/>
              <dgm:constr type="h" for="ch" forName="cycle_6" refType="w" refFor="ch" refForName="cycle_6"/>
              <dgm:constr type="r" for="ch" forName="cycle_7" refType="w" fact="0.938"/>
              <dgm:constr type="t" for="ch" forName="cycle_7" refType="h" fact="0.141"/>
              <dgm:constr type="w" for="ch" forName="cycle_7" refType="w" fact="0.263"/>
              <dgm:constr type="h" for="ch" forName="cycle_7" refType="w" refFor="ch" refForName="cycle_7"/>
              <dgm:constr type="primFontSz" for="ch" forName="textCenter" val="65"/>
              <dgm:constr type="primFontSz" for="des" forName="childCenter1" val="65"/>
              <dgm:constr type="primFontSz" for="des" forName="text1" op="equ" val="65"/>
              <dgm:constr type="primFontSz" for="des" forName="childCenter2" refType="primFontSz" refFor="des" refForName="childCenter1" op="equ"/>
              <dgm:constr type="primFontSz" for="des" forName="text2" refType="primFontSz" refFor="des" refForName="text1" op="equ"/>
              <dgm:constr type="primFontSz" for="des" forName="childCenter3" refType="primFontSz" refFor="des" refForName="childCenter1" op="equ"/>
              <dgm:constr type="primFontSz" for="des" forName="text3" refType="primFontSz" refFor="des" refForName="text1" op="equ"/>
              <dgm:constr type="primFontSz" for="des" forName="childCenter4" refType="primFontSz" refFor="des" refForName="childCenter1" op="equ"/>
              <dgm:constr type="primFontSz" for="des" forName="text4" refType="primFontSz" refFor="des" refForName="text1" op="equ"/>
              <dgm:constr type="primFontSz" for="des" forName="childCenter5" refType="primFontSz" refFor="des" refForName="childCenter1" op="equ"/>
              <dgm:constr type="primFontSz" for="des" forName="text5" refType="primFontSz" refFor="des" refForName="text1" op="equ"/>
              <dgm:constr type="primFontSz" for="des" forName="childCenter6" refType="primFontSz" refFor="des" refForName="childCenter1" op="equ"/>
              <dgm:constr type="primFontSz" for="des" forName="text6" refType="primFontSz" refFor="des" refForName="text1" op="equ"/>
              <dgm:constr type="primFontSz" for="des" forName="childCenter7" refType="primFontSz" refFor="des" refForName="childCenter1" op="equ"/>
              <dgm:constr type="primFontSz" for="des" forName="text7" refType="primFontSz" refFor="des" refForName="text1" op="equ"/>
              <dgm:constr type="userS" for="des" ptType="node" refType="w" refFor="ch" refForName="textCenter" fact="0.67"/>
            </dgm:constrLst>
          </dgm:else>
        </dgm:choose>
      </dgm:else>
    </dgm:choose>
    <dgm:forEach name="Name38" axis="ch" ptType="node" cnt="1">
      <dgm:choose name="Name39">
        <dgm:if name="Name40" axis="des" func="maxDepth" op="lte" val="1">
          <dgm:layoutNode name="singleCycle">
            <dgm:choose name="Name41">
              <dgm:if name="Name42" axis="ch" ptType="node" func="cnt" op="equ" val="1">
                <dgm:choose name="Name43">
                  <dgm:if name="Name44" func="var" arg="dir" op="equ" val="norm">
                    <dgm:alg type="cycle">
                      <dgm:param type="stAng" val="90"/>
                      <dgm:param type="ctrShpMap" val="fNode"/>
                    </dgm:alg>
                  </dgm:if>
                  <dgm:else name="Name45">
                    <dgm:alg type="cycle">
                      <dgm:param type="stAng" val="-90"/>
                      <dgm:param type="spanAng" val="-360"/>
                      <dgm:param type="ctrShpMap" val="fNode"/>
                    </dgm:alg>
                  </dgm:else>
                </dgm:choose>
              </dgm:if>
              <dgm:else name="Name46">
                <dgm:choose name="Name47">
                  <dgm:if name="Name48" func="var" arg="dir" op="equ" val="norm">
                    <dgm:alg type="cycle">
                      <dgm:param type="ctrShpMap" val="fNode"/>
                    </dgm:alg>
                  </dgm:if>
                  <dgm:else name="Name49">
                    <dgm:alg type="cycle">
                      <dgm:param type="spanAng" val="-360"/>
                      <dgm:param type="ctrShpMap" val="fNode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hoose name="Name50">
              <dgm:if name="Name51" axis="ch" ptType="node" func="cnt" op="equ" val="0">
                <dgm:constrLst>
                  <dgm:constr type="w" for="ch" forName="singleCenter" refType="w"/>
                  <dgm:constr type="h" for="ch" forName="singleCenter" refType="w" refFor="ch" refForName="singleCenter"/>
                </dgm:constrLst>
              </dgm:if>
              <dgm:if name="Name52" axis="ch" ptType="node" func="cnt" op="equ" val="1">
                <dgm:constrLst>
                  <dgm:constr type="w" for="ch" forName="singleCenter" refType="w" fact="0.5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if>
              <dgm:else name="Name53">
                <dgm:constrLst>
                  <dgm:constr type="w" for="ch" forName="singleCenter" refType="w" fact="0.3"/>
                  <dgm:constr type="h" for="ch" forName="singleCenter" refType="w" refFor="ch" refForName="singleCenter"/>
                  <dgm:constr type="userS" for="ch" ptType="node" refType="w" refFor="ch" refForName="singleCenter" fact="0.67"/>
                </dgm:constrLst>
              </dgm:else>
            </dgm:choose>
            <dgm:layoutNode name="singleCenter" styleLbl="node1">
              <dgm:varLst>
                <dgm:chMax val="7"/>
                <dgm:chPref val="7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self" ptType="node"/>
              <dgm:constrLst>
                <dgm:constr type="tMarg" refType="primFontSz" fact="0.2"/>
                <dgm:constr type="bMarg" refType="primFontSz" fact="0.2"/>
                <dgm:constr type="lMarg" refType="primFontSz" fact="0.2"/>
                <dgm:constr type="rMarg" refType="primFontSz" fact="0.2"/>
              </dgm:constrLst>
              <dgm:ruleLst>
                <dgm:rule type="primFontSz" val="5" fact="NaN" max="NaN"/>
              </dgm:ruleLst>
            </dgm:layoutNode>
            <dgm:forEach name="Name54" axis="ch" cnt="21">
              <dgm:forEach name="Name55" axis="self" ptType="parTrans">
                <dgm:layoutNode name="Name56">
                  <dgm:alg type="conn">
                    <dgm:param type="dim" val="1D"/>
                    <dgm:param type="begPts" val="auto"/>
                    <dgm:param type="endPts" val="auto"/>
                    <dgm:param type="begSty" val="noArr"/>
                    <dgm:param type="endSty" val="noArr"/>
                  </dgm:alg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forEach name="Name57" axis="self" ptType="node">
                <dgm:layoutNode name="text0" styleLbl="node1">
                  <dgm:varLst>
                    <dgm:bulletEnabled val="1"/>
                  </dgm:varLst>
                  <dgm:alg type="tx"/>
                  <dgm:shape xmlns:r="http://schemas.openxmlformats.org/officeDocument/2006/relationships" type="roundRect" r:blip="">
                    <dgm:adjLst/>
                  </dgm:shape>
                  <dgm:presOf axis="desOrSelf" ptType="node"/>
                  <dgm:constrLst>
                    <dgm:constr type="userS"/>
                    <dgm:constr type="w" refType="userS"/>
                    <dgm:constr type="h" refType="w"/>
                    <dgm:constr type="tMarg" refType="primFontSz" fact="0.2"/>
                    <dgm:constr type="bMarg" refType="primFontSz" fact="0.2"/>
                    <dgm:constr type="lMarg" refType="primFontSz" fact="0.2"/>
                    <dgm:constr type="rMarg" refType="primFontSz" fact="0.2"/>
                  </dgm:constrLst>
                  <dgm:ruleLst>
                    <dgm:rule type="primFontSz" val="5" fact="NaN" max="NaN"/>
                  </dgm:ruleLst>
                </dgm:layoutNode>
              </dgm:forEach>
            </dgm:forEach>
          </dgm:layoutNode>
        </dgm:if>
        <dgm:else name="Name58">
          <dgm:layoutNode name="textCenter" styleLbl="node1">
            <dgm:alg type="tx"/>
            <dgm:shape xmlns:r="http://schemas.openxmlformats.org/officeDocument/2006/relationships" type="roundRect" r:blip="">
              <dgm:adjLst/>
            </dgm:shape>
            <dgm:presOf axis="self" ptType="node"/>
            <dgm:constrLst>
              <dgm:constr type="tMarg" refType="primFontSz" fact="0.2"/>
              <dgm:constr type="bMarg" refType="primFontSz" fact="0.2"/>
              <dgm:constr type="lMarg" refType="primFontSz" fact="0.2"/>
              <dgm:constr type="rMarg" refType="primFontSz" fact="0.2"/>
            </dgm:constrLst>
            <dgm:ruleLst>
              <dgm:rule type="primFontSz" val="5" fact="NaN" max="NaN"/>
            </dgm:ruleLst>
          </dgm:layoutNode>
          <dgm:choose name="Name59">
            <dgm:if name="Name60" axis="ch" ptType="node" func="cnt" op="gte" val="1">
              <dgm:layoutNode name="cycle_1">
                <dgm:choose name="Name61">
                  <dgm:if name="Name62" func="var" arg="dir" op="equ" val="norm">
                    <dgm:choose name="Name63">
                      <dgm:if name="Name64" axis="ch" ptType="node" func="cnt" op="equ" val="1">
                        <dgm:choose name="Name65">
                          <dgm:if name="Name66" axis="ch ch" ptType="node node" st="1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67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68">
                            <dgm:alg type="cycle">
                              <dgm:param type="ctrShpMap" val="fNode"/>
                              <dgm:param type="stAng" val="0"/>
                              <dgm:param type="spanAng" val="180"/>
                            </dgm:alg>
                          </dgm:else>
                        </dgm:choose>
                      </dgm:if>
                      <dgm:if name="Name69" axis="ch" ptType="node" func="cnt" op="equ" val="2">
                        <dgm:choose name="Name70">
                          <dgm:if name="Name7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3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4" axis="ch" ptType="node" func="cnt" op="equ" val="3">
                        <dgm:choose name="Name75">
                          <dgm:if name="Name7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7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78">
                            <dgm:alg type="cycle">
                              <dgm:param type="ctrShpMap" val="fNode"/>
                              <dgm:param type="stAng" val="270"/>
                              <dgm:param type="spanAng" val="180"/>
                            </dgm:alg>
                          </dgm:else>
                        </dgm:choose>
                      </dgm:if>
                      <dgm:if name="Name79" axis="ch" ptType="node" func="cnt" op="equ" val="4">
                        <dgm:choose name="Name80">
                          <dgm:if name="Name8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3">
                            <dgm:alg type="cycle">
                              <dgm:param type="ctrShpMap" val="fNode"/>
                              <dgm:param type="stAng" val="292.5"/>
                              <dgm:param type="spanAng" val="135"/>
                            </dgm:alg>
                          </dgm:else>
                        </dgm:choose>
                      </dgm:if>
                      <dgm:if name="Name84" axis="ch" ptType="node" func="cnt" op="equ" val="5">
                        <dgm:choose name="Name85">
                          <dgm:if name="Name8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8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8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89" axis="ch" ptType="node" func="cnt" op="equ" val="6">
                        <dgm:choose name="Name90">
                          <dgm:if name="Name91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2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94" axis="ch" ptType="node" func="cnt" op="gte" val="7">
                        <dgm:choose name="Name95">
                          <dgm:if name="Name96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97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90"/>
                            </dgm:alg>
                          </dgm:if>
                          <dgm:else name="Name9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99"/>
                    </dgm:choose>
                  </dgm:if>
                  <dgm:else name="Name100">
                    <dgm:choose name="Name101">
                      <dgm:if name="Name102" axis="ch" ptType="node" func="cnt" op="equ" val="1">
                        <dgm:choose name="Name103">
                          <dgm:if name="Name104" axis="ch ch" ptType="node node" st="1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05" axis="ch ch" ptType="node node" st="1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06">
                            <dgm:alg type="cycle">
                              <dgm:param type="ctrShpMap" val="fNode"/>
                              <dgm:param type="stAng" val="0"/>
                              <dgm:param type="spanAng" val="-180"/>
                            </dgm:alg>
                          </dgm:else>
                        </dgm:choose>
                      </dgm:if>
                      <dgm:if name="Name107" axis="ch" ptType="node" func="cnt" op="equ" val="2">
                        <dgm:choose name="Name108">
                          <dgm:if name="Name10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1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2" axis="ch" ptType="node" func="cnt" op="equ" val="3">
                        <dgm:choose name="Name113">
                          <dgm:if name="Name11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1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16">
                            <dgm:alg type="cycle">
                              <dgm:param type="ctrShpMap" val="fNode"/>
                              <dgm:param type="stAng" val="90"/>
                              <dgm:param type="spanAng" val="-180"/>
                            </dgm:alg>
                          </dgm:else>
                        </dgm:choose>
                      </dgm:if>
                      <dgm:if name="Name117" axis="ch" ptType="node" func="cnt" op="equ" val="4">
                        <dgm:choose name="Name118">
                          <dgm:if name="Name11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1">
                            <dgm:alg type="cycle">
                              <dgm:param type="ctrShpMap" val="fNode"/>
                              <dgm:param type="stAng" val="67.5"/>
                              <dgm:param type="spanAng" val="-135"/>
                            </dgm:alg>
                          </dgm:else>
                        </dgm:choose>
                      </dgm:if>
                      <dgm:if name="Name122" axis="ch" ptType="node" func="cnt" op="equ" val="5">
                        <dgm:choose name="Name123">
                          <dgm:if name="Name12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2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2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27" axis="ch" ptType="node" func="cnt" op="equ" val="6">
                        <dgm:choose name="Name128">
                          <dgm:if name="Name129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0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132" axis="ch" ptType="node" func="cnt" op="gte" val="7">
                        <dgm:choose name="Name133">
                          <dgm:if name="Name134" axis="ch ch" ptType="node node" st="1 1" cnt="1 0" func="cnt" op="equ" val="1">
                            <dgm:alg type="cycle">
                              <dgm:param type="ctrShpMap" val="fNode"/>
                              <dgm:param type="stAng" val="0"/>
                            </dgm:alg>
                          </dgm:if>
                          <dgm:if name="Name135" axis="ch ch" ptType="node node" st="1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-90"/>
                            </dgm:alg>
                          </dgm:if>
                          <dgm:else name="Name13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137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138" axis="ch" ptType="node" cnt="1">
                  <dgm:layoutNode name="childCenter1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139" axis="ch">
                    <dgm:forEach name="Name140" axis="self" ptType="parTrans">
                      <dgm:layoutNode name="Name141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142" axis="self" ptType="node">
                      <dgm:layoutNode name="text1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143" axis="ch" ptType="parTrans" cnt="1">
                <dgm:layoutNode name="Name144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1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145"/>
          </dgm:choose>
          <dgm:choose name="Name146">
            <dgm:if name="Name147" axis="ch" ptType="node" func="cnt" op="gte" val="2">
              <dgm:layoutNode name="cycle_2">
                <dgm:choose name="Name148">
                  <dgm:if name="Name149" func="var" arg="dir" op="equ" val="norm">
                    <dgm:choose name="Name150">
                      <dgm:if name="Name151" axis="ch" ptType="node" func="cnt" op="equ" val="2">
                        <dgm:choose name="Name152">
                          <dgm:if name="Name153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54" axis="ch ch" ptType="node node" st="2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155">
                            <dgm:alg type="cycle">
                              <dgm:param type="ctrShpMap" val="fNode"/>
                              <dgm:param type="stAng" val="90"/>
                              <dgm:param type="spanAng" val="180"/>
                            </dgm:alg>
                          </dgm:else>
                        </dgm:choose>
                      </dgm:if>
                      <dgm:if name="Name156" axis="ch" ptType="node" func="cnt" op="equ" val="3">
                        <dgm:choose name="Name157">
                          <dgm:if name="Name158" axis="ch ch" ptType="node node" st="2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159" axis="ch ch" ptType="node node" st="2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  <dgm:param type="horzAlign" val="r"/>
                              <dgm:param type="vertAlign" val="b"/>
                            </dgm:alg>
                          </dgm:if>
                          <dgm:else name="Name160">
                            <dgm:alg type="cycle">
                              <dgm:param type="ctrShpMap" val="fNode"/>
                              <dgm:param type="stAng" val="30"/>
                              <dgm:param type="spanAng" val="180"/>
                            </dgm:alg>
                          </dgm:else>
                        </dgm:choose>
                      </dgm:if>
                      <dgm:if name="Name161" axis="ch" ptType="node" func="cnt" op="equ" val="4">
                        <dgm:choose name="Name162">
                          <dgm:if name="Name163" axis="ch ch" ptType="node node" st="2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164" axis="ch ch" ptType="node node" st="2 1" cnt="1 0" func="cnt" op="equ" val="2">
                            <dgm:alg type="cycle">
                              <dgm:param type="ctrShpMap" val="fNode"/>
                              <dgm:param type="stAng" val="45"/>
                              <dgm:param type="spanAng" val="90"/>
                            </dgm:alg>
                          </dgm:if>
                          <dgm:else name="Name165">
                            <dgm:alg type="cycle">
                              <dgm:param type="ctrShpMap" val="fNode"/>
                              <dgm:param type="stAng" val="22.5"/>
                              <dgm:param type="spanAng" val="135"/>
                            </dgm:alg>
                          </dgm:else>
                        </dgm:choose>
                      </dgm:if>
                      <dgm:if name="Name166" axis="ch" ptType="node" func="cnt" op="equ" val="5">
                        <dgm:choose name="Name167">
                          <dgm:if name="Name168" axis="ch ch" ptType="node node" st="2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169" axis="ch ch" ptType="node node" st="2 1" cnt="1 0" func="cnt" op="equ" val="2">
                            <dgm:alg type="cycle">
                              <dgm:param type="ctrShpMap" val="fNode"/>
                              <dgm:param type="stAng" val="27"/>
                              <dgm:param type="spanAng" val="90"/>
                            </dgm:alg>
                          </dgm:if>
                          <dgm:else name="Name17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1" axis="ch" ptType="node" func="cnt" op="equ" val="6">
                        <dgm:choose name="Name172">
                          <dgm:if name="Name173" axis="ch ch" ptType="node node" st="2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174" axis="ch ch" ptType="node node" st="2 1" cnt="1 0" func="cnt" op="equ" val="2">
                            <dgm:alg type="cycle">
                              <dgm:param type="ctrShpMap" val="fNode"/>
                              <dgm:param type="stAng" val="15"/>
                              <dgm:param type="spanAng" val="90"/>
                            </dgm:alg>
                          </dgm:if>
                          <dgm:else name="Name175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176" axis="ch" ptType="node" func="cnt" op="gte" val="7">
                        <dgm:choose name="Name177">
                          <dgm:if name="Name178" axis="ch ch" ptType="node node" st="2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179" axis="ch ch" ptType="node node" st="2 1" cnt="1 0" func="cnt" op="equ" val="2">
                            <dgm:alg type="cycle">
                              <dgm:param type="ctrShpMap" val="fNode"/>
                              <dgm:param type="stAng" val="6"/>
                              <dgm:param type="spanAng" val="90"/>
                            </dgm:alg>
                          </dgm:if>
                          <dgm:else name="Name18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181"/>
                    </dgm:choose>
                  </dgm:if>
                  <dgm:else name="Name182">
                    <dgm:choose name="Name183">
                      <dgm:if name="Name184" axis="ch" ptType="node" func="cnt" op="equ" val="2">
                        <dgm:choose name="Name185">
                          <dgm:if name="Name186" axis="ch ch" ptType="node node" st="2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187" axis="ch ch" ptType="node node" st="2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188">
                            <dgm:alg type="cycle">
                              <dgm:param type="ctrShpMap" val="fNode"/>
                              <dgm:param type="stAng" val="270"/>
                              <dgm:param type="spanAng" val="-180"/>
                            </dgm:alg>
                          </dgm:else>
                        </dgm:choose>
                      </dgm:if>
                      <dgm:if name="Name189" axis="ch" ptType="node" func="cnt" op="equ" val="3">
                        <dgm:choose name="Name190">
                          <dgm:if name="Name191" axis="ch ch" ptType="node node" st="2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192" axis="ch ch" ptType="node node" st="2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  <dgm:param type="horzAlign" val="l"/>
                              <dgm:param type="vertAlign" val="b"/>
                            </dgm:alg>
                          </dgm:if>
                          <dgm:else name="Name193">
                            <dgm:alg type="cycle">
                              <dgm:param type="ctrShpMap" val="fNode"/>
                              <dgm:param type="stAng" val="330"/>
                              <dgm:param type="spanAng" val="-180"/>
                            </dgm:alg>
                          </dgm:else>
                        </dgm:choose>
                      </dgm:if>
                      <dgm:if name="Name194" axis="ch" ptType="node" func="cnt" op="equ" val="4">
                        <dgm:choose name="Name195">
                          <dgm:if name="Name196" axis="ch ch" ptType="node node" st="2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197" axis="ch ch" ptType="node node" st="2 1" cnt="1 0" func="cnt" op="equ" val="2">
                            <dgm:alg type="cycle">
                              <dgm:param type="ctrShpMap" val="fNode"/>
                              <dgm:param type="stAng" val="315"/>
                              <dgm:param type="spanAng" val="-90"/>
                            </dgm:alg>
                          </dgm:if>
                          <dgm:else name="Name198">
                            <dgm:alg type="cycle">
                              <dgm:param type="ctrShpMap" val="fNode"/>
                              <dgm:param type="stAng" val="337.5"/>
                              <dgm:param type="spanAng" val="-135"/>
                            </dgm:alg>
                          </dgm:else>
                        </dgm:choose>
                      </dgm:if>
                      <dgm:if name="Name199" axis="ch" ptType="node" func="cnt" op="equ" val="5">
                        <dgm:choose name="Name200">
                          <dgm:if name="Name201" axis="ch ch" ptType="node node" st="2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202" axis="ch ch" ptType="node node" st="2 1" cnt="1 0" func="cnt" op="equ" val="2">
                            <dgm:alg type="cycle">
                              <dgm:param type="ctrShpMap" val="fNode"/>
                              <dgm:param type="stAng" val="333"/>
                              <dgm:param type="spanAng" val="-90"/>
                            </dgm:alg>
                          </dgm:if>
                          <dgm:else name="Name20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4" axis="ch" ptType="node" func="cnt" op="equ" val="6">
                        <dgm:choose name="Name205">
                          <dgm:if name="Name206" axis="ch ch" ptType="node node" st="2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207" axis="ch ch" ptType="node node" st="2 1" cnt="1 0" func="cnt" op="equ" val="2">
                            <dgm:alg type="cycle">
                              <dgm:param type="ctrShpMap" val="fNode"/>
                              <dgm:param type="stAng" val="345"/>
                              <dgm:param type="spanAng" val="-90"/>
                            </dgm:alg>
                          </dgm:if>
                          <dgm:else name="Name20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09" axis="ch" ptType="node" func="cnt" op="gte" val="7">
                        <dgm:choose name="Name210">
                          <dgm:if name="Name211" axis="ch ch" ptType="node node" st="2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212" axis="ch ch" ptType="node node" st="2 1" cnt="1 0" func="cnt" op="equ" val="2">
                            <dgm:alg type="cycle">
                              <dgm:param type="ctrShpMap" val="fNode"/>
                              <dgm:param type="stAng" val="353"/>
                              <dgm:param type="spanAng" val="-90"/>
                            </dgm:alg>
                          </dgm:if>
                          <dgm:else name="Name213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14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15" axis="ch" ptType="node" st="2" cnt="1">
                  <dgm:layoutNode name="childCenter2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16" axis="ch">
                    <dgm:forEach name="Name217" axis="self" ptType="parTrans">
                      <dgm:layoutNode name="Name218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19" axis="self" ptType="node">
                      <dgm:layoutNode name="text2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20" axis="ch" ptType="parTrans" st="2" cnt="1">
                <dgm:layoutNode name="Name221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22"/>
          </dgm:choose>
          <dgm:choose name="Name223">
            <dgm:if name="Name224" axis="ch" ptType="node" func="cnt" op="gte" val="3">
              <dgm:layoutNode name="cycle_3">
                <dgm:choose name="Name225">
                  <dgm:if name="Name226" func="var" arg="dir" op="equ" val="norm">
                    <dgm:choose name="Name227">
                      <dgm:if name="Name228" axis="ch" ptType="node" func="cnt" op="equ" val="3">
                        <dgm:choose name="Name229">
                          <dgm:if name="Name230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  <dgm:param type="horzAlign" val="l"/>
                              <dgm:param type="vertAlign" val="b"/>
                            </dgm:alg>
                          </dgm:if>
                          <dgm:if name="Name231" axis="ch ch" ptType="node node" st="3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  <dgm:param type="horzAlign" val="l"/>
                              <dgm:param type="vertAlign" val="b"/>
                            </dgm:alg>
                          </dgm:if>
                          <dgm:else name="Name232">
                            <dgm:alg type="cycle">
                              <dgm:param type="ctrShpMap" val="fNode"/>
                              <dgm:param type="stAng" val="150"/>
                              <dgm:param type="spanAng" val="180"/>
                            </dgm:alg>
                          </dgm:else>
                        </dgm:choose>
                      </dgm:if>
                      <dgm:if name="Name233" axis="ch" ptType="node" func="cnt" op="equ" val="4">
                        <dgm:choose name="Name234">
                          <dgm:if name="Name235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36" axis="ch ch" ptType="node node" st="3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237">
                            <dgm:alg type="cycle">
                              <dgm:param type="ctrShpMap" val="fNode"/>
                              <dgm:param type="stAng" val="112.5"/>
                              <dgm:param type="spanAng" val="135"/>
                            </dgm:alg>
                          </dgm:else>
                        </dgm:choose>
                      </dgm:if>
                      <dgm:if name="Name238" axis="ch" ptType="node" func="cnt" op="equ" val="5">
                        <dgm:choose name="Name239">
                          <dgm:if name="Name240" axis="ch ch" ptType="node node" st="3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241" axis="ch ch" ptType="node node" st="3 1" cnt="1 0" func="cnt" op="equ" val="2">
                            <dgm:alg type="cycle">
                              <dgm:param type="ctrShpMap" val="fNode"/>
                              <dgm:param type="stAng" val="99"/>
                              <dgm:param type="spanAng" val="90"/>
                            </dgm:alg>
                          </dgm:if>
                          <dgm:else name="Name24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3" axis="ch" ptType="node" func="cnt" op="equ" val="6">
                        <dgm:choose name="Name244">
                          <dgm:if name="Name245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246" axis="ch ch" ptType="node node" st="3 1" cnt="1 0" func="cnt" op="equ" val="2">
                            <dgm:alg type="cycle">
                              <dgm:param type="ctrShpMap" val="fNode"/>
                              <dgm:param type="stAng" val="75"/>
                              <dgm:param type="spanAng" val="90"/>
                            </dgm:alg>
                          </dgm:if>
                          <dgm:else name="Name247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248" axis="ch" ptType="node" func="cnt" op="gte" val="7">
                        <dgm:choose name="Name249">
                          <dgm:if name="Name250" axis="ch ch" ptType="node node" st="3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251" axis="ch ch" ptType="node node" st="3 1" cnt="1 0" func="cnt" op="equ" val="2">
                            <dgm:alg type="cycle">
                              <dgm:param type="ctrShpMap" val="fNode"/>
                              <dgm:param type="stAng" val="57"/>
                              <dgm:param type="spanAng" val="90"/>
                            </dgm:alg>
                          </dgm:if>
                          <dgm:else name="Name252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253"/>
                    </dgm:choose>
                  </dgm:if>
                  <dgm:else name="Name254">
                    <dgm:choose name="Name255">
                      <dgm:if name="Name256" axis="ch" ptType="node" func="cnt" op="equ" val="3">
                        <dgm:choose name="Name257">
                          <dgm:if name="Name258" axis="ch ch" ptType="node node" st="3 1" cnt="1 0" func="cnt" op="equ" val="1">
                            <dgm:alg type="cycle">
                              <dgm:param type="ctrShpMap" val="fNode"/>
                              <dgm:param type="stAng" val="120"/>
                              <dgm:param type="horzAlign" val="r"/>
                              <dgm:param type="vertAlign" val="b"/>
                            </dgm:alg>
                          </dgm:if>
                          <dgm:if name="Name259" axis="ch ch" ptType="node node" st="3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  <dgm:param type="horzAlign" val="r"/>
                              <dgm:param type="vertAlign" val="b"/>
                            </dgm:alg>
                          </dgm:if>
                          <dgm:else name="Name260">
                            <dgm:alg type="cycle">
                              <dgm:param type="ctrShpMap" val="fNode"/>
                              <dgm:param type="stAng" val="210"/>
                              <dgm:param type="spanAng" val="-180"/>
                            </dgm:alg>
                          </dgm:else>
                        </dgm:choose>
                      </dgm:if>
                      <dgm:if name="Name261" axis="ch" ptType="node" func="cnt" op="equ" val="4">
                        <dgm:choose name="Name262">
                          <dgm:if name="Name263" axis="ch ch" ptType="node node" st="3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264" axis="ch ch" ptType="node node" st="3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265">
                            <dgm:alg type="cycle">
                              <dgm:param type="ctrShpMap" val="fNode"/>
                              <dgm:param type="stAng" val="247.5"/>
                              <dgm:param type="spanAng" val="-135"/>
                            </dgm:alg>
                          </dgm:else>
                        </dgm:choose>
                      </dgm:if>
                      <dgm:if name="Name266" axis="ch" ptType="node" func="cnt" op="equ" val="5">
                        <dgm:choose name="Name267">
                          <dgm:if name="Name268" axis="ch ch" ptType="node node" st="3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269" axis="ch ch" ptType="node node" st="3 1" cnt="1 0" func="cnt" op="equ" val="2">
                            <dgm:alg type="cycle">
                              <dgm:param type="ctrShpMap" val="fNode"/>
                              <dgm:param type="stAng" val="261"/>
                              <dgm:param type="spanAng" val="-90"/>
                            </dgm:alg>
                          </dgm:if>
                          <dgm:else name="Name27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1" axis="ch" ptType="node" func="cnt" op="equ" val="6">
                        <dgm:choose name="Name272">
                          <dgm:if name="Name273" axis="ch ch" ptType="node node" st="3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274" axis="ch ch" ptType="node node" st="3 1" cnt="1 0" func="cnt" op="equ" val="2">
                            <dgm:alg type="cycle">
                              <dgm:param type="ctrShpMap" val="fNode"/>
                              <dgm:param type="stAng" val="285"/>
                              <dgm:param type="spanAng" val="-90"/>
                            </dgm:alg>
                          </dgm:if>
                          <dgm:else name="Name275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276" axis="ch" ptType="node" func="cnt" op="gte" val="7">
                        <dgm:choose name="Name277">
                          <dgm:if name="Name278" axis="ch ch" ptType="node node" st="3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279" axis="ch ch" ptType="node node" st="3 1" cnt="1 0" func="cnt" op="equ" val="2">
                            <dgm:alg type="cycle">
                              <dgm:param type="ctrShpMap" val="fNode"/>
                              <dgm:param type="stAng" val="302"/>
                              <dgm:param type="spanAng" val="-90"/>
                            </dgm:alg>
                          </dgm:if>
                          <dgm:else name="Name280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281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282" axis="ch" ptType="node" st="3" cnt="1">
                  <dgm:layoutNode name="childCenter3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283" axis="ch">
                    <dgm:forEach name="Name284" axis="self" ptType="parTrans">
                      <dgm:layoutNode name="Name285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286" axis="self" ptType="node">
                      <dgm:layoutNode name="text3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287" axis="ch" ptType="parTrans" st="3" cnt="1">
                <dgm:layoutNode name="Name288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3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289"/>
          </dgm:choose>
          <dgm:choose name="Name290">
            <dgm:if name="Name291" axis="ch" ptType="node" func="cnt" op="gte" val="4">
              <dgm:layoutNode name="cycle_4">
                <dgm:choose name="Name292">
                  <dgm:if name="Name293" func="var" arg="dir" op="equ" val="norm">
                    <dgm:choose name="Name294">
                      <dgm:if name="Name295" axis="ch" ptType="node" func="cnt" op="equ" val="4">
                        <dgm:choose name="Name296">
                          <dgm:if name="Name297" axis="ch ch" ptType="node node" st="4 1" cnt="1 0" func="cnt" op="equ" val="1">
                            <dgm:alg type="cycle">
                              <dgm:param type="ctrShpMap" val="fNode"/>
                              <dgm:param type="stAng" val="270"/>
                            </dgm:alg>
                          </dgm:if>
                          <dgm:if name="Name298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90"/>
                            </dgm:alg>
                          </dgm:if>
                          <dgm:else name="Name299">
                            <dgm:alg type="cycle">
                              <dgm:param type="ctrShpMap" val="fNode"/>
                              <dgm:param type="stAng" val="202.5"/>
                              <dgm:param type="spanAng" val="135"/>
                            </dgm:alg>
                          </dgm:else>
                        </dgm:choose>
                      </dgm:if>
                      <dgm:if name="Name300" axis="ch" ptType="node" func="cnt" op="equ" val="5">
                        <dgm:choose name="Name301">
                          <dgm:if name="Name302" axis="ch ch" ptType="node node" st="4 1" cnt="1 0" func="cnt" op="equ" val="1">
                            <dgm:alg type="cycle">
                              <dgm:param type="ctrShpMap" val="fNode"/>
                              <dgm:param type="stAng" val="216"/>
                            </dgm:alg>
                          </dgm:if>
                          <dgm:if name="Name303" axis="ch ch" ptType="node node" st="4 1" cnt="1 0" func="cnt" op="equ" val="2">
                            <dgm:alg type="cycle">
                              <dgm:param type="ctrShpMap" val="fNode"/>
                              <dgm:param type="stAng" val="171"/>
                              <dgm:param type="spanAng" val="90"/>
                            </dgm:alg>
                          </dgm:if>
                          <dgm:else name="Name30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05" axis="ch" ptType="node" func="cnt" op="equ" val="6">
                        <dgm:choose name="Name306">
                          <dgm:if name="Name307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08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90"/>
                            </dgm:alg>
                          </dgm:if>
                          <dgm:else name="Name309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10" axis="ch" ptType="node" func="cnt" op="gte" val="7">
                        <dgm:choose name="Name311">
                          <dgm:if name="Name312" axis="ch ch" ptType="node node" st="4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13" axis="ch ch" ptType="node node" st="4 1" cnt="1 0" func="cnt" op="equ" val="2">
                            <dgm:alg type="cycle">
                              <dgm:param type="ctrShpMap" val="fNode"/>
                              <dgm:param type="stAng" val="109"/>
                              <dgm:param type="spanAng" val="90"/>
                            </dgm:alg>
                          </dgm:if>
                          <dgm:else name="Name314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15"/>
                    </dgm:choose>
                  </dgm:if>
                  <dgm:else name="Name316">
                    <dgm:choose name="Name317">
                      <dgm:if name="Name318" axis="ch" ptType="node" func="cnt" op="equ" val="4">
                        <dgm:choose name="Name319">
                          <dgm:if name="Name320" axis="ch ch" ptType="node node" st="4 1" cnt="1 0" func="cnt" op="equ" val="1">
                            <dgm:alg type="cycle">
                              <dgm:param type="ctrShpMap" val="fNode"/>
                              <dgm:param type="stAng" val="90"/>
                            </dgm:alg>
                          </dgm:if>
                          <dgm:if name="Name321" axis="ch ch" ptType="node node" st="4 1" cnt="1 0" func="cnt" op="equ" val="2">
                            <dgm:alg type="cycle">
                              <dgm:param type="ctrShpMap" val="fNode"/>
                              <dgm:param type="stAng" val="135"/>
                              <dgm:param type="spanAng" val="-90"/>
                            </dgm:alg>
                          </dgm:if>
                          <dgm:else name="Name322">
                            <dgm:alg type="cycle">
                              <dgm:param type="ctrShpMap" val="fNode"/>
                              <dgm:param type="stAng" val="157.5"/>
                              <dgm:param type="spanAng" val="-135"/>
                            </dgm:alg>
                          </dgm:else>
                        </dgm:choose>
                      </dgm:if>
                      <dgm:if name="Name323" axis="ch" ptType="node" func="cnt" op="equ" val="5">
                        <dgm:choose name="Name324">
                          <dgm:if name="Name325" axis="ch ch" ptType="node node" st="4 1" cnt="1 0" func="cnt" op="equ" val="1">
                            <dgm:alg type="cycle">
                              <dgm:param type="ctrShpMap" val="fNode"/>
                              <dgm:param type="stAng" val="144"/>
                            </dgm:alg>
                          </dgm:if>
                          <dgm:if name="Name326" axis="ch ch" ptType="node node" st="4 1" cnt="1 0" func="cnt" op="equ" val="2">
                            <dgm:alg type="cycle">
                              <dgm:param type="ctrShpMap" val="fNode"/>
                              <dgm:param type="stAng" val="189"/>
                              <dgm:param type="spanAng" val="-90"/>
                            </dgm:alg>
                          </dgm:if>
                          <dgm:else name="Name32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28" axis="ch" ptType="node" func="cnt" op="equ" val="6">
                        <dgm:choose name="Name329">
                          <dgm:if name="Name330" axis="ch ch" ptType="node node" st="4 1" cnt="1 0" func="cnt" op="equ" val="1">
                            <dgm:alg type="cycle">
                              <dgm:param type="ctrShpMap" val="fNode"/>
                              <dgm:param type="stAng" val="180"/>
                            </dgm:alg>
                          </dgm:if>
                          <dgm:if name="Name331" axis="ch ch" ptType="node node" st="4 1" cnt="1 0" func="cnt" op="equ" val="2">
                            <dgm:alg type="cycle">
                              <dgm:param type="ctrShpMap" val="fNode"/>
                              <dgm:param type="stAng" val="225"/>
                              <dgm:param type="spanAng" val="-90"/>
                            </dgm:alg>
                          </dgm:if>
                          <dgm:else name="Name332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33" axis="ch" ptType="node" func="cnt" op="gte" val="7">
                        <dgm:choose name="Name334">
                          <dgm:if name="Name335" axis="ch ch" ptType="node node" st="4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36" axis="ch ch" ptType="node node" st="4 1" cnt="1 0" func="cnt" op="equ" val="2">
                            <dgm:alg type="cycle">
                              <dgm:param type="ctrShpMap" val="fNode"/>
                              <dgm:param type="stAng" val="250"/>
                              <dgm:param type="spanAng" val="-90"/>
                            </dgm:alg>
                          </dgm:if>
                          <dgm:else name="Name337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38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39" axis="ch" ptType="node" st="4" cnt="1">
                  <dgm:layoutNode name="childCenter4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40" axis="ch">
                    <dgm:forEach name="Name341" axis="self" ptType="parTrans">
                      <dgm:layoutNode name="Name342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43" axis="self" ptType="node">
                      <dgm:layoutNode name="text4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44" axis="ch" ptType="parTrans" st="4" cnt="1">
                <dgm:layoutNode name="Name345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4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46"/>
          </dgm:choose>
          <dgm:choose name="Name347">
            <dgm:if name="Name348" axis="ch" ptType="node" func="cnt" op="gte" val="5">
              <dgm:layoutNode name="cycle_5">
                <dgm:choose name="Name349">
                  <dgm:if name="Name350" func="var" arg="dir" op="equ" val="norm">
                    <dgm:choose name="Name351">
                      <dgm:if name="Name352" axis="ch" ptType="node" func="cnt" op="equ" val="5">
                        <dgm:choose name="Name353">
                          <dgm:if name="Name354" axis="ch ch" ptType="node node" st="5 1" cnt="1 0" func="cnt" op="equ" val="1">
                            <dgm:alg type="cycle">
                              <dgm:param type="ctrShpMap" val="fNode"/>
                              <dgm:param type="stAng" val="288"/>
                            </dgm:alg>
                          </dgm:if>
                          <dgm:if name="Name355" axis="ch ch" ptType="node node" st="5 1" cnt="1 0" func="cnt" op="equ" val="2">
                            <dgm:alg type="cycle">
                              <dgm:param type="ctrShpMap" val="fNode"/>
                              <dgm:param type="stAng" val="243"/>
                              <dgm:param type="spanAng" val="90"/>
                            </dgm:alg>
                          </dgm:if>
                          <dgm:else name="Name35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57" axis="ch" ptType="node" func="cnt" op="equ" val="6">
                        <dgm:choose name="Name358">
                          <dgm:if name="Name359" axis="ch ch" ptType="node node" st="5 1" cnt="1 0" func="cnt" op="equ" val="1">
                            <dgm:alg type="cycle">
                              <dgm:param type="ctrShpMap" val="fNode"/>
                              <dgm:param type="stAng" val="240"/>
                            </dgm:alg>
                          </dgm:if>
                          <dgm:if name="Name360" axis="ch ch" ptType="node node" st="5 1" cnt="1 0" func="cnt" op="equ" val="2">
                            <dgm:alg type="cycle">
                              <dgm:param type="ctrShpMap" val="fNode"/>
                              <dgm:param type="stAng" val="195"/>
                              <dgm:param type="spanAng" val="90"/>
                            </dgm:alg>
                          </dgm:if>
                          <dgm:else name="Name361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362" axis="ch" ptType="node" func="cnt" op="gte" val="7">
                        <dgm:choose name="Name363">
                          <dgm:if name="Name364" axis="ch ch" ptType="node node" st="5 1" cnt="1 0" func="cnt" op="equ" val="1">
                            <dgm:alg type="cycle">
                              <dgm:param type="ctrShpMap" val="fNode"/>
                              <dgm:param type="stAng" val="205"/>
                            </dgm:alg>
                          </dgm:if>
                          <dgm:if name="Name365" axis="ch ch" ptType="node node" st="5 1" cnt="1 0" func="cnt" op="equ" val="2">
                            <dgm:alg type="cycle">
                              <dgm:param type="ctrShpMap" val="fNode"/>
                              <dgm:param type="stAng" val="160"/>
                              <dgm:param type="spanAng" val="90"/>
                            </dgm:alg>
                          </dgm:if>
                          <dgm:else name="Name366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367"/>
                    </dgm:choose>
                  </dgm:if>
                  <dgm:else name="Name368">
                    <dgm:choose name="Name369">
                      <dgm:if name="Name370" axis="ch" ptType="node" func="cnt" op="equ" val="5">
                        <dgm:choose name="Name371">
                          <dgm:if name="Name372" axis="ch ch" ptType="node node" st="5 1" cnt="1 0" func="cnt" op="equ" val="1">
                            <dgm:alg type="cycle">
                              <dgm:param type="ctrShpMap" val="fNode"/>
                              <dgm:param type="stAng" val="72"/>
                            </dgm:alg>
                          </dgm:if>
                          <dgm:if name="Name373" axis="ch ch" ptType="node node" st="5 1" cnt="1 0" func="cnt" op="equ" val="2">
                            <dgm:alg type="cycle">
                              <dgm:param type="ctrShpMap" val="fNode"/>
                              <dgm:param type="stAng" val="117"/>
                              <dgm:param type="spanAng" val="-90"/>
                            </dgm:alg>
                          </dgm:if>
                          <dgm:else name="Name37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75" axis="ch" ptType="node" func="cnt" op="equ" val="6">
                        <dgm:choose name="Name376">
                          <dgm:if name="Name377" axis="ch ch" ptType="node node" st="5 1" cnt="1 0" func="cnt" op="equ" val="1">
                            <dgm:alg type="cycle">
                              <dgm:param type="ctrShpMap" val="fNode"/>
                              <dgm:param type="stAng" val="120"/>
                            </dgm:alg>
                          </dgm:if>
                          <dgm:if name="Name378" axis="ch ch" ptType="node node" st="5 1" cnt="1 0" func="cnt" op="equ" val="2">
                            <dgm:alg type="cycle">
                              <dgm:param type="ctrShpMap" val="fNode"/>
                              <dgm:param type="stAng" val="165"/>
                              <dgm:param type="spanAng" val="-90"/>
                            </dgm:alg>
                          </dgm:if>
                          <dgm:else name="Name379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380" axis="ch" ptType="node" func="cnt" op="gte" val="7">
                        <dgm:choose name="Name381">
                          <dgm:if name="Name382" axis="ch ch" ptType="node node" st="5 1" cnt="1 0" func="cnt" op="equ" val="1">
                            <dgm:alg type="cycle">
                              <dgm:param type="ctrShpMap" val="fNode"/>
                              <dgm:param type="stAng" val="154"/>
                            </dgm:alg>
                          </dgm:if>
                          <dgm:if name="Name383" axis="ch ch" ptType="node node" st="5 1" cnt="1 0" func="cnt" op="equ" val="2">
                            <dgm:alg type="cycle">
                              <dgm:param type="ctrShpMap" val="fNode"/>
                              <dgm:param type="stAng" val="199"/>
                              <dgm:param type="spanAng" val="-90"/>
                            </dgm:alg>
                          </dgm:if>
                          <dgm:else name="Name384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385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386" axis="ch" ptType="node" st="5" cnt="1">
                  <dgm:layoutNode name="childCenter5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387" axis="ch">
                    <dgm:forEach name="Name388" axis="self" ptType="parTrans">
                      <dgm:layoutNode name="Name389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390" axis="self" ptType="node">
                      <dgm:layoutNode name="text5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391" axis="ch" ptType="parTrans" st="5" cnt="1">
                <dgm:layoutNode name="Name392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5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393"/>
          </dgm:choose>
          <dgm:choose name="Name394">
            <dgm:if name="Name395" axis="ch" ptType="node" func="cnt" op="gte" val="6">
              <dgm:layoutNode name="cycle_6">
                <dgm:choose name="Name396">
                  <dgm:if name="Name397" func="var" arg="dir" op="equ" val="norm">
                    <dgm:choose name="Name398">
                      <dgm:if name="Name399" axis="ch" ptType="node" func="cnt" op="equ" val="6">
                        <dgm:choose name="Name400">
                          <dgm:if name="Name401" axis="ch ch" ptType="node node" st="6 1" cnt="1 0" func="cnt" op="equ" val="1">
                            <dgm:alg type="cycle">
                              <dgm:param type="ctrShpMap" val="fNode"/>
                              <dgm:param type="stAng" val="300"/>
                            </dgm:alg>
                          </dgm:if>
                          <dgm:if name="Name402" axis="ch ch" ptType="node node" st="6 1" cnt="1 0" func="cnt" op="equ" val="2">
                            <dgm:alg type="cycle">
                              <dgm:param type="ctrShpMap" val="fNode"/>
                              <dgm:param type="stAng" val="255"/>
                              <dgm:param type="spanAng" val="90"/>
                            </dgm:alg>
                          </dgm:if>
                          <dgm:else name="Name403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if name="Name404" axis="ch" ptType="node" func="cnt" op="gte" val="7">
                        <dgm:choose name="Name405">
                          <dgm:if name="Name406" axis="ch ch" ptType="node node" st="6 1" cnt="1 0" func="cnt" op="equ" val="1">
                            <dgm:alg type="cycle">
                              <dgm:param type="ctrShpMap" val="fNode"/>
                              <dgm:param type="stAng" val="257"/>
                            </dgm:alg>
                          </dgm:if>
                          <dgm:if name="Name407" axis="ch ch" ptType="node node" st="6 1" cnt="1 0" func="cnt" op="equ" val="2">
                            <dgm:alg type="cycle">
                              <dgm:param type="ctrShpMap" val="fNode"/>
                              <dgm:param type="stAng" val="212"/>
                              <dgm:param type="spanAng" val="90"/>
                            </dgm:alg>
                          </dgm:if>
                          <dgm:else name="Name408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09"/>
                    </dgm:choose>
                  </dgm:if>
                  <dgm:else name="Name410">
                    <dgm:choose name="Name411">
                      <dgm:if name="Name412" axis="ch" ptType="node" func="cnt" op="equ" val="6">
                        <dgm:choose name="Name413">
                          <dgm:if name="Name414" axis="ch ch" ptType="node node" st="6 1" cnt="1 0" func="cnt" op="equ" val="1">
                            <dgm:alg type="cycle">
                              <dgm:param type="ctrShpMap" val="fNode"/>
                              <dgm:param type="stAng" val="60"/>
                            </dgm:alg>
                          </dgm:if>
                          <dgm:if name="Name415" axis="ch ch" ptType="node node" st="6 1" cnt="1 0" func="cnt" op="equ" val="2">
                            <dgm:alg type="cycle">
                              <dgm:param type="ctrShpMap" val="fNode"/>
                              <dgm:param type="stAng" val="105"/>
                              <dgm:param type="spanAng" val="-90"/>
                            </dgm:alg>
                          </dgm:if>
                          <dgm:else name="Name416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if name="Name417" axis="ch" ptType="node" func="cnt" op="gte" val="7">
                        <dgm:choose name="Name418">
                          <dgm:if name="Name419" axis="ch ch" ptType="node node" st="6 1" cnt="1 0" func="cnt" op="equ" val="1">
                            <dgm:alg type="cycle">
                              <dgm:param type="ctrShpMap" val="fNode"/>
                              <dgm:param type="stAng" val="102"/>
                            </dgm:alg>
                          </dgm:if>
                          <dgm:if name="Name420" axis="ch ch" ptType="node node" st="6 1" cnt="1 0" func="cnt" op="equ" val="2">
                            <dgm:alg type="cycle">
                              <dgm:param type="ctrShpMap" val="fNode"/>
                              <dgm:param type="stAng" val="147"/>
                              <dgm:param type="spanAng" val="-90"/>
                            </dgm:alg>
                          </dgm:if>
                          <dgm:else name="Name421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22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23" axis="ch" ptType="node" st="6" cnt="1">
                  <dgm:layoutNode name="childCenter6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24" axis="ch">
                    <dgm:forEach name="Name425" axis="self" ptType="parTrans">
                      <dgm:layoutNode name="Name426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27" axis="self" ptType="node">
                      <dgm:layoutNode name="text6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28" axis="ch" ptType="parTrans" st="6" cnt="1">
                <dgm:layoutNode name="Name429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6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30"/>
          </dgm:choose>
          <dgm:choose name="Name431">
            <dgm:if name="Name432" axis="ch" ptType="node" func="cnt" op="gte" val="7">
              <dgm:layoutNode name="cycle_7">
                <dgm:choose name="Name433">
                  <dgm:if name="Name434" func="var" arg="dir" op="equ" val="norm">
                    <dgm:choose name="Name435">
                      <dgm:if name="Name436" axis="ch" ptType="node" func="cnt" op="gte" val="7">
                        <dgm:choose name="Name437">
                          <dgm:if name="Name438" axis="ch ch" ptType="node node" st="7 1" cnt="1 0" func="cnt" op="equ" val="1">
                            <dgm:alg type="cycle">
                              <dgm:param type="ctrShpMap" val="fNode"/>
                              <dgm:param type="stAng" val="308"/>
                            </dgm:alg>
                          </dgm:if>
                          <dgm:if name="Name439" axis="ch ch" ptType="node node" st="7 1" cnt="1 0" func="cnt" op="equ" val="2">
                            <dgm:alg type="cycle">
                              <dgm:param type="ctrShpMap" val="fNode"/>
                              <dgm:param type="stAng" val="263"/>
                              <dgm:param type="spanAng" val="90"/>
                            </dgm:alg>
                          </dgm:if>
                          <dgm:else name="Name440">
                            <dgm:alg type="cycle">
                              <dgm:param type="ctrShpMap" val="fNode"/>
                              <dgm:param type="stAng" val="0"/>
                              <dgm:param type="spanAng" val="360"/>
                            </dgm:alg>
                          </dgm:else>
                        </dgm:choose>
                      </dgm:if>
                      <dgm:else name="Name441"/>
                    </dgm:choose>
                  </dgm:if>
                  <dgm:else name="Name442">
                    <dgm:choose name="Name443">
                      <dgm:if name="Name444" axis="ch" ptType="node" func="cnt" op="gte" val="7">
                        <dgm:choose name="Name445">
                          <dgm:if name="Name446" axis="ch ch" ptType="node node" st="7 1" cnt="1 0" func="cnt" op="equ" val="1">
                            <dgm:alg type="cycle">
                              <dgm:param type="ctrShpMap" val="fNode"/>
                              <dgm:param type="stAng" val="51"/>
                            </dgm:alg>
                          </dgm:if>
                          <dgm:if name="Name447" axis="ch ch" ptType="node node" st="7 1" cnt="1 0" func="cnt" op="equ" val="2">
                            <dgm:alg type="cycle">
                              <dgm:param type="ctrShpMap" val="fNode"/>
                              <dgm:param type="stAng" val="96"/>
                              <dgm:param type="spanAng" val="-90"/>
                            </dgm:alg>
                          </dgm:if>
                          <dgm:else name="Name448">
                            <dgm:alg type="cycle">
                              <dgm:param type="ctrShpMap" val="fNode"/>
                              <dgm:param type="stAng" val="0"/>
                              <dgm:param type="spanAng" val="-360"/>
                            </dgm:alg>
                          </dgm:else>
                        </dgm:choose>
                      </dgm:if>
                      <dgm:else name="Name449"/>
                    </dgm:choose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>
                  <dgm:constr type="sp" refType="w" fact="0.1"/>
                  <dgm:constr type="sibSp" refType="w" fact="0.1"/>
                </dgm:constrLst>
                <dgm:forEach name="Name450" axis="ch" ptType="node" st="7" cnt="1">
                  <dgm:layoutNode name="childCenter7" styleLbl="node1">
                    <dgm:alg type="tx"/>
                    <dgm:shape xmlns:r="http://schemas.openxmlformats.org/officeDocument/2006/relationships" type="roundRect" r:blip="">
                      <dgm:adjLst/>
                    </dgm:shape>
                    <dgm:presOf axis="self" ptType="node"/>
                    <dgm:constrLst>
                      <dgm:constr type="userS"/>
                      <dgm:constr type="w" refType="userS"/>
                      <dgm:constr type="h" refType="w"/>
                      <dgm:constr type="tMarg" refType="primFontSz" fact="0.2"/>
                      <dgm:constr type="bMarg" refType="primFontSz" fact="0.2"/>
                      <dgm:constr type="lMarg" refType="primFontSz" fact="0.2"/>
                      <dgm:constr type="rMarg" refType="primFontSz" fact="0.2"/>
                    </dgm:constrLst>
                    <dgm:ruleLst>
                      <dgm:rule type="primFontSz" val="5" fact="NaN" max="NaN"/>
                    </dgm:ruleLst>
                  </dgm:layoutNode>
                  <dgm:forEach name="Name451" axis="ch">
                    <dgm:forEach name="Name452" axis="self" ptType="parTrans">
                      <dgm:layoutNode name="Name453">
                        <dgm:alg type="conn">
                          <dgm:param type="dim" val="1D"/>
                          <dgm:param type="begPts" val="auto"/>
                          <dgm:param type="endPts" val="auto"/>
                          <dgm:param type="begSty" val="noArr"/>
                          <dgm:param type="endSty" val="noArr"/>
                        </dgm:alg>
                        <dgm:shape xmlns:r="http://schemas.openxmlformats.org/officeDocument/2006/relationships" type="conn" r:blip="">
                          <dgm:adjLst/>
                        </dgm:shape>
                        <dgm:presOf axis="self"/>
                        <dgm:constrLst>
                          <dgm:constr type="begPad"/>
                          <dgm:constr type="endPad"/>
                        </dgm:constrLst>
                      </dgm:layoutNode>
                    </dgm:forEach>
                    <dgm:forEach name="Name454" axis="self" ptType="node">
                      <dgm:layoutNode name="text7" styleLbl="node1">
                        <dgm:varLst>
                          <dgm:bulletEnabled val="1"/>
                        </dgm:varLst>
                        <dgm:alg type="tx"/>
                        <dgm:shape xmlns:r="http://schemas.openxmlformats.org/officeDocument/2006/relationships" type="roundRect" r:blip="">
                          <dgm:adjLst/>
                        </dgm:shape>
                        <dgm:presOf axis="desOrSelf" ptType="node"/>
                        <dgm:constrLst>
                          <dgm:constr type="userS"/>
                          <dgm:constr type="w" refType="userS"/>
                          <dgm:constr type="h" refType="w"/>
                          <dgm:constr type="tMarg" refType="primFontSz" fact="0.2"/>
                          <dgm:constr type="bMarg" refType="primFontSz" fact="0.2"/>
                          <dgm:constr type="lMarg" refType="primFontSz" fact="0.2"/>
                          <dgm:constr type="rMarg" refType="primFontSz" fact="0.2"/>
                        </dgm:constrLst>
                        <dgm:ruleLst>
                          <dgm:rule type="primFontSz" val="5" fact="NaN" max="NaN"/>
                        </dgm:ruleLst>
                      </dgm:layoutNode>
                    </dgm:forEach>
                  </dgm:forEach>
                </dgm:forEach>
              </dgm:layoutNode>
              <dgm:forEach name="Name455" axis="ch" ptType="parTrans" st="7" cnt="1">
                <dgm:layoutNode name="Name456">
                  <dgm:alg type="conn">
                    <dgm:param type="dim" val="1D"/>
                    <dgm:param type="begPts" val="auto"/>
                    <dgm:param type="endPts" val="auto"/>
                    <dgm:param type="endSty" val="noArr"/>
                    <dgm:param type="srcNode" val="textCenter"/>
                    <dgm:param type="dstNode" val="childCenter7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h"/>
                    <dgm:constr type="begPad"/>
                    <dgm:constr type="endPad"/>
                  </dgm:constrLst>
                </dgm:layoutNode>
              </dgm:forEach>
            </dgm:if>
            <dgm:else name="Name45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46" name="Shape 4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200">
        <a:latin typeface="+mj-lt"/>
        <a:ea typeface="+mj-ea"/>
        <a:cs typeface="+mj-cs"/>
        <a:sym typeface="Calibri"/>
      </a:defRPr>
    </a:lvl1pPr>
    <a:lvl2pPr indent="228600" latinLnBrk="0">
      <a:defRPr sz="1200">
        <a:latin typeface="+mj-lt"/>
        <a:ea typeface="+mj-ea"/>
        <a:cs typeface="+mj-cs"/>
        <a:sym typeface="Calibri"/>
      </a:defRPr>
    </a:lvl2pPr>
    <a:lvl3pPr indent="457200" latinLnBrk="0">
      <a:defRPr sz="1200">
        <a:latin typeface="+mj-lt"/>
        <a:ea typeface="+mj-ea"/>
        <a:cs typeface="+mj-cs"/>
        <a:sym typeface="Calibri"/>
      </a:defRPr>
    </a:lvl3pPr>
    <a:lvl4pPr indent="685800" latinLnBrk="0">
      <a:defRPr sz="1200">
        <a:latin typeface="+mj-lt"/>
        <a:ea typeface="+mj-ea"/>
        <a:cs typeface="+mj-cs"/>
        <a:sym typeface="Calibri"/>
      </a:defRPr>
    </a:lvl4pPr>
    <a:lvl5pPr indent="914400" latinLnBrk="0">
      <a:defRPr sz="1200">
        <a:latin typeface="+mj-lt"/>
        <a:ea typeface="+mj-ea"/>
        <a:cs typeface="+mj-cs"/>
        <a:sym typeface="Calibri"/>
      </a:defRPr>
    </a:lvl5pPr>
    <a:lvl6pPr indent="1143000" latinLnBrk="0">
      <a:defRPr sz="1200">
        <a:latin typeface="+mj-lt"/>
        <a:ea typeface="+mj-ea"/>
        <a:cs typeface="+mj-cs"/>
        <a:sym typeface="Calibri"/>
      </a:defRPr>
    </a:lvl6pPr>
    <a:lvl7pPr indent="1371600" latinLnBrk="0">
      <a:defRPr sz="1200">
        <a:latin typeface="+mj-lt"/>
        <a:ea typeface="+mj-ea"/>
        <a:cs typeface="+mj-cs"/>
        <a:sym typeface="Calibri"/>
      </a:defRPr>
    </a:lvl7pPr>
    <a:lvl8pPr indent="1600200" latinLnBrk="0">
      <a:defRPr sz="1200">
        <a:latin typeface="+mj-lt"/>
        <a:ea typeface="+mj-ea"/>
        <a:cs typeface="+mj-cs"/>
        <a:sym typeface="Calibri"/>
      </a:defRPr>
    </a:lvl8pPr>
    <a:lvl9pPr indent="1828800" latinLnBrk="0">
      <a:defRPr sz="1200">
        <a:latin typeface="+mj-lt"/>
        <a:ea typeface="+mj-ea"/>
        <a:cs typeface="+mj-cs"/>
        <a:sym typeface="Calibri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C8FF31D-ACB5-063D-6C7F-C6C487EE5EB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DA29B88-6270-C154-ED7D-011D7F3D00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9E80AA0B-D060-4A8B-4859-BC719F6C234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1328566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8"/>
          <p:cNvSpPr/>
          <p:nvPr/>
        </p:nvSpPr>
        <p:spPr>
          <a:xfrm>
            <a:off x="2064455" y="33458"/>
            <a:ext cx="1" cy="777647"/>
          </a:xfrm>
          <a:prstGeom prst="line">
            <a:avLst/>
          </a:prstGeom>
          <a:ln w="34925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1524000" y="1122362"/>
            <a:ext cx="9144000" cy="2387601"/>
          </a:xfrm>
          <a:prstGeom prst="rect">
            <a:avLst/>
          </a:prstGeom>
        </p:spPr>
        <p:txBody>
          <a:bodyPr anchor="b"/>
          <a:lstStyle>
            <a:lvl1pPr algn="ctr">
              <a:defRPr sz="6000">
                <a:latin typeface="+mj-lt"/>
              </a:defRPr>
            </a:lvl1pPr>
          </a:lstStyle>
          <a:p>
            <a:r>
              <a:rPr dirty="0"/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524000" y="3602037"/>
            <a:ext cx="9144000" cy="1655763"/>
          </a:xfrm>
          <a:prstGeom prst="rect">
            <a:avLst/>
          </a:prstGeom>
        </p:spPr>
        <p:txBody>
          <a:bodyPr/>
          <a:lstStyle>
            <a:lvl1pPr marL="0" indent="0" algn="ctr">
              <a:buSzTx/>
              <a:buFontTx/>
              <a:buNone/>
              <a:defRPr sz="2400">
                <a:latin typeface="+mj-lt"/>
              </a:defRPr>
            </a:lvl1pPr>
            <a:lvl2pPr marL="0" indent="457200" algn="ctr">
              <a:buSzTx/>
              <a:buFontTx/>
              <a:buNone/>
              <a:defRPr sz="2400">
                <a:latin typeface="+mj-lt"/>
              </a:defRPr>
            </a:lvl2pPr>
            <a:lvl3pPr marL="0" indent="914400" algn="ctr">
              <a:buSzTx/>
              <a:buFontTx/>
              <a:buNone/>
              <a:defRPr sz="2400">
                <a:latin typeface="+mj-lt"/>
              </a:defRPr>
            </a:lvl3pPr>
            <a:lvl4pPr marL="0" indent="1371600" algn="ctr">
              <a:buSzTx/>
              <a:buFontTx/>
              <a:buNone/>
              <a:defRPr sz="2400">
                <a:latin typeface="+mj-lt"/>
              </a:defRPr>
            </a:lvl4pPr>
            <a:lvl5pPr marL="0" indent="1828800" algn="ctr">
              <a:buSzTx/>
              <a:buFontTx/>
              <a:buNone/>
              <a:defRPr sz="2400">
                <a:latin typeface="+mj-lt"/>
              </a:defRPr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F9F0049-AEA5-EE4B-A8F0-2B343F3C259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5" y="21583"/>
            <a:ext cx="2736686" cy="1201576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 copy 1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traight Connector 8"/>
          <p:cNvSpPr/>
          <p:nvPr/>
        </p:nvSpPr>
        <p:spPr>
          <a:xfrm>
            <a:off x="2877254" y="4428"/>
            <a:ext cx="1" cy="828447"/>
          </a:xfrm>
          <a:prstGeom prst="line">
            <a:avLst/>
          </a:prstGeom>
          <a:ln w="34925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>
                <a:solidFill>
                  <a:srgbClr val="000000"/>
                </a:solidFill>
                <a:latin typeface="+mj-lt"/>
              </a:defRPr>
            </a:lvl1pPr>
          </a:lstStyle>
          <a:p>
            <a:r>
              <a:t>Title Text</a:t>
            </a:r>
          </a:p>
        </p:txBody>
      </p:sp>
      <p:sp>
        <p:nvSpPr>
          <p:cNvPr id="3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46667" y="6385024"/>
            <a:ext cx="307133" cy="307777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6CB4B4D-7CA3-9044-876B-883B54F8677D}" type="slidenum">
              <a:rPr lang="en-AU" smtClean="0"/>
              <a:pPr/>
              <a:t>‹#›</a:t>
            </a:fld>
            <a:endParaRPr lang="en-AU" dirty="0"/>
          </a:p>
        </p:txBody>
      </p:sp>
      <p:sp>
        <p:nvSpPr>
          <p:cNvPr id="39" name="Footer Placeholder 3"/>
          <p:cNvSpPr txBox="1"/>
          <p:nvPr/>
        </p:nvSpPr>
        <p:spPr>
          <a:xfrm>
            <a:off x="3229352" y="6385024"/>
            <a:ext cx="598248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 b="1">
                <a:solidFill>
                  <a:srgbClr val="888888"/>
                </a:solidFill>
                <a:latin typeface="나눔고딕"/>
                <a:ea typeface="나눔고딕"/>
                <a:cs typeface="나눔고딕"/>
                <a:sym typeface="나눔고딕"/>
              </a:defRPr>
            </a:lvl1pPr>
          </a:lstStyle>
          <a:p>
            <a:r>
              <a:rPr lang="en-AU" dirty="0">
                <a:solidFill>
                  <a:schemeClr val="bg1"/>
                </a:solidFill>
                <a:latin typeface="+mj-lt"/>
              </a:rPr>
              <a:t>Cosmic Flows 2025</a:t>
            </a:r>
            <a:r>
              <a:rPr dirty="0">
                <a:solidFill>
                  <a:schemeClr val="bg1"/>
                </a:solidFill>
                <a:latin typeface="+mj-lt"/>
              </a:rPr>
              <a:t>, </a:t>
            </a:r>
            <a:r>
              <a:rPr lang="en-AU" dirty="0">
                <a:solidFill>
                  <a:schemeClr val="bg1"/>
                </a:solidFill>
                <a:latin typeface="+mj-lt"/>
              </a:rPr>
              <a:t>C</a:t>
            </a:r>
            <a:r>
              <a:rPr dirty="0">
                <a:solidFill>
                  <a:schemeClr val="bg1"/>
                </a:solidFill>
                <a:latin typeface="+mj-lt"/>
              </a:rPr>
              <a:t>. </a:t>
            </a:r>
            <a:r>
              <a:rPr lang="en-AU" dirty="0">
                <a:solidFill>
                  <a:schemeClr val="bg1"/>
                </a:solidFill>
                <a:latin typeface="+mj-lt"/>
              </a:rPr>
              <a:t>Ross (UQ)</a:t>
            </a:r>
            <a:endParaRPr dirty="0">
              <a:solidFill>
                <a:schemeClr val="bg1"/>
              </a:solidFill>
              <a:latin typeface="+mj-lt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D794A08-35C9-7544-9562-72E32B76F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2839935" cy="1246909"/>
          </a:xfrm>
          <a:prstGeom prst="rect">
            <a:avLst/>
          </a:prstGeom>
        </p:spPr>
      </p:pic>
    </p:spTree>
  </p:cSld>
  <p:clrMapOvr>
    <a:masterClrMapping/>
  </p:clrMapOvr>
  <p:transition spd="med"/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3840" userDrawn="1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046667" y="6385024"/>
            <a:ext cx="307133" cy="307777"/>
          </a:xfrm>
        </p:spPr>
        <p:txBody>
          <a:bodyPr/>
          <a:lstStyle/>
          <a:p>
            <a:fld id="{1212A548-651A-3440-A1D3-641C58F6EC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39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8"/>
          <p:cNvSpPr/>
          <p:nvPr/>
        </p:nvSpPr>
        <p:spPr>
          <a:xfrm>
            <a:off x="2877254" y="4428"/>
            <a:ext cx="1" cy="828447"/>
          </a:xfrm>
          <a:prstGeom prst="line">
            <a:avLst/>
          </a:prstGeom>
          <a:ln w="34925">
            <a:solidFill>
              <a:srgbClr val="FFFFFF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2921000" y="50562"/>
            <a:ext cx="9237411" cy="76961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11041300" y="6391592"/>
            <a:ext cx="312500" cy="29464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400" b="1">
                <a:solidFill>
                  <a:srgbClr val="888888"/>
                </a:solidFill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7" name="Footer Placeholder 3"/>
          <p:cNvSpPr txBox="1"/>
          <p:nvPr/>
        </p:nvSpPr>
        <p:spPr>
          <a:xfrm>
            <a:off x="3229352" y="6385024"/>
            <a:ext cx="598248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spAutoFit/>
          </a:bodyPr>
          <a:lstStyle>
            <a:lvl1pPr algn="ctr">
              <a:defRPr sz="1400" b="1">
                <a:solidFill>
                  <a:srgbClr val="888888"/>
                </a:solidFill>
                <a:latin typeface="나눔고딕"/>
                <a:ea typeface="나눔고딕"/>
                <a:cs typeface="나눔고딕"/>
                <a:sym typeface="나눔고딕"/>
              </a:defRPr>
            </a:lvl1pPr>
          </a:lstStyle>
          <a:p>
            <a:r>
              <a:rPr lang="en-AU" dirty="0">
                <a:latin typeface="+mj-lt"/>
              </a:rPr>
              <a:t>MSSS 2024: DESI Y1 Peculiar velocity measurements, C. Ross</a:t>
            </a:r>
          </a:p>
        </p:txBody>
      </p:sp>
      <p:sp>
        <p:nvSpPr>
          <p:cNvPr id="8" name="Body Level One…"/>
          <p:cNvSpPr txBox="1">
            <a:spLocks noGrp="1"/>
          </p:cNvSpPr>
          <p:nvPr>
            <p:ph type="body" idx="1"/>
          </p:nvPr>
        </p:nvSpPr>
        <p:spPr>
          <a:xfrm>
            <a:off x="609600" y="1600200"/>
            <a:ext cx="109728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normAutofit/>
          </a:bodyPr>
          <a:lstStyle/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</a:t>
            </a:r>
            <a:r>
              <a:rPr dirty="0" err="1"/>
              <a:t>Fiv</a:t>
            </a:r>
            <a:r>
              <a:rPr lang="en-AU" dirty="0"/>
              <a:t>e</a:t>
            </a:r>
            <a:endParaRPr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F042BB47-4E6A-3747-BF70-8CB448062884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875" y="21583"/>
            <a:ext cx="2736686" cy="1201576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1" r:id="rId2"/>
    <p:sldLayoutId id="2147483652" r:id="rId3"/>
  </p:sldLayoutIdLst>
  <p:transition spd="med"/>
  <p:hf hdr="0" dt="0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FFFFFF"/>
          </a:solidFill>
          <a:uFillTx/>
          <a:latin typeface="나눔고딕"/>
          <a:ea typeface="나눔고딕"/>
          <a:cs typeface="나눔고딕"/>
          <a:sym typeface="나눔고딕"/>
        </a:defRPr>
      </a:lvl9pPr>
    </p:titleStyle>
    <p:bodyStyle>
      <a:lvl1pPr marL="228600" marR="0" indent="-228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1pPr>
      <a:lvl2pPr marL="723900" marR="0" indent="-2667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2pPr>
      <a:lvl3pPr marL="1234439" marR="0" indent="-3200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3pPr>
      <a:lvl4pPr marL="1727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4pPr>
      <a:lvl5pPr marL="21844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5pPr>
      <a:lvl6pPr marL="26416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6pPr>
      <a:lvl7pPr marL="30988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7pPr>
      <a:lvl8pPr marL="35560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8pPr>
      <a:lvl9pPr marL="4013200" marR="0" indent="-3556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Tx/>
        <a:buSzPct val="1000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400" b="1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3" descr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009736"/>
          </a:xfrm>
          <a:prstGeom prst="rect">
            <a:avLst/>
          </a:prstGeom>
          <a:ln w="12700">
            <a:miter lim="400000"/>
          </a:ln>
        </p:spPr>
      </p:pic>
      <p:sp>
        <p:nvSpPr>
          <p:cNvPr id="49" name="Title 1"/>
          <p:cNvSpPr txBox="1">
            <a:spLocks noGrp="1"/>
          </p:cNvSpPr>
          <p:nvPr>
            <p:ph type="ctrTitle"/>
          </p:nvPr>
        </p:nvSpPr>
        <p:spPr>
          <a:xfrm>
            <a:off x="214105" y="575282"/>
            <a:ext cx="9234122" cy="1973511"/>
          </a:xfrm>
          <a:prstGeom prst="rect">
            <a:avLst/>
          </a:prstGeom>
        </p:spPr>
        <p:txBody>
          <a:bodyPr anchor="t">
            <a:normAutofit/>
          </a:bodyPr>
          <a:lstStyle/>
          <a:p>
            <a:pPr algn="l">
              <a:defRPr sz="4400"/>
            </a:pPr>
            <a:r>
              <a:rPr lang="en-AU" dirty="0"/>
              <a:t>DESI Peculiar Velocity Survey </a:t>
            </a:r>
            <a:br>
              <a:rPr lang="en-AU" dirty="0"/>
            </a:br>
            <a:r>
              <a:rPr lang="en-AU" dirty="0"/>
              <a:t>Year 1 Fundamental Plane</a:t>
            </a:r>
            <a:br>
              <a:rPr dirty="0">
                <a:latin typeface="+mj-lt"/>
              </a:rPr>
            </a:br>
            <a:endParaRPr dirty="0">
              <a:latin typeface="+mj-lt"/>
            </a:endParaRPr>
          </a:p>
        </p:txBody>
      </p:sp>
      <p:sp>
        <p:nvSpPr>
          <p:cNvPr id="50" name="Subtitle 2"/>
          <p:cNvSpPr txBox="1">
            <a:spLocks noGrp="1"/>
          </p:cNvSpPr>
          <p:nvPr>
            <p:ph type="subTitle" sz="half" idx="1"/>
          </p:nvPr>
        </p:nvSpPr>
        <p:spPr>
          <a:xfrm>
            <a:off x="316926" y="2586335"/>
            <a:ext cx="10379176" cy="3053656"/>
          </a:xfrm>
          <a:prstGeom prst="rect">
            <a:avLst/>
          </a:prstGeom>
        </p:spPr>
        <p:txBody>
          <a:bodyPr/>
          <a:lstStyle/>
          <a:p>
            <a:pPr algn="l">
              <a:lnSpc>
                <a:spcPct val="81000"/>
              </a:lnSpc>
              <a:defRPr sz="2200">
                <a:solidFill>
                  <a:srgbClr val="FFFFFF"/>
                </a:solidFill>
                <a:latin typeface="나눔고딕"/>
                <a:ea typeface="나눔고딕"/>
                <a:cs typeface="나눔고딕"/>
                <a:sym typeface="나눔고딕"/>
              </a:defRPr>
            </a:pPr>
            <a:r>
              <a:rPr lang="en-AU" dirty="0"/>
              <a:t>Caitlin Ross -</a:t>
            </a:r>
            <a:r>
              <a:rPr dirty="0"/>
              <a:t> </a:t>
            </a:r>
            <a:r>
              <a:rPr lang="en-AU" dirty="0"/>
              <a:t>University of Queensland</a:t>
            </a:r>
            <a:endParaRPr dirty="0"/>
          </a:p>
          <a:p>
            <a:pPr algn="l">
              <a:lnSpc>
                <a:spcPct val="81000"/>
              </a:lnSpc>
              <a:defRPr sz="2200">
                <a:solidFill>
                  <a:srgbClr val="FFFFFF"/>
                </a:solidFill>
                <a:latin typeface="나눔고딕"/>
                <a:ea typeface="나눔고딕"/>
                <a:cs typeface="나눔고딕"/>
                <a:sym typeface="나눔고딕"/>
              </a:defRPr>
            </a:pPr>
            <a:r>
              <a:rPr dirty="0"/>
              <a:t>On behalf of the DESI </a:t>
            </a:r>
            <a:r>
              <a:rPr lang="en-AU" dirty="0"/>
              <a:t>Collaboration  </a:t>
            </a:r>
          </a:p>
          <a:p>
            <a:pPr algn="l">
              <a:lnSpc>
                <a:spcPct val="81000"/>
              </a:lnSpc>
              <a:defRPr sz="2200">
                <a:solidFill>
                  <a:srgbClr val="FFFFFF"/>
                </a:solidFill>
                <a:latin typeface="나눔고딕"/>
                <a:ea typeface="나눔고딕"/>
                <a:cs typeface="나눔고딕"/>
                <a:sym typeface="나눔고딕"/>
              </a:defRPr>
            </a:pPr>
            <a:endParaRPr lang="en-AU" dirty="0"/>
          </a:p>
          <a:p>
            <a:pPr algn="l">
              <a:lnSpc>
                <a:spcPct val="81000"/>
              </a:lnSpc>
              <a:defRPr sz="2200">
                <a:solidFill>
                  <a:srgbClr val="FFFFFF"/>
                </a:solidFill>
                <a:latin typeface="나눔고딕"/>
                <a:ea typeface="나눔고딕"/>
                <a:cs typeface="나눔고딕"/>
                <a:sym typeface="나눔고딕"/>
              </a:defRPr>
            </a:pPr>
            <a:r>
              <a:rPr lang="en-AU" dirty="0"/>
              <a:t>Cosmic Flows 2025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A9C3BFB-2F17-BF15-0AB3-280D0A8EB5F6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AU" smtClean="0"/>
              <a:t>1</a:t>
            </a:fld>
            <a:endParaRPr lang="en-AU"/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z="4400" dirty="0"/>
              <a:t>Validation</a:t>
            </a:r>
            <a:endParaRPr sz="4400" dirty="0">
              <a:latin typeface="+mj-lt"/>
            </a:endParaRPr>
          </a:p>
        </p:txBody>
      </p:sp>
      <p:sp>
        <p:nvSpPr>
          <p:cNvPr id="58" name="Slide Number Placeholder 4"/>
          <p:cNvSpPr txBox="1">
            <a:spLocks noGrp="1"/>
          </p:cNvSpPr>
          <p:nvPr>
            <p:ph type="sldNum" sz="quarter" idx="2"/>
          </p:nvPr>
        </p:nvSpPr>
        <p:spPr>
          <a:xfrm>
            <a:off x="11130597" y="6372542"/>
            <a:ext cx="223203" cy="332741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/>
              <a:t>10</a:t>
            </a:fld>
            <a:endParaRPr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400F3-FB2D-AC8D-B6D0-61DFF8ACCD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46652" y="1753840"/>
            <a:ext cx="5990421" cy="438066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6B43F1C3-BB57-88BC-5A91-ECB3B78E35B2}"/>
              </a:ext>
            </a:extLst>
          </p:cNvPr>
          <p:cNvSpPr/>
          <p:nvPr/>
        </p:nvSpPr>
        <p:spPr>
          <a:xfrm rot="19432640">
            <a:off x="1314609" y="3207949"/>
            <a:ext cx="469391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7200" b="0" i="0" u="none" strike="noStrike" cap="none" spc="0" normalizeH="0" baseline="0" dirty="0">
                <a:ln>
                  <a:noFill/>
                </a:ln>
                <a:solidFill>
                  <a:srgbClr val="000000">
                    <a:alpha val="25000"/>
                  </a:srgb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Preliminary 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EC3E433-BE14-4592-13CA-1F447BD3216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9"/>
          <a:stretch/>
        </p:blipFill>
        <p:spPr>
          <a:xfrm>
            <a:off x="6292731" y="1756657"/>
            <a:ext cx="5303575" cy="438647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E9E0F44F-5536-D3B1-B82E-13A4CA2EECD3}"/>
              </a:ext>
            </a:extLst>
          </p:cNvPr>
          <p:cNvSpPr/>
          <p:nvPr/>
        </p:nvSpPr>
        <p:spPr>
          <a:xfrm rot="19432640">
            <a:off x="6937274" y="3207948"/>
            <a:ext cx="4693914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7200" b="0" i="0" u="none" strike="noStrike" cap="none" spc="0" normalizeH="0" baseline="0" dirty="0">
                <a:ln>
                  <a:noFill/>
                </a:ln>
                <a:solidFill>
                  <a:srgbClr val="000000">
                    <a:alpha val="25000"/>
                  </a:srgb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1274785594"/>
      </p:ext>
    </p:extLst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303CAEC-02C6-5521-DE6F-CE1DBA083E9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BB0CB96E-AAE0-F883-12AE-CCDE21700945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AU" dirty="0"/>
              <a:t>FP Catalogue</a:t>
            </a:r>
            <a:endParaRPr dirty="0">
              <a:latin typeface="+mj-lt"/>
            </a:endParaRPr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6F276F55-23AE-282B-29D9-DD7D4543D9C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/>
              <a:t>11</a:t>
            </a:fld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2512502-B4AB-D521-C69B-D48AF8CB93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28" y="699330"/>
            <a:ext cx="12084544" cy="604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1107398"/>
      </p:ext>
    </p:extLst>
  </p:cSld>
  <p:clrMapOvr>
    <a:masterClrMapping/>
  </p:clrMapOvr>
  <p:transition spd="med"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D0F0776-C830-8AEA-8DFA-1DA2236AF6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AC8D8C02-147E-78D0-2686-96659F749AF6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AU" dirty="0"/>
              <a:t>FP Catalogue</a:t>
            </a:r>
            <a:endParaRPr dirty="0">
              <a:latin typeface="+mj-lt"/>
            </a:endParaRPr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93F22D34-0A0F-5661-267B-5324F94C6B2F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/>
              <a:t>12</a:t>
            </a:fld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970EC7A-1B51-AF8F-1028-646D869A53A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28" y="699330"/>
            <a:ext cx="12084544" cy="604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8025492"/>
      </p:ext>
    </p:extLst>
  </p:cSld>
  <p:clrMapOvr>
    <a:masterClrMapping/>
  </p:clrMapOvr>
  <p:transition spd="med"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AU" dirty="0"/>
              <a:t>FP Catalogue</a:t>
            </a:r>
            <a:endParaRPr dirty="0">
              <a:latin typeface="+mj-lt"/>
            </a:endParaRPr>
          </a:p>
        </p:txBody>
      </p:sp>
      <p:sp>
        <p:nvSpPr>
          <p:cNvPr id="58" name="Slide Number Placeholder 4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/>
              <a:t>13</a:t>
            </a:fld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42B87FA4-9095-BDEB-4948-4981F91D976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28" y="699330"/>
            <a:ext cx="12084544" cy="604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783597"/>
      </p:ext>
    </p:extLst>
  </p:cSld>
  <p:clrMapOvr>
    <a:masterClrMapping/>
  </p:clrMapOvr>
  <p:transition spd="med"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50D3498-B6B4-E6B4-4AB3-B984402DA9C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35E7A006-5216-EB29-9902-97128C79A920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600"/>
            </a:lvl1pPr>
          </a:lstStyle>
          <a:p>
            <a:r>
              <a:rPr lang="en-AU" dirty="0"/>
              <a:t>FP Catalogue</a:t>
            </a:r>
            <a:endParaRPr dirty="0">
              <a:latin typeface="+mj-lt"/>
            </a:endParaRPr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F9630896-54E7-A699-1ED6-DB6C3BA21F21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/>
              <a:t>14</a:t>
            </a:fld>
            <a:endParaRPr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BFEC7DA-EA7A-8ABA-F123-19A77EB704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3728" y="699330"/>
            <a:ext cx="12084544" cy="6042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007072"/>
      </p:ext>
    </p:extLst>
  </p:cSld>
  <p:clrMapOvr>
    <a:masterClrMapping/>
  </p:clrMapOvr>
  <p:transition spd="med"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4F6D54D-1A24-1BF1-4311-6B5CFA3AF7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" name="Diagram 18">
            <a:extLst>
              <a:ext uri="{FF2B5EF4-FFF2-40B4-BE49-F238E27FC236}">
                <a16:creationId xmlns:a16="http://schemas.microsoft.com/office/drawing/2014/main" id="{35BE255A-6660-5E35-D445-D1A8B719F7CA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70100656"/>
              </p:ext>
            </p:extLst>
          </p:nvPr>
        </p:nvGraphicFramePr>
        <p:xfrm>
          <a:off x="-206545" y="1273268"/>
          <a:ext cx="12603883" cy="65616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7" name="Title 1">
            <a:extLst>
              <a:ext uri="{FF2B5EF4-FFF2-40B4-BE49-F238E27FC236}">
                <a16:creationId xmlns:a16="http://schemas.microsoft.com/office/drawing/2014/main" id="{54B677A0-4FD4-4519-B44A-1A933C6F08D3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AU" sz="4400"/>
              <a:t>FP Catalogue</a:t>
            </a:r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1FFDEC2C-B787-E1F6-A13E-68EB5068FCCD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wrap="none" anchor="ctr">
            <a:normAutofit/>
          </a:bodyPr>
          <a:lstStyle>
            <a:lvl1pPr>
              <a:defRPr sz="1600"/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86CB4B4D-7CA3-9044-876B-883B54F8677D}" type="slidenum">
              <a:rPr sz="1400"/>
              <a:pPr>
                <a:lnSpc>
                  <a:spcPct val="90000"/>
                </a:lnSpc>
                <a:spcAft>
                  <a:spcPts val="600"/>
                </a:spcAft>
              </a:pPr>
              <a:t>15</a:t>
            </a:fld>
            <a:endParaRPr sz="1400"/>
          </a:p>
        </p:txBody>
      </p:sp>
      <p:graphicFrame>
        <p:nvGraphicFramePr>
          <p:cNvPr id="14" name="Diagram 13">
            <a:extLst>
              <a:ext uri="{FF2B5EF4-FFF2-40B4-BE49-F238E27FC236}">
                <a16:creationId xmlns:a16="http://schemas.microsoft.com/office/drawing/2014/main" id="{C239C06F-F808-3BA6-5CB2-98C2FA1A000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09121686"/>
              </p:ext>
            </p:extLst>
          </p:nvPr>
        </p:nvGraphicFramePr>
        <p:xfrm>
          <a:off x="981777" y="1446524"/>
          <a:ext cx="10064890" cy="11551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</p:spTree>
    <p:extLst>
      <p:ext uri="{BB962C8B-B14F-4D97-AF65-F5344CB8AC3E}">
        <p14:creationId xmlns:p14="http://schemas.microsoft.com/office/powerpoint/2010/main" val="1715914040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9" grpId="0">
        <p:bldAsOne/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5E25B37-EC71-C63D-61D7-0D9B505D477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>
            <a:extLst>
              <a:ext uri="{FF2B5EF4-FFF2-40B4-BE49-F238E27FC236}">
                <a16:creationId xmlns:a16="http://schemas.microsoft.com/office/drawing/2014/main" id="{9253CDD3-8603-1894-7D5C-0FC3727A4C52}"/>
              </a:ext>
            </a:extLst>
          </p:cNvPr>
          <p:cNvSpPr txBox="1">
            <a:spLocks noGrp="1"/>
          </p:cNvSpPr>
          <p:nvPr>
            <p:ph type="title"/>
          </p:nvPr>
        </p:nvSpPr>
        <p:spPr/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AU" sz="4400" dirty="0"/>
              <a:t>What’s Next?</a:t>
            </a:r>
          </a:p>
        </p:txBody>
      </p:sp>
      <p:sp>
        <p:nvSpPr>
          <p:cNvPr id="58" name="Slide Number Placeholder 4">
            <a:extLst>
              <a:ext uri="{FF2B5EF4-FFF2-40B4-BE49-F238E27FC236}">
                <a16:creationId xmlns:a16="http://schemas.microsoft.com/office/drawing/2014/main" id="{95F0810B-6B97-7E65-097A-0E68D8072414}"/>
              </a:ext>
            </a:extLst>
          </p:cNvPr>
          <p:cNvSpPr txBox="1">
            <a:spLocks noGrp="1"/>
          </p:cNvSpPr>
          <p:nvPr>
            <p:ph type="sldNum" sz="quarter" idx="2"/>
          </p:nvPr>
        </p:nvSpPr>
        <p:spPr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wrap="none" anchor="ctr">
            <a:normAutofit/>
          </a:bodyPr>
          <a:lstStyle>
            <a:lvl1pPr>
              <a:defRPr sz="1600"/>
            </a:lvl1pPr>
          </a:lstStyle>
          <a:p>
            <a:pPr>
              <a:lnSpc>
                <a:spcPct val="90000"/>
              </a:lnSpc>
              <a:spcAft>
                <a:spcPts val="600"/>
              </a:spcAft>
            </a:pPr>
            <a:fld id="{86CB4B4D-7CA3-9044-876B-883B54F8677D}" type="slidenum">
              <a:rPr sz="1400"/>
              <a:pPr>
                <a:lnSpc>
                  <a:spcPct val="90000"/>
                </a:lnSpc>
                <a:spcAft>
                  <a:spcPts val="600"/>
                </a:spcAft>
              </a:pPr>
              <a:t>16</a:t>
            </a:fld>
            <a:endParaRPr sz="1400"/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id="{136CF324-69A3-248A-E7B4-D134AC17F126}"/>
              </a:ext>
            </a:extLst>
          </p:cNvPr>
          <p:cNvSpPr txBox="1">
            <a:spLocks/>
          </p:cNvSpPr>
          <p:nvPr/>
        </p:nvSpPr>
        <p:spPr>
          <a:xfrm>
            <a:off x="381000" y="1437407"/>
            <a:ext cx="10972800" cy="5257800"/>
          </a:xfrm>
          <a:prstGeom prst="rect">
            <a:avLst/>
          </a:prstGeom>
        </p:spPr>
        <p:txBody>
          <a:bodyPr/>
          <a:lstStyle>
            <a:lvl1pPr marL="228600" marR="0" indent="-228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1pPr>
            <a:lvl2pPr marL="723900" marR="0" indent="-2667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2pPr>
            <a:lvl3pPr marL="1234439" marR="0" indent="-320039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3pPr>
            <a:lvl4pPr marL="1727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4pPr>
            <a:lvl5pPr marL="21844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5pPr>
            <a:lvl6pPr marL="26416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6pPr>
            <a:lvl7pPr marL="30988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7pPr>
            <a:lvl8pPr marL="35560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8pPr>
            <a:lvl9pPr marL="4013200" marR="0" indent="-355600" algn="l" defTabSz="914400" rtl="0" latinLnBrk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Pct val="100000"/>
              <a:buFont typeface="Arial"/>
              <a:buChar char="•"/>
              <a:tabLst/>
              <a:defRPr sz="2800" b="0" i="0" u="none" strike="noStrike" cap="none" spc="0" baseline="0">
                <a:solidFill>
                  <a:srgbClr val="000000"/>
                </a:solidFill>
                <a:uFillTx/>
                <a:latin typeface="+mj-lt"/>
                <a:ea typeface="+mj-ea"/>
                <a:cs typeface="+mj-cs"/>
                <a:sym typeface="Calibri"/>
              </a:defRPr>
            </a:lvl9pPr>
          </a:lstStyle>
          <a:p>
            <a:pPr marL="0" indent="0" hangingPunct="1">
              <a:buNone/>
            </a:pPr>
            <a:r>
              <a:rPr lang="en-AU" dirty="0">
                <a:solidFill>
                  <a:schemeClr val="tx1"/>
                </a:solidFill>
              </a:rPr>
              <a:t>Y1 Tasks in-progress include: 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cross-correlations with Pantheon+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mock catalogue generation 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density field reconstruction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maximum likelihood field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density-velocity correlation function &amp; power spectrum </a:t>
            </a:r>
          </a:p>
          <a:p>
            <a:pPr marL="457200" lvl="1" indent="0" hangingPunct="1">
              <a:buNone/>
            </a:pPr>
            <a:endParaRPr lang="en-AU" sz="400" dirty="0">
              <a:solidFill>
                <a:schemeClr val="tx1"/>
              </a:solidFill>
            </a:endParaRPr>
          </a:p>
          <a:p>
            <a:pPr marL="0" indent="0" hangingPunct="1">
              <a:buNone/>
            </a:pPr>
            <a:r>
              <a:rPr lang="en-AU" dirty="0">
                <a:solidFill>
                  <a:schemeClr val="tx1"/>
                </a:solidFill>
              </a:rPr>
              <a:t>Y3 FP catalogue: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</a:rPr>
              <a:t>Spiral Contamination </a:t>
            </a:r>
            <a:endParaRPr lang="en-AU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lvl="1" hangingPunct="1"/>
            <a:r>
              <a:rPr lang="en-AU" dirty="0">
                <a:solidFill>
                  <a:schemeClr val="tx1"/>
                </a:solidFill>
                <a:sym typeface="Wingdings" panose="05000000000000000000" pitchFamily="2" charset="2"/>
              </a:rPr>
              <a:t>Re-evaluate magnitude offsets found in EDR (external comparison)</a:t>
            </a:r>
          </a:p>
          <a:p>
            <a:pPr lvl="1" hangingPunct="1"/>
            <a:r>
              <a:rPr lang="en-AU" dirty="0">
                <a:solidFill>
                  <a:schemeClr val="tx1"/>
                </a:solidFill>
                <a:sym typeface="Wingdings" panose="05000000000000000000" pitchFamily="2" charset="2"/>
              </a:rPr>
              <a:t>Log-distance calculation method</a:t>
            </a:r>
          </a:p>
          <a:p>
            <a:pPr lvl="1" hangingPunct="1"/>
            <a:endParaRPr lang="en-AU" dirty="0">
              <a:solidFill>
                <a:schemeClr val="tx1"/>
              </a:solidFill>
            </a:endParaRPr>
          </a:p>
          <a:p>
            <a:pPr lvl="1" hangingPunct="1"/>
            <a:endParaRPr lang="en-A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3736156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>
            <a:extLst>
              <a:ext uri="{FF2B5EF4-FFF2-40B4-BE49-F238E27FC236}">
                <a16:creationId xmlns:a16="http://schemas.microsoft.com/office/drawing/2014/main" id="{C8E2D303-7E4F-B545-8FEE-5055179952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78" name="TextBox 177"/>
          <p:cNvSpPr txBox="1"/>
          <p:nvPr/>
        </p:nvSpPr>
        <p:spPr>
          <a:xfrm>
            <a:off x="5331869" y="5328285"/>
            <a:ext cx="54624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FFFFFF"/>
                </a:solidFill>
              </a:rPr>
              <a:t>Thanks to our sponsors and </a:t>
            </a:r>
            <a:br>
              <a:rPr lang="en-US" sz="3600">
                <a:solidFill>
                  <a:srgbClr val="FFFFFF"/>
                </a:solidFill>
              </a:rPr>
            </a:br>
            <a:r>
              <a:rPr lang="en-US" sz="3600">
                <a:solidFill>
                  <a:srgbClr val="FFFFFF"/>
                </a:solidFill>
              </a:rPr>
              <a:t>72 </a:t>
            </a:r>
            <a:r>
              <a:rPr lang="en-US" sz="3600" dirty="0">
                <a:solidFill>
                  <a:srgbClr val="FFFFFF"/>
                </a:solidFill>
              </a:rPr>
              <a:t>Participating Institutions!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0BD769C3-1589-9445-92AD-46CB231A78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987"/>
            <a:ext cx="5242559" cy="2301811"/>
          </a:xfrm>
          <a:prstGeom prst="rect">
            <a:avLst/>
          </a:prstGeom>
        </p:spPr>
      </p:pic>
      <p:grpSp>
        <p:nvGrpSpPr>
          <p:cNvPr id="29" name="Group 28">
            <a:extLst>
              <a:ext uri="{FF2B5EF4-FFF2-40B4-BE49-F238E27FC236}">
                <a16:creationId xmlns:a16="http://schemas.microsoft.com/office/drawing/2014/main" id="{3F044BA1-7A4C-9CF5-A2C7-B9B637A3F56C}"/>
              </a:ext>
            </a:extLst>
          </p:cNvPr>
          <p:cNvGrpSpPr/>
          <p:nvPr/>
        </p:nvGrpSpPr>
        <p:grpSpPr>
          <a:xfrm>
            <a:off x="368158" y="2478764"/>
            <a:ext cx="2589180" cy="4114801"/>
            <a:chOff x="368158" y="2478764"/>
            <a:chExt cx="2589180" cy="4114801"/>
          </a:xfrm>
        </p:grpSpPr>
        <p:grpSp>
          <p:nvGrpSpPr>
            <p:cNvPr id="30" name="Group 3">
              <a:extLst>
                <a:ext uri="{FF2B5EF4-FFF2-40B4-BE49-F238E27FC236}">
                  <a16:creationId xmlns:a16="http://schemas.microsoft.com/office/drawing/2014/main" id="{0773543B-FBE0-604E-6265-1AAA4FFE5EAB}"/>
                </a:ext>
              </a:extLst>
            </p:cNvPr>
            <p:cNvGrpSpPr/>
            <p:nvPr/>
          </p:nvGrpSpPr>
          <p:grpSpPr>
            <a:xfrm>
              <a:off x="368158" y="2478764"/>
              <a:ext cx="2589180" cy="4114801"/>
              <a:chOff x="0" y="0"/>
              <a:chExt cx="2589179" cy="4114800"/>
            </a:xfrm>
          </p:grpSpPr>
          <p:sp>
            <p:nvSpPr>
              <p:cNvPr id="32" name="Rectangle 1">
                <a:extLst>
                  <a:ext uri="{FF2B5EF4-FFF2-40B4-BE49-F238E27FC236}">
                    <a16:creationId xmlns:a16="http://schemas.microsoft.com/office/drawing/2014/main" id="{121F5182-A3BF-DA9D-28CD-15B8C8223D15}"/>
                  </a:ext>
                </a:extLst>
              </p:cNvPr>
              <p:cNvSpPr/>
              <p:nvPr/>
            </p:nvSpPr>
            <p:spPr>
              <a:xfrm>
                <a:off x="0" y="0"/>
                <a:ext cx="2589180" cy="4114800"/>
              </a:xfrm>
              <a:prstGeom prst="rect">
                <a:avLst/>
              </a:prstGeom>
              <a:solidFill>
                <a:srgbClr val="FFFFFF"/>
              </a:solidFill>
              <a:ln w="12700" cap="flat">
                <a:noFill/>
                <a:miter lim="400000"/>
              </a:ln>
              <a:effectLst>
                <a:outerShdw blurRad="38100" dist="23000" dir="5400000" rotWithShape="0">
                  <a:srgbClr val="000000">
                    <a:alpha val="35000"/>
                  </a:srgbClr>
                </a:outerShdw>
              </a:effectLst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pPr algn="ctr">
                  <a:defRPr>
                    <a:solidFill>
                      <a:srgbClr val="FFFFFF"/>
                    </a:solidFill>
                  </a:defRPr>
                </a:pPr>
                <a:endParaRPr/>
              </a:p>
            </p:txBody>
          </p:sp>
          <p:pic>
            <p:nvPicPr>
              <p:cNvPr id="33" name="Picture 171" descr="Picture 171">
                <a:extLst>
                  <a:ext uri="{FF2B5EF4-FFF2-40B4-BE49-F238E27FC236}">
                    <a16:creationId xmlns:a16="http://schemas.microsoft.com/office/drawing/2014/main" id="{F9404D98-7BE9-8848-5BAC-9D3C315978A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585209" y="244449"/>
                <a:ext cx="967155" cy="967155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4" name="Picture 173" descr="Picture 173">
                <a:extLst>
                  <a:ext uri="{FF2B5EF4-FFF2-40B4-BE49-F238E27FC236}">
                    <a16:creationId xmlns:a16="http://schemas.microsoft.com/office/drawing/2014/main" id="{961D0429-7933-2CF4-7D6D-7C6A26359C9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66715" y="69067"/>
                <a:ext cx="1538189" cy="147173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5" name="Picture 174" descr="Picture 174">
                <a:extLst>
                  <a:ext uri="{FF2B5EF4-FFF2-40B4-BE49-F238E27FC236}">
                    <a16:creationId xmlns:a16="http://schemas.microsoft.com/office/drawing/2014/main" id="{9E95EEA6-5732-922B-5704-D17F099EF57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1585762" y="1315102"/>
                <a:ext cx="903371" cy="7385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6" name="Picture 175" descr="Picture 175">
                <a:extLst>
                  <a:ext uri="{FF2B5EF4-FFF2-40B4-BE49-F238E27FC236}">
                    <a16:creationId xmlns:a16="http://schemas.microsoft.com/office/drawing/2014/main" id="{95FEBC22-2554-09B2-36CE-574ADECF937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66715" y="3464829"/>
                <a:ext cx="2444011" cy="609206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7" name="Picture 167" descr="Picture 167">
                <a:extLst>
                  <a:ext uri="{FF2B5EF4-FFF2-40B4-BE49-F238E27FC236}">
                    <a16:creationId xmlns:a16="http://schemas.microsoft.com/office/drawing/2014/main" id="{AC8C3B5F-948E-4DA3-D3D9-7CFEFD1BF6A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950944" y="2619958"/>
                <a:ext cx="1538189" cy="51273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8" name="Picture 178" descr="Picture 178">
                <a:extLst>
                  <a:ext uri="{FF2B5EF4-FFF2-40B4-BE49-F238E27FC236}">
                    <a16:creationId xmlns:a16="http://schemas.microsoft.com/office/drawing/2014/main" id="{D79F8D11-02FB-E36E-9E7D-3B15457DB9BE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0" y="1333507"/>
                <a:ext cx="1490519" cy="1001561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39" name="Picture 5" descr="Picture 5">
                <a:extLst>
                  <a:ext uri="{FF2B5EF4-FFF2-40B4-BE49-F238E27FC236}">
                    <a16:creationId xmlns:a16="http://schemas.microsoft.com/office/drawing/2014/main" id="{1F5416BD-40A1-D5B8-DA6A-B7E595E7794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324517" y="2088356"/>
                <a:ext cx="1943122" cy="553468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  <p:pic>
            <p:nvPicPr>
              <p:cNvPr id="40" name="Picture 168" descr="Picture 168">
                <a:extLst>
                  <a:ext uri="{FF2B5EF4-FFF2-40B4-BE49-F238E27FC236}">
                    <a16:creationId xmlns:a16="http://schemas.microsoft.com/office/drawing/2014/main" id="{3E254492-F22C-579F-1E96-F5D268C7D0C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968644" y="3049068"/>
                <a:ext cx="1538189" cy="512730"/>
              </a:xfrm>
              <a:prstGeom prst="rect">
                <a:avLst/>
              </a:prstGeom>
              <a:ln w="12700" cap="flat">
                <a:noFill/>
                <a:miter lim="400000"/>
              </a:ln>
              <a:effectLst/>
            </p:spPr>
          </p:pic>
        </p:grpSp>
        <p:pic>
          <p:nvPicPr>
            <p:cNvPr id="31" name="logo_conacyt_con_sintagma_azul_completo.png" descr="logo_conacyt_con_sintagma_azul_completo.png">
              <a:extLst>
                <a:ext uri="{FF2B5EF4-FFF2-40B4-BE49-F238E27FC236}">
                  <a16:creationId xmlns:a16="http://schemas.microsoft.com/office/drawing/2014/main" id="{5259D672-5C94-0333-54A2-11718F7EDC63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430856" y="5200770"/>
              <a:ext cx="820227" cy="760761"/>
            </a:xfrm>
            <a:prstGeom prst="rect">
              <a:avLst/>
            </a:prstGeom>
            <a:ln w="12700">
              <a:miter lim="400000"/>
            </a:ln>
          </p:spPr>
        </p:pic>
      </p:grp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88314D-4AD2-A997-2204-F882B8E137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12A548-651A-3440-A1D3-641C58F6EC5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9942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itle 1"/>
          <p:cNvSpPr txBox="1"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AU" sz="4400" dirty="0"/>
              <a:t>Fundamental Plane  (Distance Relation)</a:t>
            </a:r>
          </a:p>
        </p:txBody>
      </p:sp>
      <p:sp>
        <p:nvSpPr>
          <p:cNvPr id="58" name="Slide Number Placeholder 4"/>
          <p:cNvSpPr txBox="1">
            <a:spLocks noGrp="1"/>
          </p:cNvSpPr>
          <p:nvPr>
            <p:ph type="sldNum" sz="quarter" idx="2"/>
          </p:nvPr>
        </p:nvSpPr>
        <p:spPr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/>
          <a:lstStyle>
            <a:lvl1pPr>
              <a:defRPr sz="1600"/>
            </a:lvl1pPr>
          </a:lstStyle>
          <a:p>
            <a:fld id="{86CB4B4D-7CA3-9044-876B-883B54F8677D}" type="slidenum">
              <a:rPr lang="en-AU"/>
              <a:pPr/>
              <a:t>3</a:t>
            </a:fld>
            <a:endParaRPr lang="en-AU"/>
          </a:p>
        </p:txBody>
      </p:sp>
      <p:pic>
        <p:nvPicPr>
          <p:cNvPr id="4" name="Content Placeholder 4">
            <a:extLst>
              <a:ext uri="{FF2B5EF4-FFF2-40B4-BE49-F238E27FC236}">
                <a16:creationId xmlns:a16="http://schemas.microsoft.com/office/drawing/2014/main" id="{3F6BE2EE-5A28-A29A-1ED3-3026D40428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778" r="2" b="4326"/>
          <a:stretch/>
        </p:blipFill>
        <p:spPr>
          <a:xfrm>
            <a:off x="784042" y="1752993"/>
            <a:ext cx="4273916" cy="4257800"/>
          </a:xfrm>
          <a:prstGeom prst="rect">
            <a:avLst/>
          </a:prstGeom>
          <a:solidFill>
            <a:srgbClr val="404040"/>
          </a:solidFill>
          <a:ln w="76200">
            <a:noFill/>
          </a:ln>
          <a:effectLst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B50A60-985E-28F1-4C65-999F24F1DA15}"/>
                  </a:ext>
                </a:extLst>
              </p:cNvPr>
              <p:cNvSpPr txBox="1"/>
              <p:nvPr/>
            </p:nvSpPr>
            <p:spPr>
              <a:xfrm>
                <a:off x="5787990" y="3635967"/>
                <a:ext cx="5719721" cy="2308322"/>
              </a:xfrm>
              <a:prstGeom prst="rect">
                <a:avLst/>
              </a:prstGeom>
              <a:noFill/>
              <a:ln w="12700" cap="flat">
                <a:noFill/>
                <a:miter lim="400000"/>
              </a:ln>
              <a:effectLst/>
              <a:sp3d/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none"/>
            </p:style>
            <p:txBody>
              <a:bodyPr rot="0" spcFirstLastPara="1" vertOverflow="overflow" horzOverflow="overflow" vert="horz" wrap="square" lIns="45719" tIns="45719" rIns="45719" bIns="45719" numCol="1" spcCol="38100" rtlCol="0" anchor="ctr">
                <a:spAutoFit/>
              </a:bodyPr>
              <a:lstStyle/>
              <a:p>
                <a:pPr marL="285750" marR="0" indent="-285750" algn="l" defTabSz="914400" rtl="0" fontAlgn="auto" latinLnBrk="0" hangingPunct="0">
                  <a:lnSpc>
                    <a:spcPct val="15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 typeface="Arial" panose="020B0604020202020204" pitchFamily="34" charset="0"/>
                  <a:buChar char="•"/>
                  <a:tabLst/>
                </a:pPr>
                <a:r>
                  <a:rPr lang="en-AU" sz="3200" dirty="0"/>
                  <a:t>Half-light Radius – </a:t>
                </a:r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𝒓</m:t>
                    </m:r>
                  </m:oMath>
                </a14:m>
                <a:endParaRPr lang="en-AU" sz="3200" b="1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3200" dirty="0"/>
                  <a:t>Surface Brightness – </a:t>
                </a:r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𝒊</m:t>
                    </m:r>
                  </m:oMath>
                </a14:m>
                <a:endParaRPr lang="en-AU" sz="3200" b="1" dirty="0"/>
              </a:p>
              <a:p>
                <a:pPr marL="285750" indent="-285750">
                  <a:lnSpc>
                    <a:spcPct val="150000"/>
                  </a:lnSpc>
                  <a:buFont typeface="Arial" panose="020B0604020202020204" pitchFamily="34" charset="0"/>
                  <a:buChar char="•"/>
                </a:pPr>
                <a:r>
                  <a:rPr lang="en-AU" sz="3200" dirty="0"/>
                  <a:t>Central Velocity Dispersion – </a:t>
                </a:r>
                <a14:m>
                  <m:oMath xmlns:m="http://schemas.openxmlformats.org/officeDocument/2006/math">
                    <m:r>
                      <a:rPr lang="en-AU" sz="3200" b="1" i="1" smtClean="0">
                        <a:latin typeface="Cambria Math" panose="02040503050406030204" pitchFamily="18" charset="0"/>
                      </a:rPr>
                      <m:t>𝒔</m:t>
                    </m:r>
                  </m:oMath>
                </a14:m>
                <a:endParaRPr lang="en-AU" sz="3200" b="1" dirty="0"/>
              </a:p>
            </p:txBody>
          </p:sp>
        </mc:Choice>
        <mc:Fallback xmlns="">
          <p:sp>
            <p:nvSpPr>
              <p:cNvPr id="2" name="TextBox 1">
                <a:extLst>
                  <a:ext uri="{FF2B5EF4-FFF2-40B4-BE49-F238E27FC236}">
                    <a16:creationId xmlns:a16="http://schemas.microsoft.com/office/drawing/2014/main" id="{9AB50A60-985E-28F1-4C65-999F24F1DA1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7990" y="3635967"/>
                <a:ext cx="5719721" cy="2308322"/>
              </a:xfrm>
              <a:prstGeom prst="rect">
                <a:avLst/>
              </a:prstGeom>
              <a:blipFill>
                <a:blip r:embed="rId3"/>
                <a:stretch>
                  <a:fillRect l="-3195" b="-5013"/>
                </a:stretch>
              </a:blipFill>
              <a:ln w="12700" cap="flat">
                <a:noFill/>
                <a:miter lim="400000"/>
              </a:ln>
              <a:effectLst/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457F33FC-A46F-D24B-EE06-9E49C756B45B}"/>
              </a:ext>
            </a:extLst>
          </p:cNvPr>
          <p:cNvSpPr txBox="1"/>
          <p:nvPr/>
        </p:nvSpPr>
        <p:spPr>
          <a:xfrm>
            <a:off x="5787989" y="1311161"/>
            <a:ext cx="5719721" cy="156965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ctr">
            <a:spAutoFit/>
          </a:bodyPr>
          <a:lstStyle/>
          <a:p>
            <a:pPr marL="285750" marR="0" indent="-28575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3200" dirty="0"/>
              <a:t>Dispersion Supported</a:t>
            </a:r>
          </a:p>
          <a:p>
            <a:pPr marL="285750" marR="0" indent="-285750" algn="l" defTabSz="914400" rtl="0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AU" sz="3200" dirty="0"/>
              <a:t>Non star forming</a:t>
            </a:r>
            <a:endParaRPr lang="en-AU" sz="32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6DA947B-89B3-3E4D-760C-5BDCB903210B}"/>
              </a:ext>
            </a:extLst>
          </p:cNvPr>
          <p:cNvSpPr txBox="1"/>
          <p:nvPr/>
        </p:nvSpPr>
        <p:spPr>
          <a:xfrm>
            <a:off x="5634078" y="2909914"/>
            <a:ext cx="5719722" cy="70788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45719" tIns="45719" rIns="45719" bIns="45719" numCol="1" spcCol="38100" rtlCol="0" anchor="t">
            <a:spAutoFit/>
          </a:bodyPr>
          <a:lstStyle/>
          <a:p>
            <a:pPr marL="0" marR="0" indent="0" algn="ctr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4000" b="0" i="0" u="none" strike="noStrike" cap="none" spc="0" normalizeH="0" baseline="0" dirty="0">
                <a:ln>
                  <a:noFill/>
                </a:ln>
                <a:solidFill>
                  <a:srgbClr val="FF0000"/>
                </a:solidFill>
                <a:effectLst/>
                <a:uFillTx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Calibri"/>
              </a:rPr>
              <a:t>Ellipticals!</a:t>
            </a:r>
          </a:p>
        </p:txBody>
      </p:sp>
    </p:spTree>
    <p:extLst>
      <p:ext uri="{BB962C8B-B14F-4D97-AF65-F5344CB8AC3E}">
        <p14:creationId xmlns:p14="http://schemas.microsoft.com/office/powerpoint/2010/main" val="2638360589"/>
      </p:ext>
    </p:extLst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4E126E-2B86-02E6-4812-C0DD7DD683DD}"/>
                  </a:ext>
                </a:extLst>
              </p:cNvPr>
              <p:cNvSpPr txBox="1"/>
              <p:nvPr/>
            </p:nvSpPr>
            <p:spPr>
              <a:xfrm>
                <a:off x="1504434" y="5527457"/>
                <a:ext cx="8756650" cy="88761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AU" sz="240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i</m:t>
                      </m:r>
                      <m:r>
                        <a:rPr lang="en-AU" sz="24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 </m:t>
                      </m:r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= 0.4</m:t>
                      </m:r>
                      <m:d>
                        <m:d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Sup>
                            <m:sSubSup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⊙</m:t>
                              </m:r>
                            </m:sub>
                            <m:sup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p>
                          </m:sSubSup>
                          <m: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 − </m:t>
                          </m:r>
                          <m:sSub>
                            <m:sSub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m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  <m: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 − </m:t>
                          </m:r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Q</m:t>
                          </m:r>
                          <m:sSub>
                            <m:sSub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z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cmb</m:t>
                              </m:r>
                            </m:sub>
                          </m:sSub>
                          <m: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 + </m:t>
                          </m:r>
                          <m:sSub>
                            <m:sSub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k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r</m:t>
                              </m:r>
                            </m:sub>
                          </m:sSub>
                        </m:e>
                      </m:d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− </m:t>
                      </m:r>
                      <m:func>
                        <m:func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π</m:t>
                              </m:r>
                              <m:sSubSup>
                                <m:sSubSupPr>
                                  <m:ctrlPr>
                                    <a:rPr lang="en-AU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Sup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θ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e</m:t>
                                  </m:r>
                                </m:sub>
                                <m:sup>
                                  <m: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bSup>
                            </m:e>
                          </m:d>
                        </m:e>
                      </m:func>
                    </m:oMath>
                  </m:oMathPara>
                </a14:m>
                <a:endParaRPr lang="en-AU" sz="2400" i="1" dirty="0">
                  <a:solidFill>
                    <a:schemeClr val="tx1"/>
                  </a:solidFill>
                  <a:latin typeface="Cambria Math" panose="02040503050406030204" pitchFamily="18" charset="0"/>
                </a:endParaRPr>
              </a:p>
              <a:p>
                <a:pPr algn="ctr"/>
                <a:r>
                  <a:rPr lang="en-AU" sz="2400" dirty="0">
                    <a:solidFill>
                      <a:schemeClr val="tx1"/>
                    </a:solidFill>
                  </a:rPr>
                  <a:t>                       </a:t>
                </a:r>
                <a14:m>
                  <m:oMath xmlns:m="http://schemas.openxmlformats.org/officeDocument/2006/math">
                    <m:r>
                      <a:rPr lang="en-AU" sz="2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+ 4</m:t>
                    </m:r>
                    <m:func>
                      <m:funcPr>
                        <m:ctrlPr>
                          <a:rPr lang="en-AU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AU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AU" sz="24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1+</m:t>
                            </m:r>
                            <m:sSub>
                              <m:sSubPr>
                                <m:ctrlPr>
                                  <a:rPr lang="en-AU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AU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z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AU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helio</m:t>
                                </m:r>
                              </m:sub>
                            </m:sSub>
                          </m:e>
                        </m:d>
                      </m:e>
                    </m:func>
                    <m:r>
                      <a:rPr lang="en-AU" sz="2400" i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 + 2</m:t>
                    </m:r>
                    <m:func>
                      <m:funcPr>
                        <m:ctrlPr>
                          <a:rPr lang="en-AU" sz="2400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AU" sz="2400" i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d>
                          <m:dPr>
                            <m:ctrlPr>
                              <a:rPr lang="en-AU" sz="24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type m:val="lin"/>
                                <m:ctrlPr>
                                  <a:rPr lang="en-AU" sz="2400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AU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64800</m:t>
                                </m:r>
                              </m:num>
                              <m:den>
                                <m:r>
                                  <m:rPr>
                                    <m:sty m:val="p"/>
                                  </m:rPr>
                                  <a:rPr lang="en-AU" sz="2400" i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π</m:t>
                                </m:r>
                              </m:den>
                            </m:f>
                            <m:r>
                              <a:rPr lang="en-AU" sz="2400" i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 </m:t>
                            </m:r>
                          </m:e>
                        </m:d>
                      </m:e>
                    </m:func>
                  </m:oMath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D64E126E-2B86-02E6-4812-C0DD7DD683DD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04434" y="5527457"/>
                <a:ext cx="8756650" cy="887615"/>
              </a:xfrm>
              <a:prstGeom prst="rect">
                <a:avLst/>
              </a:prstGeom>
              <a:blipFill>
                <a:blip r:embed="rId2"/>
                <a:stretch>
                  <a:fillRect t="-17931" b="-100000"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6DBBAF01-39D7-88D8-8073-66376ADAEC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Parameters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906DB9-1492-9BFE-AAA4-E5659F6C25C6}"/>
                  </a:ext>
                </a:extLst>
              </p:cNvPr>
              <p:cNvSpPr txBox="1"/>
              <p:nvPr/>
            </p:nvSpPr>
            <p:spPr>
              <a:xfrm>
                <a:off x="599559" y="1544638"/>
                <a:ext cx="11029950" cy="92217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AU" sz="240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40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r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z</m:t>
                          </m:r>
                        </m:sub>
                      </m:sSub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func>
                        <m:func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AU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AU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𝜃</m:t>
                                  </m:r>
                                </m:e>
                                <m:sub>
                                  <m:r>
                                    <a:rPr lang="en-AU" sz="2400" b="0" i="1" smtClean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𝑒</m:t>
                                  </m:r>
                                </m:sub>
                              </m:sSub>
                              <m: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 </m:t>
                              </m:r>
                            </m:e>
                          </m:d>
                        </m:e>
                      </m:func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d</m:t>
                              </m:r>
                              <m:d>
                                <m:dPr>
                                  <m:ctrlPr>
                                    <a:rPr lang="en-AU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b>
                                    <m:sSubPr>
                                      <m:ctrlPr>
                                        <a:rPr lang="en-AU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AU" sz="2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z</m:t>
                                      </m:r>
                                    </m:e>
                                    <m:sub>
                                      <m:r>
                                        <m:rPr>
                                          <m:sty m:val="p"/>
                                        </m:rPr>
                                        <a:rPr lang="en-AU" sz="2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cmb</m:t>
                                      </m:r>
                                    </m:sub>
                                  </m:sSub>
                                </m:e>
                              </m:d>
                            </m:e>
                          </m:d>
                        </m:e>
                      </m:func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−</m:t>
                      </m:r>
                      <m:func>
                        <m:func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1−</m:t>
                              </m:r>
                              <m:sSub>
                                <m:sSubPr>
                                  <m:ctrlPr>
                                    <a:rPr lang="en-AU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m:rPr>
                                      <m:sty m:val="p"/>
                                    </m:rP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z</m:t>
                                  </m:r>
                                </m:e>
                                <m:sub>
                                  <m:r>
                                    <m:rPr>
                                      <m:sty m:val="p"/>
                                    </m:rP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helio</m:t>
                                  </m:r>
                                </m:sub>
                              </m:sSub>
                            </m:e>
                          </m:d>
                        </m:e>
                      </m:func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unc>
                        <m:func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log</m:t>
                          </m:r>
                        </m:fName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AU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1000</m:t>
                                  </m:r>
                                  <m:r>
                                    <m:rPr>
                                      <m:sty m:val="p"/>
                                    </m:rP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π</m:t>
                                  </m:r>
                                </m:num>
                                <m:den>
                                  <m: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180×3600</m:t>
                                  </m:r>
                                </m:den>
                              </m:f>
                            </m:e>
                          </m:d>
                        </m:e>
                      </m:func>
                    </m:oMath>
                  </m:oMathPara>
                </a14:m>
                <a:endParaRPr lang="en-AU" sz="24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0D906DB9-1492-9BFE-AAA4-E5659F6C25C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9559" y="1544638"/>
                <a:ext cx="11029950" cy="922176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FF3CB0-23A7-81B4-3249-22B5607094A7}"/>
                  </a:ext>
                </a:extLst>
              </p:cNvPr>
              <p:cNvSpPr txBox="1"/>
              <p:nvPr/>
            </p:nvSpPr>
            <p:spPr>
              <a:xfrm>
                <a:off x="3066534" y="3429000"/>
                <a:ext cx="6096000" cy="969561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AU" sz="240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AU" sz="2400" i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AU" sz="2400" i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σ</m:t>
                          </m:r>
                        </m:e>
                        <m:sub>
                          <m: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𝑣𝑑𝑖𝑠𝑝</m:t>
                          </m:r>
                        </m:sub>
                      </m:sSub>
                      <m:sSup>
                        <m:sSupPr>
                          <m:ctrlPr>
                            <a:rPr lang="en-AU" sz="2400" i="1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AU" sz="2400" i="1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sSub>
                                    <m:sSubPr>
                                      <m:ctrlPr>
                                        <a:rPr lang="en-AU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AU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𝜃</m:t>
                                      </m:r>
                                    </m:e>
                                    <m:sub>
                                      <m:r>
                                        <a:rPr lang="en-AU" sz="2400" b="0" i="1" smtClean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𝑒</m:t>
                                      </m:r>
                                    </m:sub>
                                  </m:sSub>
                                </m:num>
                                <m:den>
                                  <m:r>
                                    <a:rPr lang="en-AU" sz="2400" i="0">
                                      <a:solidFill>
                                        <a:schemeClr val="tx1"/>
                                      </a:solidFill>
                                      <a:latin typeface="Cambria Math" panose="02040503050406030204" pitchFamily="18" charset="0"/>
                                    </a:rPr>
                                    <m:t>8</m:t>
                                  </m:r>
                                  <m:sSub>
                                    <m:sSubPr>
                                      <m:ctrlPr>
                                        <a:rPr lang="en-AU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bPr>
                                    <m:e>
                                      <m:r>
                                        <m:rPr>
                                          <m:sty m:val="p"/>
                                        </m:rPr>
                                        <a:rPr lang="en-AU" sz="2400" i="0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θ</m:t>
                                      </m:r>
                                    </m:e>
                                    <m:sub>
                                      <m:r>
                                        <a:rPr lang="en-AU" sz="2400" i="1">
                                          <a:solidFill>
                                            <a:schemeClr val="tx1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𝑎𝑝</m:t>
                                      </m:r>
                                    </m:sub>
                                  </m:sSub>
                                </m:den>
                              </m:f>
                            </m:e>
                          </m:d>
                        </m:e>
                        <m:sup>
                          <m:sSub>
                            <m:sSubPr>
                              <m:ctrlP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AU" sz="2400" i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α</m:t>
                              </m:r>
                            </m:e>
                            <m:sub>
                              <m:r>
                                <a:rPr lang="en-AU" sz="2400" i="1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𝑎𝑝</m:t>
                              </m:r>
                            </m:sub>
                          </m:sSub>
                        </m:sup>
                      </m:sSup>
                    </m:oMath>
                  </m:oMathPara>
                </a14:m>
                <a:endParaRPr lang="en-AU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3FF3CB0-23A7-81B4-3249-22B5607094A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066534" y="3429000"/>
                <a:ext cx="6096000" cy="96956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Call-out: Line with No Border 12">
            <a:extLst>
              <a:ext uri="{FF2B5EF4-FFF2-40B4-BE49-F238E27FC236}">
                <a16:creationId xmlns:a16="http://schemas.microsoft.com/office/drawing/2014/main" id="{5C66C042-C11A-9F4A-E646-CCF58C347E7F}"/>
              </a:ext>
            </a:extLst>
          </p:cNvPr>
          <p:cNvSpPr/>
          <p:nvPr/>
        </p:nvSpPr>
        <p:spPr>
          <a:xfrm>
            <a:off x="537518" y="2605981"/>
            <a:ext cx="1933832" cy="599302"/>
          </a:xfrm>
          <a:prstGeom prst="callout1">
            <a:avLst>
              <a:gd name="adj1" fmla="val 1225"/>
              <a:gd name="adj2" fmla="val 49716"/>
              <a:gd name="adj3" fmla="val -65006"/>
              <a:gd name="adj4" fmla="val 128559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70C0"/>
                </a:solidFill>
              </a:rPr>
              <a:t>Circular “on sky” radius (arcsec)</a:t>
            </a:r>
          </a:p>
        </p:txBody>
      </p:sp>
      <p:sp>
        <p:nvSpPr>
          <p:cNvPr id="14" name="Call-out: Line with No Border 13">
            <a:extLst>
              <a:ext uri="{FF2B5EF4-FFF2-40B4-BE49-F238E27FC236}">
                <a16:creationId xmlns:a16="http://schemas.microsoft.com/office/drawing/2014/main" id="{CB2E8597-F2E2-A4DE-799D-AB4DF103DFD3}"/>
              </a:ext>
            </a:extLst>
          </p:cNvPr>
          <p:cNvSpPr/>
          <p:nvPr/>
        </p:nvSpPr>
        <p:spPr>
          <a:xfrm>
            <a:off x="2608053" y="4098910"/>
            <a:ext cx="2243461" cy="599302"/>
          </a:xfrm>
          <a:prstGeom prst="callout1">
            <a:avLst>
              <a:gd name="adj1" fmla="val 57210"/>
              <a:gd name="adj2" fmla="val 98426"/>
              <a:gd name="adj3" fmla="val 2562"/>
              <a:gd name="adj4" fmla="val 122804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70C0"/>
                </a:solidFill>
              </a:rPr>
              <a:t>Velocity dispersion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0F51872-C0BF-F455-1311-F04C4E994301}"/>
              </a:ext>
            </a:extLst>
          </p:cNvPr>
          <p:cNvSpPr/>
          <p:nvPr/>
        </p:nvSpPr>
        <p:spPr>
          <a:xfrm rot="16200000">
            <a:off x="6147781" y="3081246"/>
            <a:ext cx="1249986" cy="1588848"/>
          </a:xfrm>
          <a:prstGeom prst="ellipse">
            <a:avLst/>
          </a:pr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0" name="Call-out: Line with No Border 19">
            <a:extLst>
              <a:ext uri="{FF2B5EF4-FFF2-40B4-BE49-F238E27FC236}">
                <a16:creationId xmlns:a16="http://schemas.microsoft.com/office/drawing/2014/main" id="{EC3ACE4D-F0BB-F090-00C7-84001636BE5D}"/>
              </a:ext>
            </a:extLst>
          </p:cNvPr>
          <p:cNvSpPr/>
          <p:nvPr/>
        </p:nvSpPr>
        <p:spPr>
          <a:xfrm>
            <a:off x="8694034" y="3281217"/>
            <a:ext cx="1933832" cy="599302"/>
          </a:xfrm>
          <a:prstGeom prst="callout1">
            <a:avLst>
              <a:gd name="adj1" fmla="val 51025"/>
              <a:gd name="adj2" fmla="val 790"/>
              <a:gd name="adj3" fmla="val 91910"/>
              <a:gd name="adj4" fmla="val -5757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Corrects for fixed size spectral </a:t>
            </a:r>
            <a:r>
              <a:rPr lang="en-AU" dirty="0" err="1">
                <a:solidFill>
                  <a:schemeClr val="accent6"/>
                </a:solidFill>
              </a:rPr>
              <a:t>fiber</a:t>
            </a:r>
            <a:endParaRPr lang="en-AU" dirty="0">
              <a:solidFill>
                <a:schemeClr val="accent6"/>
              </a:solidFill>
            </a:endParaRPr>
          </a:p>
        </p:txBody>
      </p:sp>
      <p:sp>
        <p:nvSpPr>
          <p:cNvPr id="21" name="Call-out: Line with No Border 20">
            <a:extLst>
              <a:ext uri="{FF2B5EF4-FFF2-40B4-BE49-F238E27FC236}">
                <a16:creationId xmlns:a16="http://schemas.microsoft.com/office/drawing/2014/main" id="{37F71A63-0A3F-4C2A-6C16-C18C351A8503}"/>
              </a:ext>
            </a:extLst>
          </p:cNvPr>
          <p:cNvSpPr/>
          <p:nvPr/>
        </p:nvSpPr>
        <p:spPr>
          <a:xfrm>
            <a:off x="4972279" y="4733253"/>
            <a:ext cx="2594919" cy="599302"/>
          </a:xfrm>
          <a:prstGeom prst="callout1">
            <a:avLst>
              <a:gd name="adj1" fmla="val 98974"/>
              <a:gd name="adj2" fmla="val 49132"/>
              <a:gd name="adj3" fmla="val 154850"/>
              <a:gd name="adj4" fmla="val 38752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Corrects for evolution in galaxy brightness</a:t>
            </a:r>
          </a:p>
        </p:txBody>
      </p:sp>
      <p:sp>
        <p:nvSpPr>
          <p:cNvPr id="22" name="Call-out: Line with No Border 21">
            <a:extLst>
              <a:ext uri="{FF2B5EF4-FFF2-40B4-BE49-F238E27FC236}">
                <a16:creationId xmlns:a16="http://schemas.microsoft.com/office/drawing/2014/main" id="{578ADCF5-7D23-0712-5228-8C87486B79D9}"/>
              </a:ext>
            </a:extLst>
          </p:cNvPr>
          <p:cNvSpPr/>
          <p:nvPr/>
        </p:nvSpPr>
        <p:spPr>
          <a:xfrm>
            <a:off x="9162534" y="4543054"/>
            <a:ext cx="2691062" cy="599302"/>
          </a:xfrm>
          <a:prstGeom prst="callout1">
            <a:avLst>
              <a:gd name="adj1" fmla="val 97970"/>
              <a:gd name="adj2" fmla="val 38047"/>
              <a:gd name="adj3" fmla="val 164819"/>
              <a:gd name="adj4" fmla="val -11252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</a:rPr>
              <a:t>Convert magnitude into surface brightness</a:t>
            </a:r>
          </a:p>
        </p:txBody>
      </p:sp>
      <p:sp>
        <p:nvSpPr>
          <p:cNvPr id="23" name="Call-out: Line with No Border 22">
            <a:extLst>
              <a:ext uri="{FF2B5EF4-FFF2-40B4-BE49-F238E27FC236}">
                <a16:creationId xmlns:a16="http://schemas.microsoft.com/office/drawing/2014/main" id="{3540A172-740B-F5C7-9F89-A52B0E17A789}"/>
              </a:ext>
            </a:extLst>
          </p:cNvPr>
          <p:cNvSpPr/>
          <p:nvPr/>
        </p:nvSpPr>
        <p:spPr>
          <a:xfrm>
            <a:off x="7021232" y="4911263"/>
            <a:ext cx="2691062" cy="599302"/>
          </a:xfrm>
          <a:prstGeom prst="callout1">
            <a:avLst>
              <a:gd name="adj1" fmla="val 70500"/>
              <a:gd name="adj2" fmla="val 48022"/>
              <a:gd name="adj3" fmla="val 134340"/>
              <a:gd name="adj4" fmla="val 3180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K-correction</a:t>
            </a:r>
          </a:p>
        </p:txBody>
      </p:sp>
      <p:sp>
        <p:nvSpPr>
          <p:cNvPr id="24" name="Call-out: Line with No Border 23">
            <a:extLst>
              <a:ext uri="{FF2B5EF4-FFF2-40B4-BE49-F238E27FC236}">
                <a16:creationId xmlns:a16="http://schemas.microsoft.com/office/drawing/2014/main" id="{9AF38A91-34EE-BB88-6158-7D2F94B5030E}"/>
              </a:ext>
            </a:extLst>
          </p:cNvPr>
          <p:cNvSpPr/>
          <p:nvPr/>
        </p:nvSpPr>
        <p:spPr>
          <a:xfrm>
            <a:off x="3018588" y="2746063"/>
            <a:ext cx="2986047" cy="599302"/>
          </a:xfrm>
          <a:prstGeom prst="callout1">
            <a:avLst>
              <a:gd name="adj1" fmla="val 25939"/>
              <a:gd name="adj2" fmla="val 48902"/>
              <a:gd name="adj3" fmla="val -25696"/>
              <a:gd name="adj4" fmla="val 59815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70C0"/>
                </a:solidFill>
              </a:rPr>
              <a:t>angular diameter distance</a:t>
            </a: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8521C022-4A1F-4205-8384-F365CF135FA3}"/>
              </a:ext>
            </a:extLst>
          </p:cNvPr>
          <p:cNvSpPr/>
          <p:nvPr/>
        </p:nvSpPr>
        <p:spPr>
          <a:xfrm rot="16200000">
            <a:off x="5132926" y="50874"/>
            <a:ext cx="1249986" cy="3963288"/>
          </a:xfrm>
          <a:prstGeom prst="ellipse">
            <a:avLst/>
          </a:prstGeom>
          <a:ln>
            <a:solidFill>
              <a:srgbClr val="0070C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B076BD66-AC11-690E-BC64-88265A316D61}"/>
              </a:ext>
            </a:extLst>
          </p:cNvPr>
          <p:cNvSpPr/>
          <p:nvPr/>
        </p:nvSpPr>
        <p:spPr>
          <a:xfrm rot="16200000">
            <a:off x="6643968" y="-1503275"/>
            <a:ext cx="1325563" cy="7060951"/>
          </a:xfrm>
          <a:prstGeom prst="ellipse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Call-out: Line with No Border 26">
            <a:extLst>
              <a:ext uri="{FF2B5EF4-FFF2-40B4-BE49-F238E27FC236}">
                <a16:creationId xmlns:a16="http://schemas.microsoft.com/office/drawing/2014/main" id="{1160AAA6-C1EA-FDF5-4939-B4EA99ABD135}"/>
              </a:ext>
            </a:extLst>
          </p:cNvPr>
          <p:cNvSpPr/>
          <p:nvPr/>
        </p:nvSpPr>
        <p:spPr>
          <a:xfrm>
            <a:off x="8694034" y="637696"/>
            <a:ext cx="2986047" cy="599302"/>
          </a:xfrm>
          <a:prstGeom prst="callout1">
            <a:avLst>
              <a:gd name="adj1" fmla="val 79084"/>
              <a:gd name="adj2" fmla="val 49246"/>
              <a:gd name="adj3" fmla="val 143168"/>
              <a:gd name="adj4" fmla="val 25064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</a:rPr>
              <a:t>Convert arcsec to Mpc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74F002F-1E21-B237-FB61-E8001E68FB16}"/>
              </a:ext>
            </a:extLst>
          </p:cNvPr>
          <p:cNvSpPr/>
          <p:nvPr/>
        </p:nvSpPr>
        <p:spPr>
          <a:xfrm>
            <a:off x="6563315" y="5488814"/>
            <a:ext cx="2833889" cy="1032287"/>
          </a:xfrm>
          <a:custGeom>
            <a:avLst/>
            <a:gdLst>
              <a:gd name="connsiteX0" fmla="*/ 0 w 4515356"/>
              <a:gd name="connsiteY0" fmla="*/ 570757 h 1141513"/>
              <a:gd name="connsiteX1" fmla="*/ 2257678 w 4515356"/>
              <a:gd name="connsiteY1" fmla="*/ 0 h 1141513"/>
              <a:gd name="connsiteX2" fmla="*/ 4515356 w 4515356"/>
              <a:gd name="connsiteY2" fmla="*/ 570757 h 1141513"/>
              <a:gd name="connsiteX3" fmla="*/ 2257678 w 4515356"/>
              <a:gd name="connsiteY3" fmla="*/ 1141514 h 1141513"/>
              <a:gd name="connsiteX4" fmla="*/ 0 w 4515356"/>
              <a:gd name="connsiteY4" fmla="*/ 570757 h 1141513"/>
              <a:gd name="connsiteX0" fmla="*/ 0 w 5510677"/>
              <a:gd name="connsiteY0" fmla="*/ 808929 h 1155610"/>
              <a:gd name="connsiteX1" fmla="*/ 3252999 w 5510677"/>
              <a:gd name="connsiteY1" fmla="*/ 3503 h 1155610"/>
              <a:gd name="connsiteX2" fmla="*/ 5510677 w 5510677"/>
              <a:gd name="connsiteY2" fmla="*/ 574260 h 1155610"/>
              <a:gd name="connsiteX3" fmla="*/ 3252999 w 5510677"/>
              <a:gd name="connsiteY3" fmla="*/ 1145017 h 1155610"/>
              <a:gd name="connsiteX4" fmla="*/ 0 w 5510677"/>
              <a:gd name="connsiteY4" fmla="*/ 808929 h 1155610"/>
              <a:gd name="connsiteX0" fmla="*/ 1349 w 5512026"/>
              <a:gd name="connsiteY0" fmla="*/ 809504 h 1149822"/>
              <a:gd name="connsiteX1" fmla="*/ 2857839 w 5512026"/>
              <a:gd name="connsiteY1" fmla="*/ 343614 h 1149822"/>
              <a:gd name="connsiteX2" fmla="*/ 3254348 w 5512026"/>
              <a:gd name="connsiteY2" fmla="*/ 4078 h 1149822"/>
              <a:gd name="connsiteX3" fmla="*/ 5512026 w 5512026"/>
              <a:gd name="connsiteY3" fmla="*/ 574835 h 1149822"/>
              <a:gd name="connsiteX4" fmla="*/ 3254348 w 5512026"/>
              <a:gd name="connsiteY4" fmla="*/ 1145592 h 1149822"/>
              <a:gd name="connsiteX5" fmla="*/ 1349 w 5512026"/>
              <a:gd name="connsiteY5" fmla="*/ 809504 h 1149822"/>
              <a:gd name="connsiteX0" fmla="*/ 1349 w 5512026"/>
              <a:gd name="connsiteY0" fmla="*/ 817480 h 1157798"/>
              <a:gd name="connsiteX1" fmla="*/ 2857839 w 5512026"/>
              <a:gd name="connsiteY1" fmla="*/ 351590 h 1157798"/>
              <a:gd name="connsiteX2" fmla="*/ 4986043 w 5512026"/>
              <a:gd name="connsiteY2" fmla="*/ 3962 h 1157798"/>
              <a:gd name="connsiteX3" fmla="*/ 5512026 w 5512026"/>
              <a:gd name="connsiteY3" fmla="*/ 582811 h 1157798"/>
              <a:gd name="connsiteX4" fmla="*/ 3254348 w 5512026"/>
              <a:gd name="connsiteY4" fmla="*/ 1153568 h 1157798"/>
              <a:gd name="connsiteX5" fmla="*/ 1349 w 5512026"/>
              <a:gd name="connsiteY5" fmla="*/ 817480 h 1157798"/>
              <a:gd name="connsiteX0" fmla="*/ 4529 w 5515206"/>
              <a:gd name="connsiteY0" fmla="*/ 832242 h 1173004"/>
              <a:gd name="connsiteX1" fmla="*/ 4001996 w 5515206"/>
              <a:gd name="connsiteY1" fmla="*/ 204512 h 1173004"/>
              <a:gd name="connsiteX2" fmla="*/ 4989223 w 5515206"/>
              <a:gd name="connsiteY2" fmla="*/ 18724 h 1173004"/>
              <a:gd name="connsiteX3" fmla="*/ 5515206 w 5515206"/>
              <a:gd name="connsiteY3" fmla="*/ 597573 h 1173004"/>
              <a:gd name="connsiteX4" fmla="*/ 3257528 w 5515206"/>
              <a:gd name="connsiteY4" fmla="*/ 1168330 h 1173004"/>
              <a:gd name="connsiteX5" fmla="*/ 4529 w 5515206"/>
              <a:gd name="connsiteY5" fmla="*/ 832242 h 1173004"/>
              <a:gd name="connsiteX0" fmla="*/ 856 w 5511533"/>
              <a:gd name="connsiteY0" fmla="*/ 827036 h 1166760"/>
              <a:gd name="connsiteX1" fmla="*/ 3569445 w 5511533"/>
              <a:gd name="connsiteY1" fmla="*/ 636277 h 1166760"/>
              <a:gd name="connsiteX2" fmla="*/ 3998323 w 5511533"/>
              <a:gd name="connsiteY2" fmla="*/ 199306 h 1166760"/>
              <a:gd name="connsiteX3" fmla="*/ 4985550 w 5511533"/>
              <a:gd name="connsiteY3" fmla="*/ 13518 h 1166760"/>
              <a:gd name="connsiteX4" fmla="*/ 5511533 w 5511533"/>
              <a:gd name="connsiteY4" fmla="*/ 592367 h 1166760"/>
              <a:gd name="connsiteX5" fmla="*/ 3253855 w 5511533"/>
              <a:gd name="connsiteY5" fmla="*/ 1163124 h 1166760"/>
              <a:gd name="connsiteX6" fmla="*/ 856 w 5511533"/>
              <a:gd name="connsiteY6" fmla="*/ 827036 h 1166760"/>
              <a:gd name="connsiteX0" fmla="*/ 856 w 5511533"/>
              <a:gd name="connsiteY0" fmla="*/ 833382 h 1173106"/>
              <a:gd name="connsiteX1" fmla="*/ 3569445 w 5511533"/>
              <a:gd name="connsiteY1" fmla="*/ 642623 h 1173106"/>
              <a:gd name="connsiteX2" fmla="*/ 4184440 w 5511533"/>
              <a:gd name="connsiteY2" fmla="*/ 157099 h 1173106"/>
              <a:gd name="connsiteX3" fmla="*/ 4985550 w 5511533"/>
              <a:gd name="connsiteY3" fmla="*/ 19864 h 1173106"/>
              <a:gd name="connsiteX4" fmla="*/ 5511533 w 5511533"/>
              <a:gd name="connsiteY4" fmla="*/ 598713 h 1173106"/>
              <a:gd name="connsiteX5" fmla="*/ 3253855 w 5511533"/>
              <a:gd name="connsiteY5" fmla="*/ 1169470 h 1173106"/>
              <a:gd name="connsiteX6" fmla="*/ 856 w 5511533"/>
              <a:gd name="connsiteY6" fmla="*/ 833382 h 1173106"/>
              <a:gd name="connsiteX0" fmla="*/ 856 w 5511533"/>
              <a:gd name="connsiteY0" fmla="*/ 731063 h 1070787"/>
              <a:gd name="connsiteX1" fmla="*/ 3569445 w 5511533"/>
              <a:gd name="connsiteY1" fmla="*/ 540304 h 1070787"/>
              <a:gd name="connsiteX2" fmla="*/ 4184440 w 5511533"/>
              <a:gd name="connsiteY2" fmla="*/ 54780 h 1070787"/>
              <a:gd name="connsiteX3" fmla="*/ 5147391 w 5511533"/>
              <a:gd name="connsiteY3" fmla="*/ 47017 h 1070787"/>
              <a:gd name="connsiteX4" fmla="*/ 5511533 w 5511533"/>
              <a:gd name="connsiteY4" fmla="*/ 496394 h 1070787"/>
              <a:gd name="connsiteX5" fmla="*/ 3253855 w 5511533"/>
              <a:gd name="connsiteY5" fmla="*/ 1067151 h 1070787"/>
              <a:gd name="connsiteX6" fmla="*/ 856 w 5511533"/>
              <a:gd name="connsiteY6" fmla="*/ 731063 h 1070787"/>
              <a:gd name="connsiteX0" fmla="*/ 850 w 5527711"/>
              <a:gd name="connsiteY0" fmla="*/ 569223 h 1067407"/>
              <a:gd name="connsiteX1" fmla="*/ 3585623 w 5527711"/>
              <a:gd name="connsiteY1" fmla="*/ 540304 h 1067407"/>
              <a:gd name="connsiteX2" fmla="*/ 4200618 w 5527711"/>
              <a:gd name="connsiteY2" fmla="*/ 54780 h 1067407"/>
              <a:gd name="connsiteX3" fmla="*/ 5163569 w 5527711"/>
              <a:gd name="connsiteY3" fmla="*/ 47017 h 1067407"/>
              <a:gd name="connsiteX4" fmla="*/ 5527711 w 5527711"/>
              <a:gd name="connsiteY4" fmla="*/ 496394 h 1067407"/>
              <a:gd name="connsiteX5" fmla="*/ 3270033 w 5527711"/>
              <a:gd name="connsiteY5" fmla="*/ 1067151 h 1067407"/>
              <a:gd name="connsiteX6" fmla="*/ 850 w 5527711"/>
              <a:gd name="connsiteY6" fmla="*/ 569223 h 1067407"/>
              <a:gd name="connsiteX0" fmla="*/ 355 w 5527216"/>
              <a:gd name="connsiteY0" fmla="*/ 569223 h 1067414"/>
              <a:gd name="connsiteX1" fmla="*/ 3471839 w 5527216"/>
              <a:gd name="connsiteY1" fmla="*/ 467475 h 1067414"/>
              <a:gd name="connsiteX2" fmla="*/ 4200123 w 5527216"/>
              <a:gd name="connsiteY2" fmla="*/ 54780 h 1067414"/>
              <a:gd name="connsiteX3" fmla="*/ 5163074 w 5527216"/>
              <a:gd name="connsiteY3" fmla="*/ 47017 h 1067414"/>
              <a:gd name="connsiteX4" fmla="*/ 5527216 w 5527216"/>
              <a:gd name="connsiteY4" fmla="*/ 496394 h 1067414"/>
              <a:gd name="connsiteX5" fmla="*/ 3269538 w 5527216"/>
              <a:gd name="connsiteY5" fmla="*/ 1067151 h 1067414"/>
              <a:gd name="connsiteX6" fmla="*/ 355 w 5527216"/>
              <a:gd name="connsiteY6" fmla="*/ 569223 h 1067414"/>
              <a:gd name="connsiteX0" fmla="*/ 251638 w 5778499"/>
              <a:gd name="connsiteY0" fmla="*/ 569223 h 1114740"/>
              <a:gd name="connsiteX1" fmla="*/ 3723122 w 5778499"/>
              <a:gd name="connsiteY1" fmla="*/ 467475 h 1114740"/>
              <a:gd name="connsiteX2" fmla="*/ 4451406 w 5778499"/>
              <a:gd name="connsiteY2" fmla="*/ 54780 h 1114740"/>
              <a:gd name="connsiteX3" fmla="*/ 5414357 w 5778499"/>
              <a:gd name="connsiteY3" fmla="*/ 47017 h 1114740"/>
              <a:gd name="connsiteX4" fmla="*/ 5778499 w 5778499"/>
              <a:gd name="connsiteY4" fmla="*/ 496394 h 1114740"/>
              <a:gd name="connsiteX5" fmla="*/ 3520821 w 5778499"/>
              <a:gd name="connsiteY5" fmla="*/ 1067151 h 1114740"/>
              <a:gd name="connsiteX6" fmla="*/ 631964 w 5778499"/>
              <a:gd name="connsiteY6" fmla="*/ 1025825 h 1114740"/>
              <a:gd name="connsiteX7" fmla="*/ 251638 w 5778499"/>
              <a:gd name="connsiteY7" fmla="*/ 569223 h 1114740"/>
              <a:gd name="connsiteX0" fmla="*/ 251638 w 5778499"/>
              <a:gd name="connsiteY0" fmla="*/ 569223 h 1086468"/>
              <a:gd name="connsiteX1" fmla="*/ 3723122 w 5778499"/>
              <a:gd name="connsiteY1" fmla="*/ 467475 h 1086468"/>
              <a:gd name="connsiteX2" fmla="*/ 4451406 w 5778499"/>
              <a:gd name="connsiteY2" fmla="*/ 54780 h 1086468"/>
              <a:gd name="connsiteX3" fmla="*/ 5414357 w 5778499"/>
              <a:gd name="connsiteY3" fmla="*/ 47017 h 1086468"/>
              <a:gd name="connsiteX4" fmla="*/ 5778499 w 5778499"/>
              <a:gd name="connsiteY4" fmla="*/ 496394 h 1086468"/>
              <a:gd name="connsiteX5" fmla="*/ 4726534 w 5778499"/>
              <a:gd name="connsiteY5" fmla="*/ 1018599 h 1086468"/>
              <a:gd name="connsiteX6" fmla="*/ 631964 w 5778499"/>
              <a:gd name="connsiteY6" fmla="*/ 1025825 h 1086468"/>
              <a:gd name="connsiteX7" fmla="*/ 251638 w 5778499"/>
              <a:gd name="connsiteY7" fmla="*/ 569223 h 1086468"/>
              <a:gd name="connsiteX0" fmla="*/ 230174 w 5757035"/>
              <a:gd name="connsiteY0" fmla="*/ 569223 h 1041227"/>
              <a:gd name="connsiteX1" fmla="*/ 3701658 w 5757035"/>
              <a:gd name="connsiteY1" fmla="*/ 467475 h 1041227"/>
              <a:gd name="connsiteX2" fmla="*/ 4429942 w 5757035"/>
              <a:gd name="connsiteY2" fmla="*/ 54780 h 1041227"/>
              <a:gd name="connsiteX3" fmla="*/ 5392893 w 5757035"/>
              <a:gd name="connsiteY3" fmla="*/ 47017 h 1041227"/>
              <a:gd name="connsiteX4" fmla="*/ 5757035 w 5757035"/>
              <a:gd name="connsiteY4" fmla="*/ 496394 h 1041227"/>
              <a:gd name="connsiteX5" fmla="*/ 4705070 w 5757035"/>
              <a:gd name="connsiteY5" fmla="*/ 1018599 h 1041227"/>
              <a:gd name="connsiteX6" fmla="*/ 675236 w 5757035"/>
              <a:gd name="connsiteY6" fmla="*/ 904444 h 1041227"/>
              <a:gd name="connsiteX7" fmla="*/ 230174 w 5757035"/>
              <a:gd name="connsiteY7" fmla="*/ 569223 h 1041227"/>
              <a:gd name="connsiteX0" fmla="*/ 485968 w 5405926"/>
              <a:gd name="connsiteY0" fmla="*/ 512579 h 1041227"/>
              <a:gd name="connsiteX1" fmla="*/ 3350549 w 5405926"/>
              <a:gd name="connsiteY1" fmla="*/ 467475 h 1041227"/>
              <a:gd name="connsiteX2" fmla="*/ 4078833 w 5405926"/>
              <a:gd name="connsiteY2" fmla="*/ 54780 h 1041227"/>
              <a:gd name="connsiteX3" fmla="*/ 5041784 w 5405926"/>
              <a:gd name="connsiteY3" fmla="*/ 47017 h 1041227"/>
              <a:gd name="connsiteX4" fmla="*/ 5405926 w 5405926"/>
              <a:gd name="connsiteY4" fmla="*/ 496394 h 1041227"/>
              <a:gd name="connsiteX5" fmla="*/ 4353961 w 5405926"/>
              <a:gd name="connsiteY5" fmla="*/ 1018599 h 1041227"/>
              <a:gd name="connsiteX6" fmla="*/ 324127 w 5405926"/>
              <a:gd name="connsiteY6" fmla="*/ 904444 h 1041227"/>
              <a:gd name="connsiteX7" fmla="*/ 485968 w 5405926"/>
              <a:gd name="connsiteY7" fmla="*/ 512579 h 1041227"/>
              <a:gd name="connsiteX0" fmla="*/ 485968 w 5406363"/>
              <a:gd name="connsiteY0" fmla="*/ 512579 h 995750"/>
              <a:gd name="connsiteX1" fmla="*/ 3350549 w 5406363"/>
              <a:gd name="connsiteY1" fmla="*/ 467475 h 995750"/>
              <a:gd name="connsiteX2" fmla="*/ 4078833 w 5406363"/>
              <a:gd name="connsiteY2" fmla="*/ 54780 h 995750"/>
              <a:gd name="connsiteX3" fmla="*/ 5041784 w 5406363"/>
              <a:gd name="connsiteY3" fmla="*/ 47017 h 995750"/>
              <a:gd name="connsiteX4" fmla="*/ 5405926 w 5406363"/>
              <a:gd name="connsiteY4" fmla="*/ 496394 h 995750"/>
              <a:gd name="connsiteX5" fmla="*/ 4604814 w 5406363"/>
              <a:gd name="connsiteY5" fmla="*/ 961955 h 995750"/>
              <a:gd name="connsiteX6" fmla="*/ 324127 w 5406363"/>
              <a:gd name="connsiteY6" fmla="*/ 904444 h 995750"/>
              <a:gd name="connsiteX7" fmla="*/ 485968 w 5406363"/>
              <a:gd name="connsiteY7" fmla="*/ 512579 h 995750"/>
              <a:gd name="connsiteX0" fmla="*/ 485968 w 5519214"/>
              <a:gd name="connsiteY0" fmla="*/ 512028 h 995798"/>
              <a:gd name="connsiteX1" fmla="*/ 3350549 w 5519214"/>
              <a:gd name="connsiteY1" fmla="*/ 466924 h 995798"/>
              <a:gd name="connsiteX2" fmla="*/ 4078833 w 5519214"/>
              <a:gd name="connsiteY2" fmla="*/ 54229 h 995798"/>
              <a:gd name="connsiteX3" fmla="*/ 5041784 w 5519214"/>
              <a:gd name="connsiteY3" fmla="*/ 46466 h 995798"/>
              <a:gd name="connsiteX4" fmla="*/ 5519214 w 5519214"/>
              <a:gd name="connsiteY4" fmla="*/ 487751 h 995798"/>
              <a:gd name="connsiteX5" fmla="*/ 4604814 w 5519214"/>
              <a:gd name="connsiteY5" fmla="*/ 961404 h 995798"/>
              <a:gd name="connsiteX6" fmla="*/ 324127 w 5519214"/>
              <a:gd name="connsiteY6" fmla="*/ 903893 h 995798"/>
              <a:gd name="connsiteX7" fmla="*/ 485968 w 5519214"/>
              <a:gd name="connsiteY7" fmla="*/ 512028 h 995798"/>
              <a:gd name="connsiteX0" fmla="*/ 17 w 5033263"/>
              <a:gd name="connsiteY0" fmla="*/ 512028 h 1041588"/>
              <a:gd name="connsiteX1" fmla="*/ 2864598 w 5033263"/>
              <a:gd name="connsiteY1" fmla="*/ 466924 h 1041588"/>
              <a:gd name="connsiteX2" fmla="*/ 3592882 w 5033263"/>
              <a:gd name="connsiteY2" fmla="*/ 54229 h 1041588"/>
              <a:gd name="connsiteX3" fmla="*/ 4555833 w 5033263"/>
              <a:gd name="connsiteY3" fmla="*/ 46466 h 1041588"/>
              <a:gd name="connsiteX4" fmla="*/ 5033263 w 5033263"/>
              <a:gd name="connsiteY4" fmla="*/ 487751 h 1041588"/>
              <a:gd name="connsiteX5" fmla="*/ 4118863 w 5033263"/>
              <a:gd name="connsiteY5" fmla="*/ 961404 h 1041588"/>
              <a:gd name="connsiteX6" fmla="*/ 2905840 w 5033263"/>
              <a:gd name="connsiteY6" fmla="*/ 992383 h 1041588"/>
              <a:gd name="connsiteX7" fmla="*/ 17 w 5033263"/>
              <a:gd name="connsiteY7" fmla="*/ 512028 h 1041588"/>
              <a:gd name="connsiteX0" fmla="*/ 1103 w 2833889"/>
              <a:gd name="connsiteY0" fmla="*/ 718505 h 1041588"/>
              <a:gd name="connsiteX1" fmla="*/ 665224 w 2833889"/>
              <a:gd name="connsiteY1" fmla="*/ 466924 h 1041588"/>
              <a:gd name="connsiteX2" fmla="*/ 1393508 w 2833889"/>
              <a:gd name="connsiteY2" fmla="*/ 54229 h 1041588"/>
              <a:gd name="connsiteX3" fmla="*/ 2356459 w 2833889"/>
              <a:gd name="connsiteY3" fmla="*/ 46466 h 1041588"/>
              <a:gd name="connsiteX4" fmla="*/ 2833889 w 2833889"/>
              <a:gd name="connsiteY4" fmla="*/ 487751 h 1041588"/>
              <a:gd name="connsiteX5" fmla="*/ 1919489 w 2833889"/>
              <a:gd name="connsiteY5" fmla="*/ 961404 h 1041588"/>
              <a:gd name="connsiteX6" fmla="*/ 706466 w 2833889"/>
              <a:gd name="connsiteY6" fmla="*/ 992383 h 1041588"/>
              <a:gd name="connsiteX7" fmla="*/ 1103 w 2833889"/>
              <a:gd name="connsiteY7" fmla="*/ 718505 h 1041588"/>
              <a:gd name="connsiteX0" fmla="*/ 1103 w 2833889"/>
              <a:gd name="connsiteY0" fmla="*/ 718505 h 1032287"/>
              <a:gd name="connsiteX1" fmla="*/ 665224 w 2833889"/>
              <a:gd name="connsiteY1" fmla="*/ 466924 h 1032287"/>
              <a:gd name="connsiteX2" fmla="*/ 1393508 w 2833889"/>
              <a:gd name="connsiteY2" fmla="*/ 54229 h 1032287"/>
              <a:gd name="connsiteX3" fmla="*/ 2356459 w 2833889"/>
              <a:gd name="connsiteY3" fmla="*/ 46466 h 1032287"/>
              <a:gd name="connsiteX4" fmla="*/ 2833889 w 2833889"/>
              <a:gd name="connsiteY4" fmla="*/ 487751 h 1032287"/>
              <a:gd name="connsiteX5" fmla="*/ 2320645 w 2833889"/>
              <a:gd name="connsiteY5" fmla="*/ 931907 h 1032287"/>
              <a:gd name="connsiteX6" fmla="*/ 706466 w 2833889"/>
              <a:gd name="connsiteY6" fmla="*/ 992383 h 1032287"/>
              <a:gd name="connsiteX7" fmla="*/ 1103 w 2833889"/>
              <a:gd name="connsiteY7" fmla="*/ 718505 h 1032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33889" h="1032287">
                <a:moveTo>
                  <a:pt x="1103" y="718505"/>
                </a:moveTo>
                <a:cubicBezTo>
                  <a:pt x="-5771" y="630929"/>
                  <a:pt x="-1020" y="571546"/>
                  <a:pt x="665224" y="466924"/>
                </a:cubicBezTo>
                <a:cubicBezTo>
                  <a:pt x="1331468" y="362302"/>
                  <a:pt x="1034761" y="114864"/>
                  <a:pt x="1393508" y="54229"/>
                </a:cubicBezTo>
                <a:cubicBezTo>
                  <a:pt x="1752255" y="-6406"/>
                  <a:pt x="2116396" y="-25788"/>
                  <a:pt x="2356459" y="46466"/>
                </a:cubicBezTo>
                <a:cubicBezTo>
                  <a:pt x="2596522" y="118720"/>
                  <a:pt x="2833889" y="172531"/>
                  <a:pt x="2833889" y="487751"/>
                </a:cubicBezTo>
                <a:cubicBezTo>
                  <a:pt x="2833889" y="802971"/>
                  <a:pt x="2675216" y="847802"/>
                  <a:pt x="2320645" y="931907"/>
                </a:cubicBezTo>
                <a:cubicBezTo>
                  <a:pt x="1966075" y="1016012"/>
                  <a:pt x="1251330" y="1075371"/>
                  <a:pt x="706466" y="992383"/>
                </a:cubicBezTo>
                <a:cubicBezTo>
                  <a:pt x="161602" y="909395"/>
                  <a:pt x="7977" y="806081"/>
                  <a:pt x="1103" y="718505"/>
                </a:cubicBezTo>
                <a:close/>
              </a:path>
            </a:pathLst>
          </a:cu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F1867012-649F-88FA-63CC-67962C0F8ED6}"/>
              </a:ext>
            </a:extLst>
          </p:cNvPr>
          <p:cNvSpPr/>
          <p:nvPr/>
        </p:nvSpPr>
        <p:spPr>
          <a:xfrm rot="16200000">
            <a:off x="5660044" y="5190824"/>
            <a:ext cx="322747" cy="1250640"/>
          </a:xfrm>
          <a:custGeom>
            <a:avLst/>
            <a:gdLst>
              <a:gd name="connsiteX0" fmla="*/ 0 w 513088"/>
              <a:gd name="connsiteY0" fmla="*/ 648596 h 1297192"/>
              <a:gd name="connsiteX1" fmla="*/ 256544 w 513088"/>
              <a:gd name="connsiteY1" fmla="*/ 0 h 1297192"/>
              <a:gd name="connsiteX2" fmla="*/ 513088 w 513088"/>
              <a:gd name="connsiteY2" fmla="*/ 648596 h 1297192"/>
              <a:gd name="connsiteX3" fmla="*/ 256544 w 513088"/>
              <a:gd name="connsiteY3" fmla="*/ 1297192 h 1297192"/>
              <a:gd name="connsiteX4" fmla="*/ 0 w 513088"/>
              <a:gd name="connsiteY4" fmla="*/ 648596 h 1297192"/>
              <a:gd name="connsiteX0" fmla="*/ 0 w 425481"/>
              <a:gd name="connsiteY0" fmla="*/ 648596 h 1297192"/>
              <a:gd name="connsiteX1" fmla="*/ 168937 w 425481"/>
              <a:gd name="connsiteY1" fmla="*/ 0 h 1297192"/>
              <a:gd name="connsiteX2" fmla="*/ 425481 w 425481"/>
              <a:gd name="connsiteY2" fmla="*/ 648596 h 1297192"/>
              <a:gd name="connsiteX3" fmla="*/ 168937 w 425481"/>
              <a:gd name="connsiteY3" fmla="*/ 1297192 h 1297192"/>
              <a:gd name="connsiteX4" fmla="*/ 0 w 425481"/>
              <a:gd name="connsiteY4" fmla="*/ 648596 h 1297192"/>
              <a:gd name="connsiteX0" fmla="*/ 0 w 354300"/>
              <a:gd name="connsiteY0" fmla="*/ 648659 h 1297325"/>
              <a:gd name="connsiteX1" fmla="*/ 168937 w 354300"/>
              <a:gd name="connsiteY1" fmla="*/ 63 h 1297325"/>
              <a:gd name="connsiteX2" fmla="*/ 354300 w 354300"/>
              <a:gd name="connsiteY2" fmla="*/ 678777 h 1297325"/>
              <a:gd name="connsiteX3" fmla="*/ 168937 w 354300"/>
              <a:gd name="connsiteY3" fmla="*/ 1297255 h 1297325"/>
              <a:gd name="connsiteX4" fmla="*/ 0 w 354300"/>
              <a:gd name="connsiteY4" fmla="*/ 648659 h 1297325"/>
              <a:gd name="connsiteX0" fmla="*/ 0 w 356072"/>
              <a:gd name="connsiteY0" fmla="*/ 693255 h 1341895"/>
              <a:gd name="connsiteX1" fmla="*/ 168937 w 356072"/>
              <a:gd name="connsiteY1" fmla="*/ 44659 h 1341895"/>
              <a:gd name="connsiteX2" fmla="*/ 302579 w 356072"/>
              <a:gd name="connsiteY2" fmla="*/ 130227 h 1341895"/>
              <a:gd name="connsiteX3" fmla="*/ 354300 w 356072"/>
              <a:gd name="connsiteY3" fmla="*/ 723373 h 1341895"/>
              <a:gd name="connsiteX4" fmla="*/ 168937 w 356072"/>
              <a:gd name="connsiteY4" fmla="*/ 1341851 h 1341895"/>
              <a:gd name="connsiteX5" fmla="*/ 0 w 356072"/>
              <a:gd name="connsiteY5" fmla="*/ 693255 h 1341895"/>
              <a:gd name="connsiteX0" fmla="*/ 688 w 356760"/>
              <a:gd name="connsiteY0" fmla="*/ 665070 h 1313710"/>
              <a:gd name="connsiteX1" fmla="*/ 117608 w 356760"/>
              <a:gd name="connsiteY1" fmla="*/ 57543 h 1313710"/>
              <a:gd name="connsiteX2" fmla="*/ 303267 w 356760"/>
              <a:gd name="connsiteY2" fmla="*/ 102042 h 1313710"/>
              <a:gd name="connsiteX3" fmla="*/ 354988 w 356760"/>
              <a:gd name="connsiteY3" fmla="*/ 695188 h 1313710"/>
              <a:gd name="connsiteX4" fmla="*/ 169625 w 356760"/>
              <a:gd name="connsiteY4" fmla="*/ 1313666 h 1313710"/>
              <a:gd name="connsiteX5" fmla="*/ 688 w 356760"/>
              <a:gd name="connsiteY5" fmla="*/ 665070 h 1313710"/>
              <a:gd name="connsiteX0" fmla="*/ 688 w 356652"/>
              <a:gd name="connsiteY0" fmla="*/ 665070 h 1362323"/>
              <a:gd name="connsiteX1" fmla="*/ 117608 w 356652"/>
              <a:gd name="connsiteY1" fmla="*/ 57543 h 1362323"/>
              <a:gd name="connsiteX2" fmla="*/ 303267 w 356652"/>
              <a:gd name="connsiteY2" fmla="*/ 102042 h 1362323"/>
              <a:gd name="connsiteX3" fmla="*/ 354988 w 356652"/>
              <a:gd name="connsiteY3" fmla="*/ 695188 h 1362323"/>
              <a:gd name="connsiteX4" fmla="*/ 306005 w 356652"/>
              <a:gd name="connsiteY4" fmla="*/ 1246407 h 1362323"/>
              <a:gd name="connsiteX5" fmla="*/ 169625 w 356652"/>
              <a:gd name="connsiteY5" fmla="*/ 1313666 h 1362323"/>
              <a:gd name="connsiteX6" fmla="*/ 688 w 356652"/>
              <a:gd name="connsiteY6" fmla="*/ 665070 h 1362323"/>
              <a:gd name="connsiteX0" fmla="*/ 5042 w 361006"/>
              <a:gd name="connsiteY0" fmla="*/ 665070 h 1352795"/>
              <a:gd name="connsiteX1" fmla="*/ 121962 w 361006"/>
              <a:gd name="connsiteY1" fmla="*/ 57543 h 1352795"/>
              <a:gd name="connsiteX2" fmla="*/ 307621 w 361006"/>
              <a:gd name="connsiteY2" fmla="*/ 102042 h 1352795"/>
              <a:gd name="connsiteX3" fmla="*/ 359342 w 361006"/>
              <a:gd name="connsiteY3" fmla="*/ 695188 h 1352795"/>
              <a:gd name="connsiteX4" fmla="*/ 310359 w 361006"/>
              <a:gd name="connsiteY4" fmla="*/ 1246407 h 1352795"/>
              <a:gd name="connsiteX5" fmla="*/ 50781 w 361006"/>
              <a:gd name="connsiteY5" fmla="*/ 1299980 h 1352795"/>
              <a:gd name="connsiteX6" fmla="*/ 5042 w 361006"/>
              <a:gd name="connsiteY6" fmla="*/ 665070 h 1352795"/>
              <a:gd name="connsiteX0" fmla="*/ 2460 w 358424"/>
              <a:gd name="connsiteY0" fmla="*/ 665070 h 1313389"/>
              <a:gd name="connsiteX1" fmla="*/ 119380 w 358424"/>
              <a:gd name="connsiteY1" fmla="*/ 57543 h 1313389"/>
              <a:gd name="connsiteX2" fmla="*/ 305039 w 358424"/>
              <a:gd name="connsiteY2" fmla="*/ 102042 h 1313389"/>
              <a:gd name="connsiteX3" fmla="*/ 356760 w 358424"/>
              <a:gd name="connsiteY3" fmla="*/ 695188 h 1313389"/>
              <a:gd name="connsiteX4" fmla="*/ 307777 w 358424"/>
              <a:gd name="connsiteY4" fmla="*/ 1246407 h 1313389"/>
              <a:gd name="connsiteX5" fmla="*/ 61888 w 358424"/>
              <a:gd name="connsiteY5" fmla="*/ 1228802 h 1313389"/>
              <a:gd name="connsiteX6" fmla="*/ 2460 w 358424"/>
              <a:gd name="connsiteY6" fmla="*/ 665070 h 1313389"/>
              <a:gd name="connsiteX0" fmla="*/ 2246 w 358210"/>
              <a:gd name="connsiteY0" fmla="*/ 665070 h 1281039"/>
              <a:gd name="connsiteX1" fmla="*/ 119166 w 358210"/>
              <a:gd name="connsiteY1" fmla="*/ 57543 h 1281039"/>
              <a:gd name="connsiteX2" fmla="*/ 304825 w 358210"/>
              <a:gd name="connsiteY2" fmla="*/ 102042 h 1281039"/>
              <a:gd name="connsiteX3" fmla="*/ 356546 w 358210"/>
              <a:gd name="connsiteY3" fmla="*/ 695188 h 1281039"/>
              <a:gd name="connsiteX4" fmla="*/ 288399 w 358210"/>
              <a:gd name="connsiteY4" fmla="*/ 1186180 h 1281039"/>
              <a:gd name="connsiteX5" fmla="*/ 61674 w 358210"/>
              <a:gd name="connsiteY5" fmla="*/ 1228802 h 1281039"/>
              <a:gd name="connsiteX6" fmla="*/ 2246 w 358210"/>
              <a:gd name="connsiteY6" fmla="*/ 665070 h 1281039"/>
              <a:gd name="connsiteX0" fmla="*/ 9787 w 324685"/>
              <a:gd name="connsiteY0" fmla="*/ 691460 h 1281033"/>
              <a:gd name="connsiteX1" fmla="*/ 85641 w 324685"/>
              <a:gd name="connsiteY1" fmla="*/ 59291 h 1281033"/>
              <a:gd name="connsiteX2" fmla="*/ 271300 w 324685"/>
              <a:gd name="connsiteY2" fmla="*/ 103790 h 1281033"/>
              <a:gd name="connsiteX3" fmla="*/ 323021 w 324685"/>
              <a:gd name="connsiteY3" fmla="*/ 696936 h 1281033"/>
              <a:gd name="connsiteX4" fmla="*/ 254874 w 324685"/>
              <a:gd name="connsiteY4" fmla="*/ 1187928 h 1281033"/>
              <a:gd name="connsiteX5" fmla="*/ 28149 w 324685"/>
              <a:gd name="connsiteY5" fmla="*/ 1230550 h 1281033"/>
              <a:gd name="connsiteX6" fmla="*/ 9787 w 324685"/>
              <a:gd name="connsiteY6" fmla="*/ 691460 h 1281033"/>
              <a:gd name="connsiteX0" fmla="*/ 7849 w 322747"/>
              <a:gd name="connsiteY0" fmla="*/ 661067 h 1250640"/>
              <a:gd name="connsiteX1" fmla="*/ 53588 w 322747"/>
              <a:gd name="connsiteY1" fmla="*/ 86391 h 1250640"/>
              <a:gd name="connsiteX2" fmla="*/ 269362 w 322747"/>
              <a:gd name="connsiteY2" fmla="*/ 73397 h 1250640"/>
              <a:gd name="connsiteX3" fmla="*/ 321083 w 322747"/>
              <a:gd name="connsiteY3" fmla="*/ 666543 h 1250640"/>
              <a:gd name="connsiteX4" fmla="*/ 252936 w 322747"/>
              <a:gd name="connsiteY4" fmla="*/ 1157535 h 1250640"/>
              <a:gd name="connsiteX5" fmla="*/ 26211 w 322747"/>
              <a:gd name="connsiteY5" fmla="*/ 1200157 h 1250640"/>
              <a:gd name="connsiteX6" fmla="*/ 7849 w 322747"/>
              <a:gd name="connsiteY6" fmla="*/ 661067 h 12506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2747" h="1250640">
                <a:moveTo>
                  <a:pt x="7849" y="661067"/>
                </a:moveTo>
                <a:cubicBezTo>
                  <a:pt x="12412" y="475439"/>
                  <a:pt x="10003" y="184336"/>
                  <a:pt x="53588" y="86391"/>
                </a:cubicBezTo>
                <a:cubicBezTo>
                  <a:pt x="97174" y="-11554"/>
                  <a:pt x="238468" y="-39722"/>
                  <a:pt x="269362" y="73397"/>
                </a:cubicBezTo>
                <a:cubicBezTo>
                  <a:pt x="300256" y="186516"/>
                  <a:pt x="330209" y="485398"/>
                  <a:pt x="321083" y="666543"/>
                </a:cubicBezTo>
                <a:cubicBezTo>
                  <a:pt x="311957" y="847688"/>
                  <a:pt x="283830" y="1054455"/>
                  <a:pt x="252936" y="1157535"/>
                </a:cubicBezTo>
                <a:cubicBezTo>
                  <a:pt x="222042" y="1260615"/>
                  <a:pt x="67059" y="1282902"/>
                  <a:pt x="26211" y="1200157"/>
                </a:cubicBezTo>
                <a:cubicBezTo>
                  <a:pt x="-14637" y="1117412"/>
                  <a:pt x="3286" y="846695"/>
                  <a:pt x="7849" y="661067"/>
                </a:cubicBezTo>
                <a:close/>
              </a:path>
            </a:pathLst>
          </a:cu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5" name="Call-out: Line with No Border 4">
            <a:extLst>
              <a:ext uri="{FF2B5EF4-FFF2-40B4-BE49-F238E27FC236}">
                <a16:creationId xmlns:a16="http://schemas.microsoft.com/office/drawing/2014/main" id="{750AA7BB-3A73-7BCB-6E2C-AA3449DACB7F}"/>
              </a:ext>
            </a:extLst>
          </p:cNvPr>
          <p:cNvSpPr/>
          <p:nvPr/>
        </p:nvSpPr>
        <p:spPr>
          <a:xfrm>
            <a:off x="670524" y="6115421"/>
            <a:ext cx="2594919" cy="599302"/>
          </a:xfrm>
          <a:prstGeom prst="callout1">
            <a:avLst>
              <a:gd name="adj1" fmla="val 68746"/>
              <a:gd name="adj2" fmla="val 87737"/>
              <a:gd name="adj3" fmla="val 33914"/>
              <a:gd name="adj4" fmla="val 126413"/>
            </a:avLst>
          </a:prstGeom>
          <a:noFill/>
          <a:ln>
            <a:solidFill>
              <a:schemeClr val="accent6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6"/>
                </a:solidFill>
              </a:rPr>
              <a:t>Surface brightness dimming correction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73A5B85A-9D77-3F6F-998C-AAC1218BE7C3}"/>
              </a:ext>
            </a:extLst>
          </p:cNvPr>
          <p:cNvSpPr/>
          <p:nvPr/>
        </p:nvSpPr>
        <p:spPr>
          <a:xfrm rot="16200000">
            <a:off x="4926695" y="5002064"/>
            <a:ext cx="487775" cy="2466073"/>
          </a:xfrm>
          <a:custGeom>
            <a:avLst/>
            <a:gdLst>
              <a:gd name="connsiteX0" fmla="*/ 0 w 639835"/>
              <a:gd name="connsiteY0" fmla="*/ 1239616 h 2479231"/>
              <a:gd name="connsiteX1" fmla="*/ 319918 w 639835"/>
              <a:gd name="connsiteY1" fmla="*/ 0 h 2479231"/>
              <a:gd name="connsiteX2" fmla="*/ 639836 w 639835"/>
              <a:gd name="connsiteY2" fmla="*/ 1239616 h 2479231"/>
              <a:gd name="connsiteX3" fmla="*/ 319918 w 639835"/>
              <a:gd name="connsiteY3" fmla="*/ 2479232 h 2479231"/>
              <a:gd name="connsiteX4" fmla="*/ 0 w 639835"/>
              <a:gd name="connsiteY4" fmla="*/ 1239616 h 2479231"/>
              <a:gd name="connsiteX0" fmla="*/ 15312 w 655148"/>
              <a:gd name="connsiteY0" fmla="*/ 1358388 h 2598004"/>
              <a:gd name="connsiteX1" fmla="*/ 80112 w 655148"/>
              <a:gd name="connsiteY1" fmla="*/ 190093 h 2598004"/>
              <a:gd name="connsiteX2" fmla="*/ 335230 w 655148"/>
              <a:gd name="connsiteY2" fmla="*/ 118772 h 2598004"/>
              <a:gd name="connsiteX3" fmla="*/ 655148 w 655148"/>
              <a:gd name="connsiteY3" fmla="*/ 1358388 h 2598004"/>
              <a:gd name="connsiteX4" fmla="*/ 335230 w 655148"/>
              <a:gd name="connsiteY4" fmla="*/ 2598004 h 2598004"/>
              <a:gd name="connsiteX5" fmla="*/ 15312 w 655148"/>
              <a:gd name="connsiteY5" fmla="*/ 1358388 h 2598004"/>
              <a:gd name="connsiteX0" fmla="*/ 15312 w 655148"/>
              <a:gd name="connsiteY0" fmla="*/ 1332800 h 2572416"/>
              <a:gd name="connsiteX1" fmla="*/ 80112 w 655148"/>
              <a:gd name="connsiteY1" fmla="*/ 164505 h 2572416"/>
              <a:gd name="connsiteX2" fmla="*/ 455048 w 655148"/>
              <a:gd name="connsiteY2" fmla="*/ 137328 h 2572416"/>
              <a:gd name="connsiteX3" fmla="*/ 655148 w 655148"/>
              <a:gd name="connsiteY3" fmla="*/ 1332800 h 2572416"/>
              <a:gd name="connsiteX4" fmla="*/ 335230 w 655148"/>
              <a:gd name="connsiteY4" fmla="*/ 2572416 h 2572416"/>
              <a:gd name="connsiteX5" fmla="*/ 15312 w 655148"/>
              <a:gd name="connsiteY5" fmla="*/ 1332800 h 2572416"/>
              <a:gd name="connsiteX0" fmla="*/ 15312 w 495343"/>
              <a:gd name="connsiteY0" fmla="*/ 1390315 h 2746596"/>
              <a:gd name="connsiteX1" fmla="*/ 80112 w 495343"/>
              <a:gd name="connsiteY1" fmla="*/ 222020 h 2746596"/>
              <a:gd name="connsiteX2" fmla="*/ 455048 w 495343"/>
              <a:gd name="connsiteY2" fmla="*/ 194843 h 2746596"/>
              <a:gd name="connsiteX3" fmla="*/ 484880 w 495343"/>
              <a:gd name="connsiteY3" fmla="*/ 2229040 h 2746596"/>
              <a:gd name="connsiteX4" fmla="*/ 335230 w 495343"/>
              <a:gd name="connsiteY4" fmla="*/ 2629931 h 2746596"/>
              <a:gd name="connsiteX5" fmla="*/ 15312 w 495343"/>
              <a:gd name="connsiteY5" fmla="*/ 1390315 h 2746596"/>
              <a:gd name="connsiteX0" fmla="*/ 3086 w 483117"/>
              <a:gd name="connsiteY0" fmla="*/ 1390315 h 2666242"/>
              <a:gd name="connsiteX1" fmla="*/ 67886 w 483117"/>
              <a:gd name="connsiteY1" fmla="*/ 222020 h 2666242"/>
              <a:gd name="connsiteX2" fmla="*/ 442822 w 483117"/>
              <a:gd name="connsiteY2" fmla="*/ 194843 h 2666242"/>
              <a:gd name="connsiteX3" fmla="*/ 472654 w 483117"/>
              <a:gd name="connsiteY3" fmla="*/ 2229040 h 2666242"/>
              <a:gd name="connsiteX4" fmla="*/ 140124 w 483117"/>
              <a:gd name="connsiteY4" fmla="*/ 2484891 h 2666242"/>
              <a:gd name="connsiteX5" fmla="*/ 3086 w 483117"/>
              <a:gd name="connsiteY5" fmla="*/ 1390315 h 2666242"/>
              <a:gd name="connsiteX0" fmla="*/ 3086 w 499544"/>
              <a:gd name="connsiteY0" fmla="*/ 1401031 h 2771760"/>
              <a:gd name="connsiteX1" fmla="*/ 67886 w 499544"/>
              <a:gd name="connsiteY1" fmla="*/ 232736 h 2771760"/>
              <a:gd name="connsiteX2" fmla="*/ 442822 w 499544"/>
              <a:gd name="connsiteY2" fmla="*/ 205559 h 2771760"/>
              <a:gd name="connsiteX3" fmla="*/ 497878 w 499544"/>
              <a:gd name="connsiteY3" fmla="*/ 2391108 h 2771760"/>
              <a:gd name="connsiteX4" fmla="*/ 140124 w 499544"/>
              <a:gd name="connsiteY4" fmla="*/ 2495607 h 2771760"/>
              <a:gd name="connsiteX5" fmla="*/ 3086 w 499544"/>
              <a:gd name="connsiteY5" fmla="*/ 1401031 h 2771760"/>
              <a:gd name="connsiteX0" fmla="*/ 22520 w 518978"/>
              <a:gd name="connsiteY0" fmla="*/ 1401031 h 2712166"/>
              <a:gd name="connsiteX1" fmla="*/ 87320 w 518978"/>
              <a:gd name="connsiteY1" fmla="*/ 232736 h 2712166"/>
              <a:gd name="connsiteX2" fmla="*/ 462256 w 518978"/>
              <a:gd name="connsiteY2" fmla="*/ 205559 h 2712166"/>
              <a:gd name="connsiteX3" fmla="*/ 517312 w 518978"/>
              <a:gd name="connsiteY3" fmla="*/ 2391108 h 2712166"/>
              <a:gd name="connsiteX4" fmla="*/ 46046 w 518978"/>
              <a:gd name="connsiteY4" fmla="*/ 2312727 h 2712166"/>
              <a:gd name="connsiteX5" fmla="*/ 22520 w 518978"/>
              <a:gd name="connsiteY5" fmla="*/ 1401031 h 2712166"/>
              <a:gd name="connsiteX0" fmla="*/ 15313 w 511771"/>
              <a:gd name="connsiteY0" fmla="*/ 1401031 h 2822425"/>
              <a:gd name="connsiteX1" fmla="*/ 80113 w 511771"/>
              <a:gd name="connsiteY1" fmla="*/ 232736 h 2822425"/>
              <a:gd name="connsiteX2" fmla="*/ 455049 w 511771"/>
              <a:gd name="connsiteY2" fmla="*/ 205559 h 2822425"/>
              <a:gd name="connsiteX3" fmla="*/ 510105 w 511771"/>
              <a:gd name="connsiteY3" fmla="*/ 2391108 h 2822425"/>
              <a:gd name="connsiteX4" fmla="*/ 335231 w 511771"/>
              <a:gd name="connsiteY4" fmla="*/ 2615425 h 2822425"/>
              <a:gd name="connsiteX5" fmla="*/ 15313 w 511771"/>
              <a:gd name="connsiteY5" fmla="*/ 1401031 h 2822425"/>
              <a:gd name="connsiteX0" fmla="*/ 29079 w 475087"/>
              <a:gd name="connsiteY0" fmla="*/ 2151470 h 2779565"/>
              <a:gd name="connsiteX1" fmla="*/ 43429 w 475087"/>
              <a:gd name="connsiteY1" fmla="*/ 232736 h 2779565"/>
              <a:gd name="connsiteX2" fmla="*/ 418365 w 475087"/>
              <a:gd name="connsiteY2" fmla="*/ 205559 h 2779565"/>
              <a:gd name="connsiteX3" fmla="*/ 473421 w 475087"/>
              <a:gd name="connsiteY3" fmla="*/ 2391108 h 2779565"/>
              <a:gd name="connsiteX4" fmla="*/ 298547 w 475087"/>
              <a:gd name="connsiteY4" fmla="*/ 2615425 h 2779565"/>
              <a:gd name="connsiteX5" fmla="*/ 29079 w 475087"/>
              <a:gd name="connsiteY5" fmla="*/ 2151470 h 2779565"/>
              <a:gd name="connsiteX0" fmla="*/ 29079 w 458660"/>
              <a:gd name="connsiteY0" fmla="*/ 2086145 h 2585174"/>
              <a:gd name="connsiteX1" fmla="*/ 43429 w 458660"/>
              <a:gd name="connsiteY1" fmla="*/ 167411 h 2585174"/>
              <a:gd name="connsiteX2" fmla="*/ 418365 w 458660"/>
              <a:gd name="connsiteY2" fmla="*/ 140234 h 2585174"/>
              <a:gd name="connsiteX3" fmla="*/ 448197 w 458660"/>
              <a:gd name="connsiteY3" fmla="*/ 1379852 h 2585174"/>
              <a:gd name="connsiteX4" fmla="*/ 298547 w 458660"/>
              <a:gd name="connsiteY4" fmla="*/ 2550100 h 2585174"/>
              <a:gd name="connsiteX5" fmla="*/ 29079 w 458660"/>
              <a:gd name="connsiteY5" fmla="*/ 2086145 h 2585174"/>
              <a:gd name="connsiteX0" fmla="*/ 29079 w 461629"/>
              <a:gd name="connsiteY0" fmla="*/ 2086145 h 2609378"/>
              <a:gd name="connsiteX1" fmla="*/ 43429 w 461629"/>
              <a:gd name="connsiteY1" fmla="*/ 167411 h 2609378"/>
              <a:gd name="connsiteX2" fmla="*/ 418365 w 461629"/>
              <a:gd name="connsiteY2" fmla="*/ 140234 h 2609378"/>
              <a:gd name="connsiteX3" fmla="*/ 448197 w 461629"/>
              <a:gd name="connsiteY3" fmla="*/ 1379852 h 2609378"/>
              <a:gd name="connsiteX4" fmla="*/ 427050 w 461629"/>
              <a:gd name="connsiteY4" fmla="*/ 2473574 h 2609378"/>
              <a:gd name="connsiteX5" fmla="*/ 298547 w 461629"/>
              <a:gd name="connsiteY5" fmla="*/ 2550100 h 2609378"/>
              <a:gd name="connsiteX6" fmla="*/ 29079 w 461629"/>
              <a:gd name="connsiteY6" fmla="*/ 2086145 h 2609378"/>
              <a:gd name="connsiteX0" fmla="*/ 18460 w 451010"/>
              <a:gd name="connsiteY0" fmla="*/ 2086145 h 2581266"/>
              <a:gd name="connsiteX1" fmla="*/ 32810 w 451010"/>
              <a:gd name="connsiteY1" fmla="*/ 167411 h 2581266"/>
              <a:gd name="connsiteX2" fmla="*/ 407746 w 451010"/>
              <a:gd name="connsiteY2" fmla="*/ 140234 h 2581266"/>
              <a:gd name="connsiteX3" fmla="*/ 437578 w 451010"/>
              <a:gd name="connsiteY3" fmla="*/ 1379852 h 2581266"/>
              <a:gd name="connsiteX4" fmla="*/ 416431 w 451010"/>
              <a:gd name="connsiteY4" fmla="*/ 2473574 h 2581266"/>
              <a:gd name="connsiteX5" fmla="*/ 120927 w 451010"/>
              <a:gd name="connsiteY5" fmla="*/ 2487136 h 2581266"/>
              <a:gd name="connsiteX6" fmla="*/ 18460 w 451010"/>
              <a:gd name="connsiteY6" fmla="*/ 2086145 h 2581266"/>
              <a:gd name="connsiteX0" fmla="*/ 13055 w 456556"/>
              <a:gd name="connsiteY0" fmla="*/ 1374336 h 2622255"/>
              <a:gd name="connsiteX1" fmla="*/ 38356 w 456556"/>
              <a:gd name="connsiteY1" fmla="*/ 167411 h 2622255"/>
              <a:gd name="connsiteX2" fmla="*/ 413292 w 456556"/>
              <a:gd name="connsiteY2" fmla="*/ 140234 h 2622255"/>
              <a:gd name="connsiteX3" fmla="*/ 443124 w 456556"/>
              <a:gd name="connsiteY3" fmla="*/ 1379852 h 2622255"/>
              <a:gd name="connsiteX4" fmla="*/ 421977 w 456556"/>
              <a:gd name="connsiteY4" fmla="*/ 2473574 h 2622255"/>
              <a:gd name="connsiteX5" fmla="*/ 126473 w 456556"/>
              <a:gd name="connsiteY5" fmla="*/ 2487136 h 2622255"/>
              <a:gd name="connsiteX6" fmla="*/ 13055 w 456556"/>
              <a:gd name="connsiteY6" fmla="*/ 1374336 h 2622255"/>
              <a:gd name="connsiteX0" fmla="*/ 14173 w 457674"/>
              <a:gd name="connsiteY0" fmla="*/ 1374336 h 2622255"/>
              <a:gd name="connsiteX1" fmla="*/ 39474 w 457674"/>
              <a:gd name="connsiteY1" fmla="*/ 167411 h 2622255"/>
              <a:gd name="connsiteX2" fmla="*/ 414410 w 457674"/>
              <a:gd name="connsiteY2" fmla="*/ 140234 h 2622255"/>
              <a:gd name="connsiteX3" fmla="*/ 444242 w 457674"/>
              <a:gd name="connsiteY3" fmla="*/ 1379852 h 2622255"/>
              <a:gd name="connsiteX4" fmla="*/ 423095 w 457674"/>
              <a:gd name="connsiteY4" fmla="*/ 2473574 h 2622255"/>
              <a:gd name="connsiteX5" fmla="*/ 127591 w 457674"/>
              <a:gd name="connsiteY5" fmla="*/ 2487136 h 2622255"/>
              <a:gd name="connsiteX6" fmla="*/ 14173 w 457674"/>
              <a:gd name="connsiteY6" fmla="*/ 1374336 h 2622255"/>
              <a:gd name="connsiteX0" fmla="*/ 10864 w 454365"/>
              <a:gd name="connsiteY0" fmla="*/ 1374336 h 2622257"/>
              <a:gd name="connsiteX1" fmla="*/ 36165 w 454365"/>
              <a:gd name="connsiteY1" fmla="*/ 167411 h 2622257"/>
              <a:gd name="connsiteX2" fmla="*/ 411101 w 454365"/>
              <a:gd name="connsiteY2" fmla="*/ 140234 h 2622257"/>
              <a:gd name="connsiteX3" fmla="*/ 440933 w 454365"/>
              <a:gd name="connsiteY3" fmla="*/ 1379852 h 2622257"/>
              <a:gd name="connsiteX4" fmla="*/ 419786 w 454365"/>
              <a:gd name="connsiteY4" fmla="*/ 2473574 h 2622257"/>
              <a:gd name="connsiteX5" fmla="*/ 91429 w 454365"/>
              <a:gd name="connsiteY5" fmla="*/ 2487139 h 2622257"/>
              <a:gd name="connsiteX6" fmla="*/ 10864 w 454365"/>
              <a:gd name="connsiteY6" fmla="*/ 1374336 h 2622257"/>
              <a:gd name="connsiteX0" fmla="*/ 8747 w 452248"/>
              <a:gd name="connsiteY0" fmla="*/ 1374336 h 2564046"/>
              <a:gd name="connsiteX1" fmla="*/ 34048 w 452248"/>
              <a:gd name="connsiteY1" fmla="*/ 167411 h 2564046"/>
              <a:gd name="connsiteX2" fmla="*/ 408984 w 452248"/>
              <a:gd name="connsiteY2" fmla="*/ 140234 h 2564046"/>
              <a:gd name="connsiteX3" fmla="*/ 438816 w 452248"/>
              <a:gd name="connsiteY3" fmla="*/ 1379852 h 2564046"/>
              <a:gd name="connsiteX4" fmla="*/ 417669 w 452248"/>
              <a:gd name="connsiteY4" fmla="*/ 2473574 h 2564046"/>
              <a:gd name="connsiteX5" fmla="*/ 56459 w 452248"/>
              <a:gd name="connsiteY5" fmla="*/ 2331089 h 2564046"/>
              <a:gd name="connsiteX6" fmla="*/ 8747 w 452248"/>
              <a:gd name="connsiteY6" fmla="*/ 1374336 h 2564046"/>
              <a:gd name="connsiteX0" fmla="*/ 8747 w 452248"/>
              <a:gd name="connsiteY0" fmla="*/ 1374336 h 2466073"/>
              <a:gd name="connsiteX1" fmla="*/ 34048 w 452248"/>
              <a:gd name="connsiteY1" fmla="*/ 167411 h 2466073"/>
              <a:gd name="connsiteX2" fmla="*/ 408984 w 452248"/>
              <a:gd name="connsiteY2" fmla="*/ 140234 h 2466073"/>
              <a:gd name="connsiteX3" fmla="*/ 438816 w 452248"/>
              <a:gd name="connsiteY3" fmla="*/ 1379852 h 2466073"/>
              <a:gd name="connsiteX4" fmla="*/ 434095 w 452248"/>
              <a:gd name="connsiteY4" fmla="*/ 2333950 h 2466073"/>
              <a:gd name="connsiteX5" fmla="*/ 56459 w 452248"/>
              <a:gd name="connsiteY5" fmla="*/ 2331089 h 2466073"/>
              <a:gd name="connsiteX6" fmla="*/ 8747 w 452248"/>
              <a:gd name="connsiteY6" fmla="*/ 1374336 h 2466073"/>
              <a:gd name="connsiteX0" fmla="*/ 8747 w 487775"/>
              <a:gd name="connsiteY0" fmla="*/ 1374336 h 2466073"/>
              <a:gd name="connsiteX1" fmla="*/ 34048 w 487775"/>
              <a:gd name="connsiteY1" fmla="*/ 167411 h 2466073"/>
              <a:gd name="connsiteX2" fmla="*/ 408984 w 487775"/>
              <a:gd name="connsiteY2" fmla="*/ 140234 h 2466073"/>
              <a:gd name="connsiteX3" fmla="*/ 485357 w 487775"/>
              <a:gd name="connsiteY3" fmla="*/ 1379855 h 2466073"/>
              <a:gd name="connsiteX4" fmla="*/ 434095 w 487775"/>
              <a:gd name="connsiteY4" fmla="*/ 2333950 h 2466073"/>
              <a:gd name="connsiteX5" fmla="*/ 56459 w 487775"/>
              <a:gd name="connsiteY5" fmla="*/ 2331089 h 2466073"/>
              <a:gd name="connsiteX6" fmla="*/ 8747 w 487775"/>
              <a:gd name="connsiteY6" fmla="*/ 1374336 h 24660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87775" h="2466073">
                <a:moveTo>
                  <a:pt x="8747" y="1374336"/>
                </a:moveTo>
                <a:cubicBezTo>
                  <a:pt x="5012" y="1013723"/>
                  <a:pt x="-19272" y="374014"/>
                  <a:pt x="34048" y="167411"/>
                </a:cubicBezTo>
                <a:cubicBezTo>
                  <a:pt x="87368" y="-39192"/>
                  <a:pt x="333766" y="-61840"/>
                  <a:pt x="408984" y="140234"/>
                </a:cubicBezTo>
                <a:cubicBezTo>
                  <a:pt x="484202" y="342308"/>
                  <a:pt x="493491" y="1007391"/>
                  <a:pt x="485357" y="1379855"/>
                </a:cubicBezTo>
                <a:cubicBezTo>
                  <a:pt x="477223" y="1752319"/>
                  <a:pt x="459037" y="2138909"/>
                  <a:pt x="434095" y="2333950"/>
                </a:cubicBezTo>
                <a:cubicBezTo>
                  <a:pt x="409153" y="2528991"/>
                  <a:pt x="127350" y="2491025"/>
                  <a:pt x="56459" y="2331089"/>
                </a:cubicBezTo>
                <a:cubicBezTo>
                  <a:pt x="-14432" y="2171153"/>
                  <a:pt x="12482" y="1734949"/>
                  <a:pt x="8747" y="1374336"/>
                </a:cubicBezTo>
                <a:close/>
              </a:path>
            </a:pathLst>
          </a:custGeom>
          <a:ln>
            <a:solidFill>
              <a:schemeClr val="accent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11" name="Call-out: Line with No Border 10">
            <a:extLst>
              <a:ext uri="{FF2B5EF4-FFF2-40B4-BE49-F238E27FC236}">
                <a16:creationId xmlns:a16="http://schemas.microsoft.com/office/drawing/2014/main" id="{7A50B3B3-EBE3-9503-7BDB-8D2CE0F9733C}"/>
              </a:ext>
            </a:extLst>
          </p:cNvPr>
          <p:cNvSpPr/>
          <p:nvPr/>
        </p:nvSpPr>
        <p:spPr>
          <a:xfrm>
            <a:off x="2866490" y="4621657"/>
            <a:ext cx="2243461" cy="599302"/>
          </a:xfrm>
          <a:prstGeom prst="callout1">
            <a:avLst>
              <a:gd name="adj1" fmla="val 78336"/>
              <a:gd name="adj2" fmla="val 64095"/>
              <a:gd name="adj3" fmla="val 170202"/>
              <a:gd name="adj4" fmla="val 85547"/>
            </a:avLst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rgbClr val="0070C0"/>
                </a:solidFill>
              </a:rPr>
              <a:t>r-band magnitude</a:t>
            </a:r>
          </a:p>
        </p:txBody>
      </p:sp>
      <p:sp>
        <p:nvSpPr>
          <p:cNvPr id="12" name="Call-out: Line with No Border 11">
            <a:extLst>
              <a:ext uri="{FF2B5EF4-FFF2-40B4-BE49-F238E27FC236}">
                <a16:creationId xmlns:a16="http://schemas.microsoft.com/office/drawing/2014/main" id="{E46E08C5-6F58-B165-A7C0-7CC00177307C}"/>
              </a:ext>
            </a:extLst>
          </p:cNvPr>
          <p:cNvSpPr/>
          <p:nvPr/>
        </p:nvSpPr>
        <p:spPr>
          <a:xfrm>
            <a:off x="215912" y="4600826"/>
            <a:ext cx="2243461" cy="599302"/>
          </a:xfrm>
          <a:prstGeom prst="callout1">
            <a:avLst>
              <a:gd name="adj1" fmla="val 75230"/>
              <a:gd name="adj2" fmla="val 87578"/>
              <a:gd name="adj3" fmla="val 176809"/>
              <a:gd name="adj4" fmla="val 162998"/>
            </a:avLst>
          </a:prstGeom>
          <a:noFill/>
          <a:ln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AU" dirty="0">
                <a:solidFill>
                  <a:schemeClr val="accent2"/>
                </a:solidFill>
              </a:rPr>
              <a:t>Solar magnitude</a:t>
            </a:r>
            <a:br>
              <a:rPr lang="en-AU" dirty="0">
                <a:solidFill>
                  <a:schemeClr val="accent2"/>
                </a:solidFill>
              </a:rPr>
            </a:br>
            <a:r>
              <a:rPr lang="en-AU" dirty="0">
                <a:solidFill>
                  <a:schemeClr val="accent2"/>
                </a:solidFill>
              </a:rPr>
              <a:t>(for consistency between surveys)</a:t>
            </a:r>
          </a:p>
        </p:txBody>
      </p:sp>
    </p:spTree>
    <p:extLst>
      <p:ext uri="{BB962C8B-B14F-4D97-AF65-F5344CB8AC3E}">
        <p14:creationId xmlns:p14="http://schemas.microsoft.com/office/powerpoint/2010/main" val="1090893538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8" grpId="0"/>
      <p:bldP spid="13" grpId="0" animBg="1"/>
      <p:bldP spid="14" grpId="0" animBg="1"/>
      <p:bldP spid="18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37" grpId="0" animBg="1"/>
      <p:bldP spid="4" grpId="0" animBg="1"/>
      <p:bldP spid="5" grpId="0" animBg="1"/>
      <p:bldP spid="7" grpId="0" animBg="1"/>
      <p:bldP spid="11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480BE40-C62B-2B24-9317-E34E9089D13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Content Placeholder 2">
            <a:extLst>
              <a:ext uri="{FF2B5EF4-FFF2-40B4-BE49-F238E27FC236}">
                <a16:creationId xmlns:a16="http://schemas.microsoft.com/office/drawing/2014/main" id="{0966C47B-F12B-B564-5885-36E7012147DF}"/>
              </a:ext>
            </a:extLst>
          </p:cNvPr>
          <p:cNvSpPr txBox="1">
            <a:spLocks/>
          </p:cNvSpPr>
          <p:nvPr/>
        </p:nvSpPr>
        <p:spPr>
          <a:xfrm>
            <a:off x="5644662" y="1056885"/>
            <a:ext cx="5709138" cy="8589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solidFill>
                  <a:srgbClr val="C00000"/>
                </a:solidFill>
              </a:rPr>
              <a:t>Quality Control</a:t>
            </a:r>
            <a:endParaRPr lang="en-AU" dirty="0"/>
          </a:p>
        </p:txBody>
      </p:sp>
      <p:sp>
        <p:nvSpPr>
          <p:cNvPr id="21" name="Content Placeholder 2">
            <a:extLst>
              <a:ext uri="{FF2B5EF4-FFF2-40B4-BE49-F238E27FC236}">
                <a16:creationId xmlns:a16="http://schemas.microsoft.com/office/drawing/2014/main" id="{62CEE1BC-A493-16CA-0459-CF4088296BE3}"/>
              </a:ext>
            </a:extLst>
          </p:cNvPr>
          <p:cNvSpPr txBox="1">
            <a:spLocks/>
          </p:cNvSpPr>
          <p:nvPr/>
        </p:nvSpPr>
        <p:spPr>
          <a:xfrm>
            <a:off x="5643074" y="2770063"/>
            <a:ext cx="5709138" cy="12956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solidFill>
                  <a:srgbClr val="F08F00"/>
                </a:solidFill>
              </a:rPr>
              <a:t>Sigma Clipping (Calibration only)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AU" dirty="0"/>
          </a:p>
        </p:txBody>
      </p:sp>
      <p:sp>
        <p:nvSpPr>
          <p:cNvPr id="22" name="Content Placeholder 2">
            <a:extLst>
              <a:ext uri="{FF2B5EF4-FFF2-40B4-BE49-F238E27FC236}">
                <a16:creationId xmlns:a16="http://schemas.microsoft.com/office/drawing/2014/main" id="{AFA2F484-AD65-3235-145D-A3639CA9A4AC}"/>
              </a:ext>
            </a:extLst>
          </p:cNvPr>
          <p:cNvSpPr txBox="1">
            <a:spLocks/>
          </p:cNvSpPr>
          <p:nvPr/>
        </p:nvSpPr>
        <p:spPr>
          <a:xfrm>
            <a:off x="5643074" y="1920832"/>
            <a:ext cx="5709138" cy="6244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AU" dirty="0">
                <a:solidFill>
                  <a:schemeClr val="accent1"/>
                </a:solidFill>
              </a:rPr>
              <a:t>Isolation of Early Type Galaxies </a:t>
            </a:r>
          </a:p>
        </p:txBody>
      </p:sp>
      <p:sp>
        <p:nvSpPr>
          <p:cNvPr id="23" name="Title 1">
            <a:extLst>
              <a:ext uri="{FF2B5EF4-FFF2-40B4-BE49-F238E27FC236}">
                <a16:creationId xmlns:a16="http://schemas.microsoft.com/office/drawing/2014/main" id="{9AA95565-B919-4AC7-776E-8599038B1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21000" y="50562"/>
            <a:ext cx="9237411" cy="769613"/>
          </a:xfrm>
        </p:spPr>
        <p:txBody>
          <a:bodyPr/>
          <a:lstStyle/>
          <a:p>
            <a:r>
              <a:rPr lang="en-AU" dirty="0"/>
              <a:t>Selection Criteria</a:t>
            </a:r>
          </a:p>
        </p:txBody>
      </p:sp>
      <p:pic>
        <p:nvPicPr>
          <p:cNvPr id="24" name="Content Placeholder 4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AC0F168F-08AE-A202-4FA6-B43F6B8D4A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8393"/>
          <a:stretch/>
        </p:blipFill>
        <p:spPr>
          <a:xfrm>
            <a:off x="765456" y="1690688"/>
            <a:ext cx="3421427" cy="4351338"/>
          </a:xfrm>
          <a:prstGeom prst="rect">
            <a:avLst/>
          </a:prstGeom>
        </p:spPr>
      </p:pic>
      <p:pic>
        <p:nvPicPr>
          <p:cNvPr id="25" name="Content Placeholder 4" descr="A table of numbers and symbols&#10;&#10;Description automatically generated">
            <a:extLst>
              <a:ext uri="{FF2B5EF4-FFF2-40B4-BE49-F238E27FC236}">
                <a16:creationId xmlns:a16="http://schemas.microsoft.com/office/drawing/2014/main" id="{08D1E140-26E3-ED9B-D230-9568FD8E1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884"/>
          <a:stretch/>
        </p:blipFill>
        <p:spPr>
          <a:xfrm>
            <a:off x="3803822" y="1690688"/>
            <a:ext cx="1339313" cy="4351338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7ED7FB1-6C03-5BF0-804D-8544393EEB83}"/>
              </a:ext>
            </a:extLst>
          </p:cNvPr>
          <p:cNvSpPr/>
          <p:nvPr/>
        </p:nvSpPr>
        <p:spPr>
          <a:xfrm>
            <a:off x="838202" y="2107730"/>
            <a:ext cx="4232189" cy="887061"/>
          </a:xfrm>
          <a:prstGeom prst="rect">
            <a:avLst/>
          </a:prstGeom>
          <a:solidFill>
            <a:srgbClr val="FF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AA94BF9-73E4-72F9-9620-1EC050B09970}"/>
              </a:ext>
            </a:extLst>
          </p:cNvPr>
          <p:cNvSpPr/>
          <p:nvPr/>
        </p:nvSpPr>
        <p:spPr>
          <a:xfrm>
            <a:off x="838201" y="4758592"/>
            <a:ext cx="4232189" cy="603421"/>
          </a:xfrm>
          <a:prstGeom prst="rect">
            <a:avLst/>
          </a:prstGeom>
          <a:solidFill>
            <a:srgbClr val="FF0000">
              <a:alpha val="14902"/>
            </a:srgbClr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D6D20346-9298-232D-893A-5E188B42EE11}"/>
              </a:ext>
            </a:extLst>
          </p:cNvPr>
          <p:cNvSpPr/>
          <p:nvPr/>
        </p:nvSpPr>
        <p:spPr>
          <a:xfrm>
            <a:off x="838200" y="3281877"/>
            <a:ext cx="4232189" cy="1476715"/>
          </a:xfrm>
          <a:prstGeom prst="rect">
            <a:avLst/>
          </a:prstGeom>
          <a:solidFill>
            <a:schemeClr val="accent1">
              <a:alpha val="14902"/>
            </a:schemeClr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p:pic>
        <p:nvPicPr>
          <p:cNvPr id="29" name="Picture 28" descr="A graph of fiber offset&#10;&#10;Description automatically generated">
            <a:extLst>
              <a:ext uri="{FF2B5EF4-FFF2-40B4-BE49-F238E27FC236}">
                <a16:creationId xmlns:a16="http://schemas.microsoft.com/office/drawing/2014/main" id="{240D0EA8-A50B-4962-7A82-A9575D909BB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5798" y="3450717"/>
            <a:ext cx="3928096" cy="3066856"/>
          </a:xfrm>
          <a:prstGeom prst="accentCallout2">
            <a:avLst>
              <a:gd name="adj1" fmla="val 40306"/>
              <a:gd name="adj2" fmla="val -626"/>
              <a:gd name="adj3" fmla="val 66898"/>
              <a:gd name="adj4" fmla="val -11634"/>
              <a:gd name="adj5" fmla="val 66970"/>
              <a:gd name="adj6" fmla="val -19771"/>
            </a:avLst>
          </a:prstGeom>
          <a:ln w="19050">
            <a:solidFill>
              <a:schemeClr val="tx1"/>
            </a:solidFill>
          </a:ln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83C39DDF-179C-12B1-9890-F960645D19EB}"/>
              </a:ext>
            </a:extLst>
          </p:cNvPr>
          <p:cNvSpPr/>
          <p:nvPr/>
        </p:nvSpPr>
        <p:spPr>
          <a:xfrm>
            <a:off x="838200" y="5649099"/>
            <a:ext cx="4232189" cy="299273"/>
          </a:xfrm>
          <a:prstGeom prst="rect">
            <a:avLst/>
          </a:prstGeom>
          <a:solidFill>
            <a:srgbClr val="FFC000">
              <a:alpha val="14902"/>
            </a:srgbClr>
          </a:solidFill>
          <a:ln>
            <a:solidFill>
              <a:srgbClr val="F08F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AU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7207DC2A-5980-7C2E-2765-8421881ED57C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9632092" y="4269499"/>
                <a:ext cx="2392224" cy="1336531"/>
              </a:xfrm>
              <a:prstGeom prst="rect">
                <a:avLst/>
              </a:prstGeom>
              <a:solidFill>
                <a:schemeClr val="bg1"/>
              </a:solidFill>
              <a:ln w="3175">
                <a:noFill/>
              </a:ln>
            </p:spPr>
            <p:txBody>
              <a:bodyPr vert="horz" lIns="91440" tIns="45720" rIns="91440" bIns="45720" rtlCol="0" anchor="ctr">
                <a:normAutofit fontScale="77500" lnSpcReduction="20000"/>
              </a:bodyPr>
              <a:lstStyle>
                <a:lvl1pPr marL="228600" indent="-228600" algn="l" defTabSz="914400" rtl="0" eaLnBrk="1" latinLnBrk="0" hangingPunct="1">
                  <a:lnSpc>
                    <a:spcPct val="90000"/>
                  </a:lnSpc>
                  <a:spcBef>
                    <a:spcPts val="1000"/>
                  </a:spcBef>
                  <a:buFont typeface="Arial" panose="020B0604020202020204" pitchFamily="34" charset="0"/>
                  <a:buChar char="•"/>
                  <a:defRPr sz="2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85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1143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600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20574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5146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9718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4290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886200" indent="-228600" algn="l" defTabSz="914400" rtl="0" eaLnBrk="1" latinLnBrk="0" hangingPunct="1">
                  <a:lnSpc>
                    <a:spcPct val="90000"/>
                  </a:lnSpc>
                  <a:spcBef>
                    <a:spcPts val="500"/>
                  </a:spcBef>
                  <a:buFont typeface="Arial" panose="020B0604020202020204" pitchFamily="34" charset="0"/>
                  <a:buChar char="•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algn="ctr">
                  <a:buNone/>
                </a:pPr>
                <a:r>
                  <a:rPr lang="en-AU" sz="2200" dirty="0"/>
                  <a:t>p</a:t>
                </a: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AU" sz="2200" b="0" i="0" smtClean="0">
                        <a:latin typeface="Cambria Math" panose="02040503050406030204" pitchFamily="18" charset="0"/>
                      </a:rPr>
                      <m:t>rimaryVdisp</m:t>
                    </m:r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=1</m:t>
                    </m:r>
                  </m:oMath>
                </a14:m>
                <a:endParaRPr lang="en-AU" sz="2200" b="0" i="1" dirty="0">
                  <a:latin typeface="Cambria Math" panose="02040503050406030204" pitchFamily="18" charset="0"/>
                </a:endParaRPr>
              </a:p>
              <a:p>
                <a:pPr marL="0" indent="0" algn="ctr">
                  <a:buNone/>
                </a:pPr>
                <a:r>
                  <a:rPr lang="en-AU" sz="2200" dirty="0">
                    <a:latin typeface="Cambria Math" panose="02040503050406030204" pitchFamily="18" charset="0"/>
                  </a:rPr>
                  <a:t>where</a:t>
                </a:r>
              </a:p>
              <a:p>
                <a:pPr marL="0" indent="0" algn="ctr">
                  <a:buNone/>
                </a:pPr>
                <a:r>
                  <a:rPr lang="en-AU" sz="2200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AU" sz="2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AU" sz="2200" i="1">
                            <a:latin typeface="Cambria Math" panose="02040503050406030204" pitchFamily="18" charset="0"/>
                          </a:rPr>
                          <m:t>𝛿</m:t>
                        </m:r>
                        <m:sSub>
                          <m:sSubPr>
                            <m:ctrlPr>
                              <a:rPr lang="en-A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𝑣𝑑𝑖𝑠𝑝</m:t>
                            </m:r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num>
                      <m:den>
                        <m:sSub>
                          <m:sSubPr>
                            <m:ctrlPr>
                              <a:rPr lang="en-AU" sz="22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𝜎</m:t>
                            </m:r>
                          </m:e>
                          <m:sub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𝑣𝑑𝑖𝑠𝑝</m:t>
                            </m:r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den>
                    </m:f>
                    <m:r>
                      <a:rPr lang="en-AU" sz="22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AU" sz="2200" i="1">
                        <a:latin typeface="Cambria Math" panose="02040503050406030204" pitchFamily="18" charset="0"/>
                      </a:rPr>
                      <m:t> </m:t>
                    </m:r>
                    <m:func>
                      <m:funcPr>
                        <m:ctrlPr>
                          <a:rPr lang="en-AU" sz="2200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limLow>
                          <m:limLowPr>
                            <m:ctrlPr>
                              <a:rPr lang="en-AU" sz="2200" i="1" smtClean="0">
                                <a:latin typeface="Cambria Math" panose="02040503050406030204" pitchFamily="18" charset="0"/>
                              </a:rPr>
                            </m:ctrlPr>
                          </m:limLowPr>
                          <m:e>
                            <m:r>
                              <m:rPr>
                                <m:sty m:val="p"/>
                              </m:rPr>
                              <a:rPr lang="en-AU" sz="2200" i="0" smtClean="0">
                                <a:latin typeface="Cambria Math" panose="02040503050406030204" pitchFamily="18" charset="0"/>
                              </a:rPr>
                              <m:t>min</m:t>
                            </m:r>
                          </m:e>
                          <m:lim>
                            <m:r>
                              <a:rPr lang="en-AU" sz="2200" b="0" i="1" smtClean="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lim>
                        </m:limLow>
                      </m:fName>
                      <m:e>
                        <m:f>
                          <m:fPr>
                            <m:ctrlPr>
                              <a:rPr lang="en-AU" sz="2200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AU" sz="2200" i="1">
                                <a:latin typeface="Cambria Math" panose="02040503050406030204" pitchFamily="18" charset="0"/>
                              </a:rPr>
                              <m:t>𝛿</m:t>
                            </m:r>
                            <m:sSub>
                              <m:sSubPr>
                                <m:ctrlPr>
                                  <a:rPr lang="en-AU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sz="22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AU" sz="2200" i="1">
                                    <a:latin typeface="Cambria Math" panose="02040503050406030204" pitchFamily="18" charset="0"/>
                                  </a:rPr>
                                  <m:t>𝑣𝑑𝑖𝑠𝑝</m:t>
                                </m:r>
                              </m:sub>
                            </m:sSub>
                          </m:num>
                          <m:den>
                            <m:sSub>
                              <m:sSubPr>
                                <m:ctrlPr>
                                  <a:rPr lang="en-AU" sz="2200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AU" sz="2200" i="1">
                                    <a:latin typeface="Cambria Math" panose="02040503050406030204" pitchFamily="18" charset="0"/>
                                  </a:rPr>
                                  <m:t>𝜎</m:t>
                                </m:r>
                              </m:e>
                              <m:sub>
                                <m:r>
                                  <a:rPr lang="en-AU" sz="2200" i="1">
                                    <a:latin typeface="Cambria Math" panose="02040503050406030204" pitchFamily="18" charset="0"/>
                                  </a:rPr>
                                  <m:t>𝑣𝑑𝑖𝑠𝑝</m:t>
                                </m:r>
                              </m:sub>
                            </m:sSub>
                          </m:den>
                        </m:f>
                      </m:e>
                    </m:func>
                    <m:r>
                      <a:rPr lang="en-AU" sz="2200" i="1">
                        <a:latin typeface="Cambria Math" panose="02040503050406030204" pitchFamily="18" charset="0"/>
                      </a:rPr>
                      <m:t>⁡</m:t>
                    </m:r>
                  </m:oMath>
                </a14:m>
                <a:endParaRPr lang="en-AU" sz="2200" b="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31" name="Content Placeholder 2">
                <a:extLst>
                  <a:ext uri="{FF2B5EF4-FFF2-40B4-BE49-F238E27FC236}">
                    <a16:creationId xmlns:a16="http://schemas.microsoft.com/office/drawing/2014/main" id="{7207DC2A-5980-7C2E-2765-8421881ED57C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632092" y="4269499"/>
                <a:ext cx="2392224" cy="1336531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  <a:ln w="3175">
                <a:noFill/>
              </a:ln>
            </p:spPr>
            <p:txBody>
              <a:bodyPr/>
              <a:lstStyle/>
              <a:p>
                <a:r>
                  <a:rPr lang="en-A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00044782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6" grpId="0" animBg="1"/>
      <p:bldP spid="27" grpId="0" animBg="1"/>
      <p:bldP spid="28" grpId="0" animBg="1"/>
      <p:bldP spid="30" grpId="0" animBg="1"/>
      <p:bldP spid="3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34621-749C-4C0D-394B-60D9D79F87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Velocity Dispersions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B2337D-D638-27F7-4EFF-B8C02668253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173881" y="1494314"/>
            <a:ext cx="4746625" cy="13255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AU" dirty="0"/>
              <a:t>Indo-U.S. </a:t>
            </a:r>
            <a:r>
              <a:rPr lang="en-AU" dirty="0" err="1"/>
              <a:t>Coudé</a:t>
            </a:r>
            <a:r>
              <a:rPr lang="en-AU" dirty="0"/>
              <a:t> Feed </a:t>
            </a:r>
          </a:p>
          <a:p>
            <a:pPr marL="0" indent="0">
              <a:buNone/>
            </a:pPr>
            <a:r>
              <a:rPr lang="en-AU" dirty="0"/>
              <a:t>Spectral Library</a:t>
            </a:r>
          </a:p>
        </p:txBody>
      </p:sp>
      <p:pic>
        <p:nvPicPr>
          <p:cNvPr id="5" name="Picture 4" descr="A graph showing the growth of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FC86EDDE-5677-545F-6825-6E9D89B61E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366" y="2633801"/>
            <a:ext cx="4928760" cy="3636107"/>
          </a:xfrm>
          <a:prstGeom prst="rect">
            <a:avLst/>
          </a:prstGeom>
        </p:spPr>
      </p:pic>
      <p:pic>
        <p:nvPicPr>
          <p:cNvPr id="7" name="Picture 6" descr="A graph of a function&#10;&#10;Description automatically generated with medium confidence">
            <a:extLst>
              <a:ext uri="{FF2B5EF4-FFF2-40B4-BE49-F238E27FC236}">
                <a16:creationId xmlns:a16="http://schemas.microsoft.com/office/drawing/2014/main" id="{F218E5ED-0AC8-8271-BCB5-5466F53B2E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601" y="1005518"/>
            <a:ext cx="5708821" cy="5619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5834247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BA622A-4D79-82B7-D8AE-274EA1CF9A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Velocity Dispersions - Comparison to SDSS </a:t>
            </a:r>
          </a:p>
        </p:txBody>
      </p:sp>
      <p:pic>
        <p:nvPicPr>
          <p:cNvPr id="7" name="Content Placeholder 6" descr="A graph of a blue line&#10;&#10;Description automatically generated with medium confidence">
            <a:extLst>
              <a:ext uri="{FF2B5EF4-FFF2-40B4-BE49-F238E27FC236}">
                <a16:creationId xmlns:a16="http://schemas.microsoft.com/office/drawing/2014/main" id="{CA064B04-972B-5D0C-60E8-767A1655495F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569" y="2015437"/>
            <a:ext cx="11218862" cy="3732213"/>
          </a:xfrm>
        </p:spPr>
      </p:pic>
    </p:spTree>
    <p:extLst>
      <p:ext uri="{BB962C8B-B14F-4D97-AF65-F5344CB8AC3E}">
        <p14:creationId xmlns:p14="http://schemas.microsoft.com/office/powerpoint/2010/main" val="2660266272"/>
      </p:ext>
    </p:extLst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415C1E1-6E3C-03AC-8DBB-77247A9746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B1D41-2538-0E1F-2775-DB1275A151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AU" dirty="0"/>
              <a:t>Velocity Dispersions - SDSS (Pipeline) 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965D6ABC-015F-6B47-4543-E0DFB6B728DC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64926" y="2015284"/>
            <a:ext cx="11163300" cy="3721100"/>
          </a:xfrm>
        </p:spPr>
      </p:pic>
    </p:spTree>
    <p:extLst>
      <p:ext uri="{BB962C8B-B14F-4D97-AF65-F5344CB8AC3E}">
        <p14:creationId xmlns:p14="http://schemas.microsoft.com/office/powerpoint/2010/main" val="3508557036"/>
      </p:ext>
    </p:extLst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01F19B-8632-936E-F074-B3D0C73FD4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Fiducial Sample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787AC21-BC48-0B99-E84F-ECFD04F8D60D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86CB4B4D-7CA3-9044-876B-883B54F8677D}" type="slidenum">
              <a:rPr lang="en-AU" smtClean="0"/>
              <a:t>9</a:t>
            </a:fld>
            <a:endParaRPr lang="en-AU"/>
          </a:p>
        </p:txBody>
      </p:sp>
      <p:pic>
        <p:nvPicPr>
          <p:cNvPr id="4" name="Content Placeholder 7" descr="A circular object on a grid&#10;&#10;Description automatically generated">
            <a:extLst>
              <a:ext uri="{FF2B5EF4-FFF2-40B4-BE49-F238E27FC236}">
                <a16:creationId xmlns:a16="http://schemas.microsoft.com/office/drawing/2014/main" id="{9847B784-145B-9F42-DC0F-8F39799AE4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324" y="1345116"/>
            <a:ext cx="8148452" cy="5092782"/>
          </a:xfrm>
          <a:prstGeom prst="rect">
            <a:avLst/>
          </a:prstGeom>
        </p:spPr>
      </p:pic>
      <p:pic>
        <p:nvPicPr>
          <p:cNvPr id="5" name="Picture 4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FE8BC0E-F74C-0C2E-72FD-54D7334B9B3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641" r="32717"/>
          <a:stretch/>
        </p:blipFill>
        <p:spPr>
          <a:xfrm>
            <a:off x="9530155" y="3883758"/>
            <a:ext cx="2362455" cy="2682876"/>
          </a:xfrm>
          <a:prstGeom prst="rect">
            <a:avLst/>
          </a:prstGeom>
        </p:spPr>
      </p:pic>
      <p:pic>
        <p:nvPicPr>
          <p:cNvPr id="6" name="Picture 5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1DD4599C-5936-08D1-7FD3-148685ADEA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6359"/>
          <a:stretch/>
        </p:blipFill>
        <p:spPr>
          <a:xfrm>
            <a:off x="9530157" y="1209617"/>
            <a:ext cx="2362454" cy="2682876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816499E-3F8A-A68E-5E40-C36AB01A393D}"/>
              </a:ext>
            </a:extLst>
          </p:cNvPr>
          <p:cNvSpPr/>
          <p:nvPr/>
        </p:nvSpPr>
        <p:spPr>
          <a:xfrm>
            <a:off x="2546642" y="2788417"/>
            <a:ext cx="568295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8800" b="0" i="0" u="none" strike="noStrike" cap="none" spc="0" normalizeH="0" baseline="0" dirty="0">
                <a:ln>
                  <a:noFill/>
                </a:ln>
                <a:solidFill>
                  <a:srgbClr val="000000">
                    <a:alpha val="25000"/>
                  </a:srgb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Preliminary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3ABC95A-8581-0E51-6A84-6AF24069EA77}"/>
              </a:ext>
            </a:extLst>
          </p:cNvPr>
          <p:cNvSpPr/>
          <p:nvPr/>
        </p:nvSpPr>
        <p:spPr>
          <a:xfrm>
            <a:off x="9462780" y="2080531"/>
            <a:ext cx="28572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4000" b="0" i="0" u="none" strike="noStrike" cap="none" spc="0" normalizeH="0" baseline="0" dirty="0">
                <a:ln>
                  <a:noFill/>
                </a:ln>
                <a:solidFill>
                  <a:srgbClr val="000000">
                    <a:alpha val="25000"/>
                  </a:srgb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Preliminary 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FC8DFC74-075B-0911-D044-5BB3BE2F3FD5}"/>
              </a:ext>
            </a:extLst>
          </p:cNvPr>
          <p:cNvSpPr/>
          <p:nvPr/>
        </p:nvSpPr>
        <p:spPr>
          <a:xfrm>
            <a:off x="9462780" y="4793677"/>
            <a:ext cx="285720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AU" sz="4000" b="0" i="0" u="none" strike="noStrike" cap="none" spc="0" normalizeH="0" baseline="0" dirty="0">
                <a:ln>
                  <a:noFill/>
                </a:ln>
                <a:solidFill>
                  <a:srgbClr val="000000">
                    <a:alpha val="25000"/>
                  </a:srgbClr>
                </a:solidFill>
                <a:effectLst/>
                <a:uFillTx/>
                <a:latin typeface="+mj-lt"/>
                <a:ea typeface="+mj-ea"/>
                <a:cs typeface="+mj-cs"/>
                <a:sym typeface="Calibri"/>
              </a:rPr>
              <a:t>Preliminary </a:t>
            </a:r>
          </a:p>
        </p:txBody>
      </p:sp>
    </p:spTree>
    <p:extLst>
      <p:ext uri="{BB962C8B-B14F-4D97-AF65-F5344CB8AC3E}">
        <p14:creationId xmlns:p14="http://schemas.microsoft.com/office/powerpoint/2010/main" val="3256515239"/>
      </p:ext>
    </p:extLst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Calibri"/>
        <a:ea typeface="Calibri"/>
        <a:cs typeface="Calibri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chemeClr val="accent1"/>
          </a:solidFill>
          <a:prstDash val="solid"/>
          <a:miter lim="8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Calibri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4928</TotalTime>
  <Words>306</Words>
  <Application>Microsoft Office PowerPoint</Application>
  <PresentationFormat>Widescreen</PresentationFormat>
  <Paragraphs>88</Paragraphs>
  <Slides>16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2" baseType="lpstr">
      <vt:lpstr>나눔고딕</vt:lpstr>
      <vt:lpstr>Arial</vt:lpstr>
      <vt:lpstr>Calibri</vt:lpstr>
      <vt:lpstr>Cambria Math</vt:lpstr>
      <vt:lpstr>Wingdings</vt:lpstr>
      <vt:lpstr>Office Theme</vt:lpstr>
      <vt:lpstr>DESI Peculiar Velocity Survey  Year 1 Fundamental Plane </vt:lpstr>
      <vt:lpstr>PowerPoint Presentation</vt:lpstr>
      <vt:lpstr>Fundamental Plane  (Distance Relation)</vt:lpstr>
      <vt:lpstr>Parameters</vt:lpstr>
      <vt:lpstr>Selection Criteria</vt:lpstr>
      <vt:lpstr>Velocity Dispersions</vt:lpstr>
      <vt:lpstr>Velocity Dispersions - Comparison to SDSS </vt:lpstr>
      <vt:lpstr>Velocity Dispersions - SDSS (Pipeline) </vt:lpstr>
      <vt:lpstr>Fiducial Sample</vt:lpstr>
      <vt:lpstr>Validation</vt:lpstr>
      <vt:lpstr>FP Catalogue</vt:lpstr>
      <vt:lpstr>FP Catalogue</vt:lpstr>
      <vt:lpstr>FP Catalogue</vt:lpstr>
      <vt:lpstr>FP Catalogue</vt:lpstr>
      <vt:lpstr>FP Catalogue</vt:lpstr>
      <vt:lpstr>What’s Next?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Dark Energy Spectroscopic Instrument (DESI): An Overview </dc:title>
  <cp:lastModifiedBy>Caitlin Ross</cp:lastModifiedBy>
  <cp:revision>10</cp:revision>
  <dcterms:modified xsi:type="dcterms:W3CDTF">2025-02-02T21:58:47Z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0f488380-630a-4f55-a077-a19445e3f360_Enabled">
    <vt:lpwstr>true</vt:lpwstr>
  </property>
  <property fmtid="{D5CDD505-2E9C-101B-9397-08002B2CF9AE}" pid="3" name="MSIP_Label_0f488380-630a-4f55-a077-a19445e3f360_SetDate">
    <vt:lpwstr>2024-09-03T04:32:29Z</vt:lpwstr>
  </property>
  <property fmtid="{D5CDD505-2E9C-101B-9397-08002B2CF9AE}" pid="4" name="MSIP_Label_0f488380-630a-4f55-a077-a19445e3f360_Method">
    <vt:lpwstr>Standard</vt:lpwstr>
  </property>
  <property fmtid="{D5CDD505-2E9C-101B-9397-08002B2CF9AE}" pid="5" name="MSIP_Label_0f488380-630a-4f55-a077-a19445e3f360_Name">
    <vt:lpwstr>OFFICIAL - INTERNAL</vt:lpwstr>
  </property>
  <property fmtid="{D5CDD505-2E9C-101B-9397-08002B2CF9AE}" pid="6" name="MSIP_Label_0f488380-630a-4f55-a077-a19445e3f360_SiteId">
    <vt:lpwstr>b6e377cf-9db3-46cb-91a2-fad9605bb15c</vt:lpwstr>
  </property>
  <property fmtid="{D5CDD505-2E9C-101B-9397-08002B2CF9AE}" pid="7" name="MSIP_Label_0f488380-630a-4f55-a077-a19445e3f360_ActionId">
    <vt:lpwstr>6de5cd91-1543-4080-a683-c97669aa5705</vt:lpwstr>
  </property>
  <property fmtid="{D5CDD505-2E9C-101B-9397-08002B2CF9AE}" pid="8" name="MSIP_Label_0f488380-630a-4f55-a077-a19445e3f360_ContentBits">
    <vt:lpwstr>0</vt:lpwstr>
  </property>
</Properties>
</file>